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Lst>
  <p:notesMasterIdLst>
    <p:notesMasterId r:id="rId42"/>
  </p:notesMasterIdLst>
  <p:sldIdLst>
    <p:sldId id="256" r:id="rId3"/>
    <p:sldId id="257" r:id="rId4"/>
    <p:sldId id="258" r:id="rId5"/>
    <p:sldId id="259" r:id="rId6"/>
    <p:sldId id="271" r:id="rId7"/>
    <p:sldId id="265" r:id="rId8"/>
    <p:sldId id="292" r:id="rId9"/>
    <p:sldId id="287" r:id="rId10"/>
    <p:sldId id="288" r:id="rId11"/>
    <p:sldId id="268" r:id="rId12"/>
    <p:sldId id="260" r:id="rId13"/>
    <p:sldId id="267" r:id="rId14"/>
    <p:sldId id="269" r:id="rId15"/>
    <p:sldId id="270" r:id="rId16"/>
    <p:sldId id="272" r:id="rId17"/>
    <p:sldId id="273" r:id="rId18"/>
    <p:sldId id="261" r:id="rId19"/>
    <p:sldId id="274" r:id="rId20"/>
    <p:sldId id="275" r:id="rId21"/>
    <p:sldId id="266" r:id="rId22"/>
    <p:sldId id="289" r:id="rId23"/>
    <p:sldId id="290" r:id="rId24"/>
    <p:sldId id="293" r:id="rId25"/>
    <p:sldId id="262" r:id="rId26"/>
    <p:sldId id="294" r:id="rId27"/>
    <p:sldId id="295" r:id="rId28"/>
    <p:sldId id="276" r:id="rId29"/>
    <p:sldId id="286" r:id="rId30"/>
    <p:sldId id="284" r:id="rId31"/>
    <p:sldId id="277" r:id="rId32"/>
    <p:sldId id="278" r:id="rId33"/>
    <p:sldId id="279" r:id="rId34"/>
    <p:sldId id="263" r:id="rId35"/>
    <p:sldId id="280" r:id="rId36"/>
    <p:sldId id="283" r:id="rId37"/>
    <p:sldId id="285" r:id="rId38"/>
    <p:sldId id="281" r:id="rId39"/>
    <p:sldId id="282" r:id="rId40"/>
    <p:sldId id="2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645"/>
    <a:srgbClr val="0D0745"/>
    <a:srgbClr val="2925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8150" autoAdjust="0"/>
  </p:normalViewPr>
  <p:slideViewPr>
    <p:cSldViewPr snapToGrid="0">
      <p:cViewPr varScale="1">
        <p:scale>
          <a:sx n="100" d="100"/>
          <a:sy n="100" d="100"/>
        </p:scale>
        <p:origin x="1278" y="90"/>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列1</c:v>
                </c:pt>
              </c:strCache>
            </c:strRef>
          </c:tx>
          <c:spPr>
            <a:solidFill>
              <a:schemeClr val="accent3"/>
            </a:solidFill>
            <a:ln>
              <a:noFill/>
            </a:ln>
            <a:effectLst/>
          </c:spPr>
          <c:invertIfNegative val="0"/>
          <c:cat>
            <c:strRef>
              <c:f>Sheet1!$A$2:$A$5</c:f>
              <c:strCache>
                <c:ptCount val="4"/>
                <c:pt idx="0">
                  <c:v>添加标题</c:v>
                </c:pt>
                <c:pt idx="1">
                  <c:v>添加标题</c:v>
                </c:pt>
                <c:pt idx="2">
                  <c:v>添加标题</c:v>
                </c:pt>
                <c:pt idx="3">
                  <c:v>添加标题</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558-49B2-9741-CBEC9E344C40}"/>
            </c:ext>
          </c:extLst>
        </c:ser>
        <c:ser>
          <c:idx val="1"/>
          <c:order val="1"/>
          <c:tx>
            <c:strRef>
              <c:f>Sheet1!$C$1</c:f>
              <c:strCache>
                <c:ptCount val="1"/>
                <c:pt idx="0">
                  <c:v>列2</c:v>
                </c:pt>
              </c:strCache>
            </c:strRef>
          </c:tx>
          <c:spPr>
            <a:solidFill>
              <a:schemeClr val="accent5"/>
            </a:solidFill>
            <a:ln>
              <a:noFill/>
            </a:ln>
            <a:effectLst/>
          </c:spPr>
          <c:invertIfNegative val="0"/>
          <c:cat>
            <c:strRef>
              <c:f>Sheet1!$A$2:$A$5</c:f>
              <c:strCache>
                <c:ptCount val="4"/>
                <c:pt idx="0">
                  <c:v>添加标题</c:v>
                </c:pt>
                <c:pt idx="1">
                  <c:v>添加标题</c:v>
                </c:pt>
                <c:pt idx="2">
                  <c:v>添加标题</c:v>
                </c:pt>
                <c:pt idx="3">
                  <c:v>添加标题</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558-49B2-9741-CBEC9E344C40}"/>
            </c:ext>
          </c:extLst>
        </c:ser>
        <c:ser>
          <c:idx val="2"/>
          <c:order val="2"/>
          <c:tx>
            <c:strRef>
              <c:f>Sheet1!$D$1</c:f>
              <c:strCache>
                <c:ptCount val="1"/>
                <c:pt idx="0">
                  <c:v>列3</c:v>
                </c:pt>
              </c:strCache>
            </c:strRef>
          </c:tx>
          <c:spPr>
            <a:solidFill>
              <a:schemeClr val="accent6"/>
            </a:solidFill>
            <a:ln>
              <a:noFill/>
            </a:ln>
            <a:effectLst/>
          </c:spPr>
          <c:invertIfNegative val="0"/>
          <c:cat>
            <c:strRef>
              <c:f>Sheet1!$A$2:$A$5</c:f>
              <c:strCache>
                <c:ptCount val="4"/>
                <c:pt idx="0">
                  <c:v>添加标题</c:v>
                </c:pt>
                <c:pt idx="1">
                  <c:v>添加标题</c:v>
                </c:pt>
                <c:pt idx="2">
                  <c:v>添加标题</c:v>
                </c:pt>
                <c:pt idx="3">
                  <c:v>添加标题</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558-49B2-9741-CBEC9E344C40}"/>
            </c:ext>
          </c:extLst>
        </c:ser>
        <c:ser>
          <c:idx val="3"/>
          <c:order val="3"/>
          <c:tx>
            <c:strRef>
              <c:f>Sheet1!$E$1</c:f>
              <c:strCache>
                <c:ptCount val="1"/>
                <c:pt idx="0">
                  <c:v>列4</c:v>
                </c:pt>
              </c:strCache>
            </c:strRef>
          </c:tx>
          <c:spPr>
            <a:solidFill>
              <a:schemeClr val="bg1">
                <a:lumMod val="95000"/>
              </a:schemeClr>
            </a:solidFill>
            <a:ln>
              <a:noFill/>
            </a:ln>
            <a:effectLst/>
          </c:spPr>
          <c:invertIfNegative val="0"/>
          <c:cat>
            <c:strRef>
              <c:f>Sheet1!$A$2:$A$5</c:f>
              <c:strCache>
                <c:ptCount val="4"/>
                <c:pt idx="0">
                  <c:v>添加标题</c:v>
                </c:pt>
                <c:pt idx="1">
                  <c:v>添加标题</c:v>
                </c:pt>
                <c:pt idx="2">
                  <c:v>添加标题</c:v>
                </c:pt>
                <c:pt idx="3">
                  <c:v>添加标题</c:v>
                </c:pt>
              </c:strCache>
            </c:strRef>
          </c:cat>
          <c:val>
            <c:numRef>
              <c:f>Sheet1!$E$2:$E$5</c:f>
              <c:numCache>
                <c:formatCode>General</c:formatCode>
                <c:ptCount val="4"/>
                <c:pt idx="0">
                  <c:v>1</c:v>
                </c:pt>
                <c:pt idx="1">
                  <c:v>3</c:v>
                </c:pt>
                <c:pt idx="2">
                  <c:v>2</c:v>
                </c:pt>
                <c:pt idx="3">
                  <c:v>1.5</c:v>
                </c:pt>
              </c:numCache>
            </c:numRef>
          </c:val>
          <c:extLst>
            <c:ext xmlns:c16="http://schemas.microsoft.com/office/drawing/2014/chart" uri="{C3380CC4-5D6E-409C-BE32-E72D297353CC}">
              <c16:uniqueId val="{00000003-C558-49B2-9741-CBEC9E344C40}"/>
            </c:ext>
          </c:extLst>
        </c:ser>
        <c:dLbls>
          <c:showLegendKey val="0"/>
          <c:showVal val="0"/>
          <c:showCatName val="0"/>
          <c:showSerName val="0"/>
          <c:showPercent val="0"/>
          <c:showBubbleSize val="0"/>
        </c:dLbls>
        <c:gapWidth val="150"/>
        <c:overlap val="100"/>
        <c:axId val="184356224"/>
        <c:axId val="185378688"/>
      </c:barChart>
      <c:catAx>
        <c:axId val="18435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5378688"/>
        <c:crosses val="autoZero"/>
        <c:auto val="1"/>
        <c:lblAlgn val="ctr"/>
        <c:lblOffset val="100"/>
        <c:noMultiLvlLbl val="0"/>
      </c:catAx>
      <c:valAx>
        <c:axId val="185378688"/>
        <c:scaling>
          <c:orientation val="minMax"/>
        </c:scaling>
        <c:delete val="0"/>
        <c:axPos val="b"/>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4356224"/>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26C04-36E8-4DFB-8BD2-299C5D6587E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00BE-219B-4CC9-A256-ADA4C6668A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56129" y="239622"/>
            <a:ext cx="10515600" cy="495487"/>
          </a:xfrm>
        </p:spPr>
        <p:txBody>
          <a:bodyPr>
            <a:normAutofit/>
          </a:bodyPr>
          <a:lstStyle>
            <a:lvl1pPr algn="ctr">
              <a:defRPr sz="28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35109"/>
            <a:ext cx="12192000" cy="5986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cstate="print">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123395"/>
            <a:ext cx="12192000" cy="6981395"/>
          </a:xfrm>
          <a:prstGeom prst="rect">
            <a:avLst/>
          </a:prstGeom>
        </p:spPr>
      </p:pic>
      <p:sp>
        <p:nvSpPr>
          <p:cNvPr id="11" name="矩形 10"/>
          <p:cNvSpPr/>
          <p:nvPr/>
        </p:nvSpPr>
        <p:spPr>
          <a:xfrm>
            <a:off x="0" y="905373"/>
            <a:ext cx="12192000" cy="5991815"/>
          </a:xfrm>
          <a:prstGeom prst="rect">
            <a:avLst/>
          </a:prstGeom>
          <a:solidFill>
            <a:srgbClr val="FFFF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矩形 15"/>
          <p:cNvSpPr/>
          <p:nvPr/>
        </p:nvSpPr>
        <p:spPr>
          <a:xfrm>
            <a:off x="0" y="854720"/>
            <a:ext cx="12192000" cy="115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735">
              <a:solidFill>
                <a:prstClr val="white"/>
              </a:solidFill>
            </a:endParaRPr>
          </a:p>
        </p:txBody>
      </p:sp>
      <p:sp>
        <p:nvSpPr>
          <p:cNvPr id="17" name="椭圆 16"/>
          <p:cNvSpPr/>
          <p:nvPr/>
        </p:nvSpPr>
        <p:spPr>
          <a:xfrm>
            <a:off x="345033" y="867320"/>
            <a:ext cx="86355" cy="864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735">
              <a:solidFill>
                <a:prstClr val="white"/>
              </a:solidFill>
            </a:endParaRPr>
          </a:p>
        </p:txBody>
      </p:sp>
      <p:sp>
        <p:nvSpPr>
          <p:cNvPr id="18" name="椭圆 14"/>
          <p:cNvSpPr>
            <a:spLocks noChangeAspect="1"/>
          </p:cNvSpPr>
          <p:nvPr/>
        </p:nvSpPr>
        <p:spPr bwMode="auto">
          <a:xfrm>
            <a:off x="106773" y="188720"/>
            <a:ext cx="562875" cy="72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1735">
              <a:solidFill>
                <a:prstClr val="white"/>
              </a:solidFill>
            </a:endParaRPr>
          </a:p>
        </p:txBody>
      </p:sp>
      <p:sp>
        <p:nvSpPr>
          <p:cNvPr id="19" name="矩形 18"/>
          <p:cNvSpPr/>
          <p:nvPr/>
        </p:nvSpPr>
        <p:spPr>
          <a:xfrm>
            <a:off x="-48683" y="279699"/>
            <a:ext cx="791675" cy="369332"/>
          </a:xfrm>
          <a:prstGeom prst="rect">
            <a:avLst/>
          </a:prstGeom>
        </p:spPr>
        <p:txBody>
          <a:bodyPr lIns="91440" tIns="45720" rIns="91440" bIns="45720"/>
          <a:lstStyle/>
          <a:p>
            <a:pPr algn="ctr">
              <a:defRPr/>
            </a:pPr>
            <a:r>
              <a:rPr lang="zh-CN" altLang="en-US" sz="1865"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fld id="{2EEF1883-7A0E-4F66-9932-E581691AD397}" type="slidenum">
              <a:rPr lang="zh-CN" altLang="en-US" sz="1865"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65"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cSld>
  <p:clrMap bg1="lt1" tx1="dk1" bg2="lt2" tx2="dk2" accent1="accent1" accent2="accent2" accent3="accent3" accent4="accent4" accent5="accent5" accent6="accent6" hlink="hlink" folHlink="folHlink"/>
  <p:sldLayoutIdLst>
    <p:sldLayoutId id="2147483684" r:id="rId1"/>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xStyles>
    <p:title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223520" indent="-223520"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2535" b="1">
          <a:solidFill>
            <a:schemeClr val="tx1"/>
          </a:solidFill>
          <a:latin typeface="+mn-lt"/>
          <a:ea typeface="+mn-ea"/>
          <a:cs typeface="+mn-cs"/>
        </a:defRPr>
      </a:lvl1pPr>
      <a:lvl2pPr marL="668655" indent="-223520"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1106805" indent="-214630"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865">
          <a:solidFill>
            <a:schemeClr val="tx1"/>
          </a:solidFill>
          <a:latin typeface="+mn-lt"/>
          <a:ea typeface="+mn-ea"/>
          <a:cs typeface="+mn-cs"/>
        </a:defRPr>
      </a:lvl3pPr>
      <a:lvl4pPr marL="1551940" indent="-223520"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735">
          <a:solidFill>
            <a:schemeClr val="tx1"/>
          </a:solidFill>
          <a:latin typeface="+mn-lt"/>
          <a:ea typeface="+mn-ea"/>
          <a:cs typeface="+mn-cs"/>
        </a:defRPr>
      </a:lvl4pPr>
      <a:lvl5pPr marL="2001520" indent="-226695"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5pPr>
      <a:lvl6pPr marL="2567940" indent="-227965"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6pPr>
      <a:lvl7pPr marL="3133090" indent="-227965"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7pPr>
      <a:lvl8pPr marL="3698240" indent="-227965"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8pPr>
      <a:lvl9pPr marL="4264025" indent="-227965" algn="l" rtl="0" eaLnBrk="1" fontAlgn="ctr" hangingPunct="1">
        <a:lnSpc>
          <a:spcPct val="120000"/>
        </a:lnSpc>
        <a:spcBef>
          <a:spcPct val="20000"/>
        </a:spcBef>
        <a:spcAft>
          <a:spcPct val="0"/>
        </a:spcAft>
        <a:buClr>
          <a:schemeClr val="accent1"/>
        </a:buClr>
        <a:buSzPct val="60000"/>
        <a:buFont typeface="Wingdings" panose="05000000000000000000" pitchFamily="2" charset="2"/>
        <a:buChar char="l"/>
        <a:defRPr sz="1465">
          <a:solidFill>
            <a:schemeClr val="tx1"/>
          </a:solidFill>
          <a:latin typeface="+mn-lt"/>
          <a:ea typeface="+mn-ea"/>
          <a:cs typeface="+mn-cs"/>
        </a:defRPr>
      </a:lvl9pPr>
    </p:bodyStyle>
    <p:otherStyle>
      <a:defPPr>
        <a:defRPr lang="zh-CN"/>
      </a:defPPr>
      <a:lvl1pPr marL="0" algn="l" defTabSz="1130300" rtl="0" eaLnBrk="1" latinLnBrk="0" hangingPunct="1">
        <a:defRPr sz="2265" kern="1200">
          <a:solidFill>
            <a:schemeClr val="tx1"/>
          </a:solidFill>
          <a:latin typeface="+mn-lt"/>
          <a:ea typeface="+mn-ea"/>
          <a:cs typeface="+mn-cs"/>
        </a:defRPr>
      </a:lvl1pPr>
      <a:lvl2pPr marL="565150" algn="l" defTabSz="1130300" rtl="0" eaLnBrk="1" latinLnBrk="0" hangingPunct="1">
        <a:defRPr sz="2265" kern="1200">
          <a:solidFill>
            <a:schemeClr val="tx1"/>
          </a:solidFill>
          <a:latin typeface="+mn-lt"/>
          <a:ea typeface="+mn-ea"/>
          <a:cs typeface="+mn-cs"/>
        </a:defRPr>
      </a:lvl2pPr>
      <a:lvl3pPr marL="1130935" algn="l" defTabSz="1130300" rtl="0" eaLnBrk="1" latinLnBrk="0" hangingPunct="1">
        <a:defRPr sz="2265" kern="1200">
          <a:solidFill>
            <a:schemeClr val="tx1"/>
          </a:solidFill>
          <a:latin typeface="+mn-lt"/>
          <a:ea typeface="+mn-ea"/>
          <a:cs typeface="+mn-cs"/>
        </a:defRPr>
      </a:lvl3pPr>
      <a:lvl4pPr marL="1696085" algn="l" defTabSz="1130300" rtl="0" eaLnBrk="1" latinLnBrk="0" hangingPunct="1">
        <a:defRPr sz="2265" kern="1200">
          <a:solidFill>
            <a:schemeClr val="tx1"/>
          </a:solidFill>
          <a:latin typeface="+mn-lt"/>
          <a:ea typeface="+mn-ea"/>
          <a:cs typeface="+mn-cs"/>
        </a:defRPr>
      </a:lvl4pPr>
      <a:lvl5pPr marL="2261235" algn="l" defTabSz="1130300" rtl="0" eaLnBrk="1" latinLnBrk="0" hangingPunct="1">
        <a:defRPr sz="2265" kern="1200">
          <a:solidFill>
            <a:schemeClr val="tx1"/>
          </a:solidFill>
          <a:latin typeface="+mn-lt"/>
          <a:ea typeface="+mn-ea"/>
          <a:cs typeface="+mn-cs"/>
        </a:defRPr>
      </a:lvl5pPr>
      <a:lvl6pPr marL="2827020" algn="l" defTabSz="1130300" rtl="0" eaLnBrk="1" latinLnBrk="0" hangingPunct="1">
        <a:defRPr sz="2265" kern="1200">
          <a:solidFill>
            <a:schemeClr val="tx1"/>
          </a:solidFill>
          <a:latin typeface="+mn-lt"/>
          <a:ea typeface="+mn-ea"/>
          <a:cs typeface="+mn-cs"/>
        </a:defRPr>
      </a:lvl6pPr>
      <a:lvl7pPr marL="3392170" algn="l" defTabSz="1130300" rtl="0" eaLnBrk="1" latinLnBrk="0" hangingPunct="1">
        <a:defRPr sz="2265" kern="1200">
          <a:solidFill>
            <a:schemeClr val="tx1"/>
          </a:solidFill>
          <a:latin typeface="+mn-lt"/>
          <a:ea typeface="+mn-ea"/>
          <a:cs typeface="+mn-cs"/>
        </a:defRPr>
      </a:lvl7pPr>
      <a:lvl8pPr marL="3957320" algn="l" defTabSz="1130300" rtl="0" eaLnBrk="1" latinLnBrk="0" hangingPunct="1">
        <a:defRPr sz="2265" kern="1200">
          <a:solidFill>
            <a:schemeClr val="tx1"/>
          </a:solidFill>
          <a:latin typeface="+mn-lt"/>
          <a:ea typeface="+mn-ea"/>
          <a:cs typeface="+mn-cs"/>
        </a:defRPr>
      </a:lvl8pPr>
      <a:lvl9pPr marL="4523105" algn="l" defTabSz="1130300" rtl="0" eaLnBrk="1" latinLnBrk="0" hangingPunct="1">
        <a:defRPr sz="2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59953" y="1856268"/>
            <a:ext cx="2492990" cy="1015663"/>
          </a:xfrm>
          <a:prstGeom prst="rect">
            <a:avLst/>
          </a:prstGeom>
          <a:noFill/>
        </p:spPr>
        <p:txBody>
          <a:bodyPr wrap="none" rtlCol="0">
            <a:spAutoFit/>
          </a:bodyPr>
          <a:lstStyle/>
          <a:p>
            <a:pPr algn="ctr"/>
            <a:r>
              <a:rPr lang="zh-CN" altLang="en-US" sz="6000" dirty="0">
                <a:ln w="18415" cmpd="sng">
                  <a:solidFill>
                    <a:srgbClr val="FFFFFF"/>
                  </a:solidFill>
                  <a:prstDash val="solid"/>
                </a:ln>
                <a:solidFill>
                  <a:schemeClr val="bg1"/>
                </a:solidFill>
                <a:latin typeface="+mj-ea"/>
                <a:ea typeface="+mj-ea"/>
              </a:rPr>
              <a:t>互联网</a:t>
            </a:r>
          </a:p>
        </p:txBody>
      </p:sp>
      <p:sp>
        <p:nvSpPr>
          <p:cNvPr id="3" name="TextBox 8"/>
          <p:cNvSpPr txBox="1"/>
          <p:nvPr/>
        </p:nvSpPr>
        <p:spPr>
          <a:xfrm>
            <a:off x="7253453" y="1520352"/>
            <a:ext cx="641522" cy="830997"/>
          </a:xfrm>
          <a:prstGeom prst="rect">
            <a:avLst/>
          </a:prstGeom>
          <a:noFill/>
        </p:spPr>
        <p:txBody>
          <a:bodyPr wrap="none" rtlCol="0">
            <a:spAutoFit/>
          </a:bodyPr>
          <a:lstStyle/>
          <a:p>
            <a:r>
              <a:rPr lang="en-US" altLang="zh-CN" sz="4800" dirty="0">
                <a:ln w="18415" cmpd="sng">
                  <a:solidFill>
                    <a:srgbClr val="FFFFFF"/>
                  </a:solidFill>
                  <a:prstDash val="solid"/>
                </a:ln>
                <a:solidFill>
                  <a:schemeClr val="bg1"/>
                </a:solidFill>
                <a:latin typeface="+mj-ea"/>
                <a:ea typeface="+mj-ea"/>
              </a:rPr>
              <a:t>+</a:t>
            </a:r>
            <a:endParaRPr lang="zh-CN" altLang="en-US" sz="4800" dirty="0">
              <a:ln w="18415" cmpd="sng">
                <a:solidFill>
                  <a:srgbClr val="FFFFFF"/>
                </a:solidFill>
                <a:prstDash val="solid"/>
              </a:ln>
              <a:solidFill>
                <a:schemeClr val="bg1"/>
              </a:solidFill>
              <a:latin typeface="+mj-ea"/>
              <a:ea typeface="+mj-ea"/>
            </a:endParaRPr>
          </a:p>
        </p:txBody>
      </p:sp>
      <p:sp>
        <p:nvSpPr>
          <p:cNvPr id="4" name="TextBox 12"/>
          <p:cNvSpPr txBox="1"/>
          <p:nvPr/>
        </p:nvSpPr>
        <p:spPr>
          <a:xfrm>
            <a:off x="2327549" y="2786776"/>
            <a:ext cx="7892215" cy="1015663"/>
          </a:xfrm>
          <a:prstGeom prst="rect">
            <a:avLst/>
          </a:prstGeom>
          <a:noFill/>
        </p:spPr>
        <p:txBody>
          <a:bodyPr wrap="square" rtlCol="0">
            <a:spAutoFit/>
          </a:bodyPr>
          <a:lstStyle/>
          <a:p>
            <a:pPr algn="dist"/>
            <a:r>
              <a:rPr lang="en-US" altLang="zh-CN" sz="6000" dirty="0">
                <a:ln w="18415" cmpd="sng">
                  <a:solidFill>
                    <a:srgbClr val="FFFFFF"/>
                  </a:solidFill>
                  <a:prstDash val="solid"/>
                </a:ln>
                <a:solidFill>
                  <a:schemeClr val="bg1"/>
                </a:solidFill>
                <a:latin typeface="+mj-ea"/>
                <a:ea typeface="+mj-ea"/>
              </a:rPr>
              <a:t>POWERPOINT</a:t>
            </a:r>
            <a:endParaRPr lang="zh-CN" altLang="en-US" sz="6000" dirty="0">
              <a:ln w="18415" cmpd="sng">
                <a:solidFill>
                  <a:srgbClr val="FFFFFF"/>
                </a:solidFill>
                <a:prstDash val="solid"/>
              </a:ln>
              <a:solidFill>
                <a:schemeClr val="bg1"/>
              </a:solidFill>
              <a:latin typeface="+mj-ea"/>
              <a:ea typeface="+mj-ea"/>
            </a:endParaRPr>
          </a:p>
        </p:txBody>
      </p:sp>
      <p:sp>
        <p:nvSpPr>
          <p:cNvPr id="5" name="矩形 4"/>
          <p:cNvSpPr/>
          <p:nvPr/>
        </p:nvSpPr>
        <p:spPr>
          <a:xfrm>
            <a:off x="4034101" y="3796591"/>
            <a:ext cx="4479111"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年度总结</a:t>
            </a:r>
          </a:p>
        </p:txBody>
      </p:sp>
      <p:sp>
        <p:nvSpPr>
          <p:cNvPr id="6" name="矩形 5"/>
          <p:cNvSpPr/>
          <p:nvPr/>
        </p:nvSpPr>
        <p:spPr>
          <a:xfrm>
            <a:off x="3227244" y="4196988"/>
            <a:ext cx="6092825" cy="600164"/>
          </a:xfrm>
          <a:prstGeom prst="rect">
            <a:avLst/>
          </a:prstGeom>
        </p:spPr>
        <p:txBody>
          <a:bodyPr>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1100" dirty="0">
                <a:solidFill>
                  <a:schemeClr val="bg1"/>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100" dirty="0">
                <a:solidFill>
                  <a:schemeClr val="bg1"/>
                </a:solidFill>
                <a:latin typeface="微软雅黑" panose="020B0503020204020204" pitchFamily="34" charset="-122"/>
                <a:ea typeface="微软雅黑" panose="020B0503020204020204" pitchFamily="34" charset="-122"/>
              </a:rPr>
              <a:t>this box, and select only the text.</a:t>
            </a:r>
          </a:p>
        </p:txBody>
      </p:sp>
      <p:pic>
        <p:nvPicPr>
          <p:cNvPr id="7" name="Mark Petrie - Adventurous Spir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413513" y="-226280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53" presetClass="entr" presetSubtype="16" fill="hold" grpId="0" nodeType="after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6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350" fill="hold"/>
                                        <p:tgtEl>
                                          <p:spTgt spid="3"/>
                                        </p:tgtEl>
                                        <p:attrNameLst>
                                          <p:attrName>ppt_w</p:attrName>
                                        </p:attrNameLst>
                                      </p:cBhvr>
                                      <p:tavLst>
                                        <p:tav tm="0">
                                          <p:val>
                                            <p:fltVal val="0"/>
                                          </p:val>
                                        </p:tav>
                                        <p:tav tm="100000">
                                          <p:val>
                                            <p:strVal val="#ppt_w"/>
                                          </p:val>
                                        </p:tav>
                                      </p:tavLst>
                                    </p:anim>
                                    <p:anim calcmode="lin" valueType="num">
                                      <p:cBhvr>
                                        <p:cTn id="17" dur="350" fill="hold"/>
                                        <p:tgtEl>
                                          <p:spTgt spid="3"/>
                                        </p:tgtEl>
                                        <p:attrNameLst>
                                          <p:attrName>ppt_h</p:attrName>
                                        </p:attrNameLst>
                                      </p:cBhvr>
                                      <p:tavLst>
                                        <p:tav tm="0">
                                          <p:val>
                                            <p:fltVal val="0"/>
                                          </p:val>
                                        </p:tav>
                                        <p:tav tm="100000">
                                          <p:val>
                                            <p:strVal val="#ppt_h"/>
                                          </p:val>
                                        </p:tav>
                                      </p:tavLst>
                                    </p:anim>
                                    <p:anim calcmode="lin" valueType="num">
                                      <p:cBhvr>
                                        <p:cTn id="18" dur="350" fill="hold"/>
                                        <p:tgtEl>
                                          <p:spTgt spid="3"/>
                                        </p:tgtEl>
                                        <p:attrNameLst>
                                          <p:attrName>style.rotation</p:attrName>
                                        </p:attrNameLst>
                                      </p:cBhvr>
                                      <p:tavLst>
                                        <p:tav tm="0">
                                          <p:val>
                                            <p:fltVal val="90"/>
                                          </p:val>
                                        </p:tav>
                                        <p:tav tm="100000">
                                          <p:val>
                                            <p:fltVal val="0"/>
                                          </p:val>
                                        </p:tav>
                                      </p:tavLst>
                                    </p:anim>
                                    <p:animEffect transition="in" filter="fade">
                                      <p:cBhvr>
                                        <p:cTn id="19" dur="350"/>
                                        <p:tgtEl>
                                          <p:spTgt spid="3"/>
                                        </p:tgtEl>
                                      </p:cBhvr>
                                    </p:animEffect>
                                  </p:childTnLst>
                                </p:cTn>
                              </p:par>
                            </p:childTnLst>
                          </p:cTn>
                        </p:par>
                        <p:par>
                          <p:cTn id="20" fill="hold">
                            <p:stCondLst>
                              <p:cond delay="1100"/>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anim calcmode="lin" valueType="num">
                                      <p:cBhvr>
                                        <p:cTn id="26" dur="500" fill="hold"/>
                                        <p:tgtEl>
                                          <p:spTgt spid="4"/>
                                        </p:tgtEl>
                                        <p:attrNameLst>
                                          <p:attrName>ppt_x</p:attrName>
                                        </p:attrNameLst>
                                      </p:cBhvr>
                                      <p:tavLst>
                                        <p:tav tm="0">
                                          <p:val>
                                            <p:fltVal val="0.5"/>
                                          </p:val>
                                        </p:tav>
                                        <p:tav tm="100000">
                                          <p:val>
                                            <p:strVal val="#ppt_x"/>
                                          </p:val>
                                        </p:tav>
                                      </p:tavLst>
                                    </p:anim>
                                    <p:anim calcmode="lin" valueType="num">
                                      <p:cBhvr>
                                        <p:cTn id="27" dur="500" fill="hold"/>
                                        <p:tgtEl>
                                          <p:spTgt spid="4"/>
                                        </p:tgtEl>
                                        <p:attrNameLst>
                                          <p:attrName>ppt_y</p:attrName>
                                        </p:attrNameLst>
                                      </p:cBhvr>
                                      <p:tavLst>
                                        <p:tav tm="0">
                                          <p:val>
                                            <p:fltVal val="0.5"/>
                                          </p:val>
                                        </p:tav>
                                        <p:tav tm="100000">
                                          <p:val>
                                            <p:strVal val="#ppt_y"/>
                                          </p:val>
                                        </p:tav>
                                      </p:tavLst>
                                    </p:anim>
                                  </p:childTnLst>
                                </p:cTn>
                              </p:par>
                            </p:childTnLst>
                          </p:cTn>
                        </p:par>
                        <p:par>
                          <p:cTn id="28" fill="hold">
                            <p:stCondLst>
                              <p:cond delay="1899"/>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899"/>
                            </p:stCondLst>
                            <p:childTnLst>
                              <p:par>
                                <p:cTn id="35" presetID="16" presetClass="entr" presetSubtype="37"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outVertical)">
                                      <p:cBhvr>
                                        <p:cTn id="37"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8" repeatCount="indefinite" fill="hold" display="0">
                  <p:stCondLst>
                    <p:cond delay="indefinite"/>
                  </p:stCondLst>
                  <p:endCondLst>
                    <p:cond evt="onStopAudio" delay="0">
                      <p:tgtEl>
                        <p:sldTgt/>
                      </p:tgtEl>
                    </p:cond>
                  </p:endCondLst>
                </p:cTn>
                <p:tgtEl>
                  <p:spTgt spid="7"/>
                </p:tgtEl>
              </p:cMediaNode>
            </p:audio>
          </p:childTnLst>
        </p:cTn>
      </p:par>
    </p:tnLst>
    <p:bldLst>
      <p:bldP spid="2" grpId="0"/>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2" name="TextBox 31"/>
          <p:cNvSpPr txBox="1"/>
          <p:nvPr/>
        </p:nvSpPr>
        <p:spPr>
          <a:xfrm>
            <a:off x="9375208" y="1909367"/>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员工界面</a:t>
            </a:r>
            <a:endParaRPr lang="en-AU" sz="1400" dirty="0">
              <a:solidFill>
                <a:schemeClr val="accent5"/>
              </a:solidFill>
              <a:latin typeface="+mn-ea"/>
              <a:cs typeface="+mn-ea"/>
            </a:endParaRPr>
          </a:p>
        </p:txBody>
      </p:sp>
      <p:sp>
        <p:nvSpPr>
          <p:cNvPr id="33" name="Text Placeholder 32"/>
          <p:cNvSpPr txBox="1"/>
          <p:nvPr/>
        </p:nvSpPr>
        <p:spPr>
          <a:xfrm>
            <a:off x="9375209" y="21863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4" name="TextBox 33"/>
          <p:cNvSpPr txBox="1"/>
          <p:nvPr/>
        </p:nvSpPr>
        <p:spPr>
          <a:xfrm>
            <a:off x="9375208" y="3258775"/>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系统保护</a:t>
            </a:r>
            <a:endParaRPr lang="en-AU" sz="1400" dirty="0">
              <a:solidFill>
                <a:schemeClr val="accent5"/>
              </a:solidFill>
              <a:latin typeface="+mn-ea"/>
              <a:cs typeface="+mn-ea"/>
            </a:endParaRPr>
          </a:p>
        </p:txBody>
      </p:sp>
      <p:sp>
        <p:nvSpPr>
          <p:cNvPr id="35" name="Text Placeholder 32"/>
          <p:cNvSpPr txBox="1"/>
          <p:nvPr/>
        </p:nvSpPr>
        <p:spPr>
          <a:xfrm>
            <a:off x="9375209" y="3535743"/>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6" name="TextBox 35"/>
          <p:cNvSpPr txBox="1"/>
          <p:nvPr/>
        </p:nvSpPr>
        <p:spPr>
          <a:xfrm>
            <a:off x="9375208" y="4608182"/>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数据分析</a:t>
            </a:r>
            <a:endParaRPr lang="en-AU" sz="1400" dirty="0">
              <a:solidFill>
                <a:schemeClr val="accent5"/>
              </a:solidFill>
              <a:latin typeface="+mn-ea"/>
              <a:cs typeface="+mn-ea"/>
            </a:endParaRPr>
          </a:p>
        </p:txBody>
      </p:sp>
      <p:sp>
        <p:nvSpPr>
          <p:cNvPr id="37" name="Text Placeholder 32"/>
          <p:cNvSpPr txBox="1"/>
          <p:nvPr/>
        </p:nvSpPr>
        <p:spPr>
          <a:xfrm>
            <a:off x="9375209" y="4885150"/>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8" name="Rounded Rectangle 37"/>
          <p:cNvSpPr/>
          <p:nvPr/>
        </p:nvSpPr>
        <p:spPr>
          <a:xfrm>
            <a:off x="8560956" y="193422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39" name="Rounded Rectangle 38"/>
          <p:cNvSpPr/>
          <p:nvPr/>
        </p:nvSpPr>
        <p:spPr>
          <a:xfrm>
            <a:off x="856095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0" name="Rounded Rectangle 39"/>
          <p:cNvSpPr/>
          <p:nvPr/>
        </p:nvSpPr>
        <p:spPr>
          <a:xfrm>
            <a:off x="8560956" y="4633040"/>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rgbClr val="FFFFFF"/>
              </a:solidFill>
              <a:latin typeface="+mn-ea"/>
              <a:cs typeface="+mn-ea"/>
            </a:endParaRPr>
          </a:p>
        </p:txBody>
      </p:sp>
      <p:sp>
        <p:nvSpPr>
          <p:cNvPr id="41" name="TextBox 40"/>
          <p:cNvSpPr txBox="1"/>
          <p:nvPr/>
        </p:nvSpPr>
        <p:spPr>
          <a:xfrm flipH="1">
            <a:off x="695400" y="1909367"/>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创意策略</a:t>
            </a:r>
            <a:endParaRPr lang="en-AU" sz="1400" dirty="0">
              <a:solidFill>
                <a:schemeClr val="accent5"/>
              </a:solidFill>
              <a:latin typeface="+mn-ea"/>
              <a:cs typeface="+mn-ea"/>
            </a:endParaRPr>
          </a:p>
        </p:txBody>
      </p:sp>
      <p:sp>
        <p:nvSpPr>
          <p:cNvPr id="42" name="Text Placeholder 32"/>
          <p:cNvSpPr txBox="1"/>
          <p:nvPr/>
        </p:nvSpPr>
        <p:spPr>
          <a:xfrm flipH="1">
            <a:off x="1000804" y="2186335"/>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3" name="TextBox 42"/>
          <p:cNvSpPr txBox="1"/>
          <p:nvPr/>
        </p:nvSpPr>
        <p:spPr>
          <a:xfrm flipH="1">
            <a:off x="695400" y="3258775"/>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44" name="Text Placeholder 32"/>
          <p:cNvSpPr txBox="1"/>
          <p:nvPr/>
        </p:nvSpPr>
        <p:spPr>
          <a:xfrm flipH="1">
            <a:off x="1000804" y="3535743"/>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5" name="TextBox 44"/>
          <p:cNvSpPr txBox="1"/>
          <p:nvPr/>
        </p:nvSpPr>
        <p:spPr>
          <a:xfrm flipH="1">
            <a:off x="695400" y="4608182"/>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产品发布 </a:t>
            </a:r>
            <a:endParaRPr lang="en-AU" sz="1400" dirty="0">
              <a:solidFill>
                <a:schemeClr val="accent5"/>
              </a:solidFill>
              <a:latin typeface="+mn-ea"/>
              <a:cs typeface="+mn-ea"/>
            </a:endParaRPr>
          </a:p>
        </p:txBody>
      </p:sp>
      <p:sp>
        <p:nvSpPr>
          <p:cNvPr id="46" name="Text Placeholder 32"/>
          <p:cNvSpPr txBox="1"/>
          <p:nvPr/>
        </p:nvSpPr>
        <p:spPr>
          <a:xfrm flipH="1">
            <a:off x="1000804" y="4885150"/>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7" name="Rounded Rectangle 46"/>
          <p:cNvSpPr/>
          <p:nvPr/>
        </p:nvSpPr>
        <p:spPr>
          <a:xfrm flipH="1">
            <a:off x="3195306" y="1934228"/>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8" name="Rounded Rectangle 47"/>
          <p:cNvSpPr/>
          <p:nvPr/>
        </p:nvSpPr>
        <p:spPr>
          <a:xfrm flipH="1">
            <a:off x="319530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9" name="Rounded Rectangle 48"/>
          <p:cNvSpPr/>
          <p:nvPr/>
        </p:nvSpPr>
        <p:spPr>
          <a:xfrm flipH="1">
            <a:off x="3195306" y="4633040"/>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4" name="Freeform 5"/>
          <p:cNvSpPr/>
          <p:nvPr/>
        </p:nvSpPr>
        <p:spPr bwMode="auto">
          <a:xfrm>
            <a:off x="4349723" y="3209742"/>
            <a:ext cx="1828562" cy="752475"/>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5" name="Freeform 6"/>
          <p:cNvSpPr/>
          <p:nvPr/>
        </p:nvSpPr>
        <p:spPr bwMode="auto">
          <a:xfrm>
            <a:off x="6178286" y="3209742"/>
            <a:ext cx="1831737" cy="752475"/>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6" name="Freeform 7"/>
          <p:cNvSpPr/>
          <p:nvPr/>
        </p:nvSpPr>
        <p:spPr bwMode="auto">
          <a:xfrm>
            <a:off x="5022735" y="3585978"/>
            <a:ext cx="1155550" cy="1690688"/>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7" name="Freeform 8"/>
          <p:cNvSpPr/>
          <p:nvPr/>
        </p:nvSpPr>
        <p:spPr bwMode="auto">
          <a:xfrm>
            <a:off x="6178286" y="1895290"/>
            <a:ext cx="1158724" cy="1690688"/>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8" name="Freeform 9"/>
          <p:cNvSpPr/>
          <p:nvPr/>
        </p:nvSpPr>
        <p:spPr bwMode="auto">
          <a:xfrm>
            <a:off x="6178286" y="3585978"/>
            <a:ext cx="1158724" cy="1690688"/>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89" name="Freeform 10"/>
          <p:cNvSpPr/>
          <p:nvPr/>
        </p:nvSpPr>
        <p:spPr bwMode="auto">
          <a:xfrm>
            <a:off x="5022735" y="1895290"/>
            <a:ext cx="1155550" cy="1690688"/>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52" name="Oval 51"/>
          <p:cNvSpPr/>
          <p:nvPr/>
        </p:nvSpPr>
        <p:spPr>
          <a:xfrm>
            <a:off x="5199775"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3"/>
              </a:solidFill>
              <a:latin typeface="+mn-ea"/>
              <a:cs typeface="+mn-ea"/>
            </a:endParaRPr>
          </a:p>
        </p:txBody>
      </p:sp>
      <p:sp>
        <p:nvSpPr>
          <p:cNvPr id="53" name="Oval 52"/>
          <p:cNvSpPr/>
          <p:nvPr/>
        </p:nvSpPr>
        <p:spPr>
          <a:xfrm>
            <a:off x="6645816"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4" name="Oval 53"/>
          <p:cNvSpPr/>
          <p:nvPr/>
        </p:nvSpPr>
        <p:spPr>
          <a:xfrm>
            <a:off x="5199775"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5" name="Oval 54"/>
          <p:cNvSpPr/>
          <p:nvPr/>
        </p:nvSpPr>
        <p:spPr>
          <a:xfrm>
            <a:off x="6645816"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accent3"/>
              </a:solidFill>
              <a:latin typeface="+mn-ea"/>
              <a:cs typeface="+mn-ea"/>
            </a:endParaRPr>
          </a:p>
        </p:txBody>
      </p:sp>
      <p:sp>
        <p:nvSpPr>
          <p:cNvPr id="56" name="Oval 55"/>
          <p:cNvSpPr/>
          <p:nvPr/>
        </p:nvSpPr>
        <p:spPr>
          <a:xfrm>
            <a:off x="7361687"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sp>
        <p:nvSpPr>
          <p:cNvPr id="57" name="Oval 56"/>
          <p:cNvSpPr/>
          <p:nvPr/>
        </p:nvSpPr>
        <p:spPr>
          <a:xfrm>
            <a:off x="4486892"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grpSp>
        <p:nvGrpSpPr>
          <p:cNvPr id="50" name="组合 49"/>
          <p:cNvGrpSpPr/>
          <p:nvPr/>
        </p:nvGrpSpPr>
        <p:grpSpPr>
          <a:xfrm>
            <a:off x="8721947" y="3432372"/>
            <a:ext cx="307174" cy="307212"/>
            <a:chOff x="11121822" y="1145785"/>
            <a:chExt cx="307214" cy="307212"/>
          </a:xfrm>
          <a:solidFill>
            <a:schemeClr val="bg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9" name="Freeform 142"/>
          <p:cNvSpPr/>
          <p:nvPr/>
        </p:nvSpPr>
        <p:spPr bwMode="auto">
          <a:xfrm>
            <a:off x="3355808" y="481607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3343264"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1" name="组合 60"/>
          <p:cNvGrpSpPr/>
          <p:nvPr/>
        </p:nvGrpSpPr>
        <p:grpSpPr>
          <a:xfrm>
            <a:off x="8712590" y="2144333"/>
            <a:ext cx="311646" cy="193872"/>
            <a:chOff x="8292784" y="1202455"/>
            <a:chExt cx="311687" cy="193872"/>
          </a:xfrm>
        </p:grpSpPr>
        <p:sp>
          <p:nvSpPr>
            <p:cNvPr id="6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4" name="Freeform 116"/>
          <p:cNvSpPr>
            <a:spLocks noEditPoints="1"/>
          </p:cNvSpPr>
          <p:nvPr/>
        </p:nvSpPr>
        <p:spPr bwMode="auto">
          <a:xfrm>
            <a:off x="3332843" y="206578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8656674" y="4769849"/>
            <a:ext cx="402605" cy="331075"/>
            <a:chOff x="5108575" y="3992563"/>
            <a:chExt cx="428625" cy="352426"/>
          </a:xfrm>
          <a:solidFill>
            <a:schemeClr val="bg1"/>
          </a:solidFill>
        </p:grpSpPr>
        <p:sp>
          <p:nvSpPr>
            <p:cNvPr id="6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2" name="Freeform 116"/>
          <p:cNvSpPr>
            <a:spLocks noEditPoints="1"/>
          </p:cNvSpPr>
          <p:nvPr/>
        </p:nvSpPr>
        <p:spPr bwMode="auto">
          <a:xfrm>
            <a:off x="5294933" y="2164552"/>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73" name="组合 72"/>
          <p:cNvGrpSpPr/>
          <p:nvPr/>
        </p:nvGrpSpPr>
        <p:grpSpPr>
          <a:xfrm>
            <a:off x="7485022" y="3444881"/>
            <a:ext cx="307174" cy="307212"/>
            <a:chOff x="11121822" y="1145785"/>
            <a:chExt cx="307214" cy="307212"/>
          </a:xfrm>
          <a:solidFill>
            <a:schemeClr val="accent5"/>
          </a:solidFill>
        </p:grpSpPr>
        <p:sp>
          <p:nvSpPr>
            <p:cNvPr id="7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6" name="Freeform 149"/>
          <p:cNvSpPr/>
          <p:nvPr/>
        </p:nvSpPr>
        <p:spPr bwMode="auto">
          <a:xfrm>
            <a:off x="4593683"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77" name="组合 76"/>
          <p:cNvGrpSpPr/>
          <p:nvPr/>
        </p:nvGrpSpPr>
        <p:grpSpPr>
          <a:xfrm>
            <a:off x="6701987" y="4686977"/>
            <a:ext cx="402605" cy="331075"/>
            <a:chOff x="5108575" y="3992563"/>
            <a:chExt cx="428625" cy="352426"/>
          </a:xfrm>
          <a:solidFill>
            <a:schemeClr val="accent3"/>
          </a:solidFill>
        </p:grpSpPr>
        <p:sp>
          <p:nvSpPr>
            <p:cNvPr id="78"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9"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0"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90" name="组合 89"/>
          <p:cNvGrpSpPr/>
          <p:nvPr/>
        </p:nvGrpSpPr>
        <p:grpSpPr>
          <a:xfrm>
            <a:off x="6748956" y="2224352"/>
            <a:ext cx="311646" cy="193872"/>
            <a:chOff x="8292784" y="1202455"/>
            <a:chExt cx="311687" cy="193872"/>
          </a:xfrm>
          <a:solidFill>
            <a:schemeClr val="accent6"/>
          </a:solidFill>
        </p:grpSpPr>
        <p:sp>
          <p:nvSpPr>
            <p:cNvPr id="91"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92"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93" name="Freeform 142"/>
          <p:cNvSpPr/>
          <p:nvPr/>
        </p:nvSpPr>
        <p:spPr bwMode="auto">
          <a:xfrm>
            <a:off x="5315772" y="4720760"/>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animBg="1"/>
      <p:bldP spid="39" grpId="0" animBg="1"/>
      <p:bldP spid="40" grpId="0" animBg="1"/>
      <p:bldP spid="41" grpId="0"/>
      <p:bldP spid="42" grpId="0"/>
      <p:bldP spid="43" grpId="0"/>
      <p:bldP spid="44" grpId="0"/>
      <p:bldP spid="45" grpId="0"/>
      <p:bldP spid="46" grpId="0"/>
      <p:bldP spid="47" grpId="0" animBg="1"/>
      <p:bldP spid="48" grpId="0" animBg="1"/>
      <p:bldP spid="49" grpId="0" animBg="1"/>
      <p:bldP spid="84" grpId="0" animBg="1"/>
      <p:bldP spid="85" grpId="0" animBg="1"/>
      <p:bldP spid="86" grpId="0" animBg="1"/>
      <p:bldP spid="87" grpId="0" animBg="1"/>
      <p:bldP spid="88" grpId="0" animBg="1"/>
      <p:bldP spid="89" grpId="0" animBg="1"/>
      <p:bldP spid="52" grpId="0" animBg="1"/>
      <p:bldP spid="53" grpId="0" animBg="1"/>
      <p:bldP spid="54" grpId="0" animBg="1"/>
      <p:bldP spid="55" grpId="0" animBg="1"/>
      <p:bldP spid="56"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591394" y="2496858"/>
            <a:ext cx="4660181" cy="7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solidFill>
                  <a:srgbClr val="FFFFFF"/>
                </a:solidFill>
                <a:latin typeface="微软雅黑" panose="020B0503020204020204" pitchFamily="34" charset="-122"/>
                <a:ea typeface="微软雅黑" panose="020B0503020204020204" pitchFamily="34" charset="-122"/>
              </a:rPr>
              <a:t>工作完成情况</a:t>
            </a:r>
          </a:p>
        </p:txBody>
      </p:sp>
      <p:sp>
        <p:nvSpPr>
          <p:cNvPr id="3" name="TextBox 12"/>
          <p:cNvSpPr txBox="1">
            <a:spLocks noChangeArrowheads="1"/>
          </p:cNvSpPr>
          <p:nvPr/>
        </p:nvSpPr>
        <p:spPr bwMode="auto">
          <a:xfrm>
            <a:off x="3192405" y="2194862"/>
            <a:ext cx="1271453" cy="2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735" b="1" dirty="0">
                <a:solidFill>
                  <a:srgbClr val="FFFFFF"/>
                </a:solidFill>
                <a:latin typeface="微软雅黑" panose="020B0503020204020204" pitchFamily="34" charset="-122"/>
                <a:ea typeface="微软雅黑" panose="020B0503020204020204" pitchFamily="34" charset="-122"/>
              </a:rPr>
              <a:t>2</a:t>
            </a:r>
            <a:endParaRPr lang="zh-CN" altLang="en-US" sz="13735" b="1" dirty="0">
              <a:solidFill>
                <a:srgbClr val="FFFFFF"/>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587912" y="3309845"/>
            <a:ext cx="6261829"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p>
        </p:txBody>
      </p:sp>
      <p:sp>
        <p:nvSpPr>
          <p:cNvPr id="5" name="TextBox 2"/>
          <p:cNvSpPr txBox="1">
            <a:spLocks noChangeArrowheads="1"/>
          </p:cNvSpPr>
          <p:nvPr/>
        </p:nvSpPr>
        <p:spPr bwMode="auto">
          <a:xfrm>
            <a:off x="2337077" y="3544238"/>
            <a:ext cx="843452" cy="5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58" name="Freeform 5"/>
          <p:cNvSpPr/>
          <p:nvPr/>
        </p:nvSpPr>
        <p:spPr bwMode="auto">
          <a:xfrm>
            <a:off x="2770649" y="3240898"/>
            <a:ext cx="831339" cy="1758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9" name="Freeform 6"/>
          <p:cNvSpPr/>
          <p:nvPr/>
        </p:nvSpPr>
        <p:spPr bwMode="auto">
          <a:xfrm>
            <a:off x="3601988" y="3240898"/>
            <a:ext cx="831339" cy="1758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5"/>
          <p:cNvSpPr/>
          <p:nvPr/>
        </p:nvSpPr>
        <p:spPr bwMode="auto">
          <a:xfrm>
            <a:off x="4017656" y="2372839"/>
            <a:ext cx="831339" cy="2626986"/>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6"/>
          <p:cNvSpPr/>
          <p:nvPr/>
        </p:nvSpPr>
        <p:spPr bwMode="auto">
          <a:xfrm>
            <a:off x="4848995" y="2372839"/>
            <a:ext cx="831339" cy="2626986"/>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2" name="Freeform 5"/>
          <p:cNvSpPr/>
          <p:nvPr/>
        </p:nvSpPr>
        <p:spPr bwMode="auto">
          <a:xfrm>
            <a:off x="1523640" y="4047827"/>
            <a:ext cx="831339"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6"/>
          <p:cNvSpPr/>
          <p:nvPr/>
        </p:nvSpPr>
        <p:spPr bwMode="auto">
          <a:xfrm>
            <a:off x="2354979" y="4047827"/>
            <a:ext cx="831339"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4" name="Freeform 5"/>
          <p:cNvSpPr/>
          <p:nvPr/>
        </p:nvSpPr>
        <p:spPr bwMode="auto">
          <a:xfrm>
            <a:off x="5264664" y="3576844"/>
            <a:ext cx="831339" cy="142298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6"/>
          <p:cNvSpPr/>
          <p:nvPr/>
        </p:nvSpPr>
        <p:spPr bwMode="auto">
          <a:xfrm>
            <a:off x="6096003" y="3576844"/>
            <a:ext cx="831339" cy="142298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66" name="Freeform 5"/>
          <p:cNvSpPr/>
          <p:nvPr/>
        </p:nvSpPr>
        <p:spPr bwMode="auto">
          <a:xfrm>
            <a:off x="6511672" y="2874113"/>
            <a:ext cx="831339" cy="212571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6"/>
          <p:cNvSpPr/>
          <p:nvPr/>
        </p:nvSpPr>
        <p:spPr bwMode="auto">
          <a:xfrm>
            <a:off x="7343011" y="2874113"/>
            <a:ext cx="831339" cy="212571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8" name="Freeform 5"/>
          <p:cNvSpPr/>
          <p:nvPr/>
        </p:nvSpPr>
        <p:spPr bwMode="auto">
          <a:xfrm>
            <a:off x="7758679" y="4267899"/>
            <a:ext cx="831339" cy="731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69" name="Freeform 6"/>
          <p:cNvSpPr/>
          <p:nvPr/>
        </p:nvSpPr>
        <p:spPr bwMode="auto">
          <a:xfrm>
            <a:off x="8590018" y="4267899"/>
            <a:ext cx="831339" cy="731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70" name="Freeform 5"/>
          <p:cNvSpPr/>
          <p:nvPr/>
        </p:nvSpPr>
        <p:spPr bwMode="auto">
          <a:xfrm>
            <a:off x="9005687" y="4047827"/>
            <a:ext cx="831339"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71" name="Freeform 6"/>
          <p:cNvSpPr/>
          <p:nvPr/>
        </p:nvSpPr>
        <p:spPr bwMode="auto">
          <a:xfrm>
            <a:off x="9837026" y="4047827"/>
            <a:ext cx="831339"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72" name="Oval 71"/>
          <p:cNvSpPr/>
          <p:nvPr/>
        </p:nvSpPr>
        <p:spPr>
          <a:xfrm>
            <a:off x="2062124" y="3282561"/>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1</a:t>
            </a:r>
          </a:p>
        </p:txBody>
      </p:sp>
      <p:sp>
        <p:nvSpPr>
          <p:cNvPr id="73" name="Oval 72"/>
          <p:cNvSpPr/>
          <p:nvPr/>
        </p:nvSpPr>
        <p:spPr>
          <a:xfrm>
            <a:off x="3309132" y="247563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2</a:t>
            </a:r>
          </a:p>
        </p:txBody>
      </p:sp>
      <p:sp>
        <p:nvSpPr>
          <p:cNvPr id="74" name="Oval 73"/>
          <p:cNvSpPr/>
          <p:nvPr/>
        </p:nvSpPr>
        <p:spPr>
          <a:xfrm>
            <a:off x="4556139" y="1607576"/>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3</a:t>
            </a:r>
            <a:endParaRPr lang="en-US" sz="1600" dirty="0">
              <a:solidFill>
                <a:srgbClr val="FFFFFF"/>
              </a:solidFill>
              <a:latin typeface="+mn-ea"/>
              <a:cs typeface="+mn-ea"/>
            </a:endParaRPr>
          </a:p>
        </p:txBody>
      </p:sp>
      <p:sp>
        <p:nvSpPr>
          <p:cNvPr id="75" name="Oval 74"/>
          <p:cNvSpPr/>
          <p:nvPr/>
        </p:nvSpPr>
        <p:spPr>
          <a:xfrm>
            <a:off x="5803147" y="2811581"/>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4</a:t>
            </a:r>
            <a:endParaRPr lang="en-US" sz="1600" dirty="0">
              <a:solidFill>
                <a:schemeClr val="bg1"/>
              </a:solidFill>
              <a:latin typeface="+mn-ea"/>
              <a:cs typeface="+mn-ea"/>
            </a:endParaRPr>
          </a:p>
        </p:txBody>
      </p:sp>
      <p:sp>
        <p:nvSpPr>
          <p:cNvPr id="76" name="Oval 75"/>
          <p:cNvSpPr/>
          <p:nvPr/>
        </p:nvSpPr>
        <p:spPr>
          <a:xfrm>
            <a:off x="7050155" y="2108850"/>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5</a:t>
            </a:r>
            <a:endParaRPr lang="en-US" sz="1600" dirty="0">
              <a:solidFill>
                <a:srgbClr val="FFFFFF"/>
              </a:solidFill>
              <a:latin typeface="+mn-ea"/>
              <a:cs typeface="+mn-ea"/>
            </a:endParaRPr>
          </a:p>
        </p:txBody>
      </p:sp>
      <p:sp>
        <p:nvSpPr>
          <p:cNvPr id="77" name="Oval 76"/>
          <p:cNvSpPr/>
          <p:nvPr/>
        </p:nvSpPr>
        <p:spPr>
          <a:xfrm>
            <a:off x="8305086" y="350263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6</a:t>
            </a:r>
            <a:endParaRPr lang="en-US" sz="1600" dirty="0">
              <a:solidFill>
                <a:schemeClr val="bg1"/>
              </a:solidFill>
              <a:latin typeface="+mn-ea"/>
              <a:cs typeface="+mn-ea"/>
            </a:endParaRPr>
          </a:p>
        </p:txBody>
      </p:sp>
      <p:sp>
        <p:nvSpPr>
          <p:cNvPr id="78" name="Oval 77"/>
          <p:cNvSpPr/>
          <p:nvPr/>
        </p:nvSpPr>
        <p:spPr>
          <a:xfrm>
            <a:off x="9544170" y="3282561"/>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n-ea"/>
                <a:cs typeface="+mn-ea"/>
              </a:rPr>
              <a:t>7</a:t>
            </a:r>
          </a:p>
        </p:txBody>
      </p:sp>
      <p:sp>
        <p:nvSpPr>
          <p:cNvPr id="79" name="Rectangle 78"/>
          <p:cNvSpPr/>
          <p:nvPr/>
        </p:nvSpPr>
        <p:spPr>
          <a:xfrm>
            <a:off x="1299710" y="4982798"/>
            <a:ext cx="9583348" cy="38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82" name="Text Placeholder 32"/>
          <p:cNvSpPr txBox="1"/>
          <p:nvPr/>
        </p:nvSpPr>
        <p:spPr>
          <a:xfrm>
            <a:off x="2136519" y="5374244"/>
            <a:ext cx="3543815"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altLang="zh-CN" sz="1000" dirty="0">
              <a:solidFill>
                <a:srgbClr val="7F7F7F"/>
              </a:solidFill>
              <a:latin typeface="+mn-ea"/>
              <a:cs typeface="+mn-ea"/>
            </a:endParaRPr>
          </a:p>
        </p:txBody>
      </p:sp>
      <p:sp>
        <p:nvSpPr>
          <p:cNvPr id="83" name="Text Placeholder 32"/>
          <p:cNvSpPr txBox="1"/>
          <p:nvPr/>
        </p:nvSpPr>
        <p:spPr>
          <a:xfrm>
            <a:off x="7203109" y="5374244"/>
            <a:ext cx="3548008"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down)">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down)">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down)">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down)">
                                      <p:cBhvr>
                                        <p:cTn id="77" dur="500"/>
                                        <p:tgtEl>
                                          <p:spTgt spid="6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down)">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ipe(down)">
                                      <p:cBhvr>
                                        <p:cTn id="90" dur="500"/>
                                        <p:tgtEl>
                                          <p:spTgt spid="7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500"/>
                                        <p:tgtEl>
                                          <p:spTgt spid="7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 name="Rounded Rectangle 1"/>
          <p:cNvSpPr/>
          <p:nvPr/>
        </p:nvSpPr>
        <p:spPr>
          <a:xfrm>
            <a:off x="1533265" y="5299532"/>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27" name="Text Placeholder 32"/>
          <p:cNvSpPr txBox="1"/>
          <p:nvPr/>
        </p:nvSpPr>
        <p:spPr>
          <a:xfrm>
            <a:off x="6537304" y="2262673"/>
            <a:ext cx="43332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p>
        </p:txBody>
      </p:sp>
      <p:sp>
        <p:nvSpPr>
          <p:cNvPr id="28" name="Text Placeholder 33"/>
          <p:cNvSpPr txBox="1"/>
          <p:nvPr/>
        </p:nvSpPr>
        <p:spPr>
          <a:xfrm>
            <a:off x="6523639" y="1956480"/>
            <a:ext cx="388027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chemeClr val="accent5"/>
                </a:solidFill>
                <a:latin typeface="+mn-ea"/>
                <a:cs typeface="+mn-ea"/>
              </a:rPr>
              <a:t>社交网络数据分析</a:t>
            </a:r>
            <a:endParaRPr lang="en-AU" sz="1300" dirty="0">
              <a:solidFill>
                <a:schemeClr val="accent5"/>
              </a:solidFill>
              <a:latin typeface="+mn-ea"/>
              <a:cs typeface="+mn-ea"/>
            </a:endParaRPr>
          </a:p>
        </p:txBody>
      </p:sp>
      <p:sp>
        <p:nvSpPr>
          <p:cNvPr id="60" name="Rounded Rectangle 59"/>
          <p:cNvSpPr/>
          <p:nvPr/>
        </p:nvSpPr>
        <p:spPr>
          <a:xfrm>
            <a:off x="1533265" y="5015649"/>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1" name="Rounded Rectangle 60"/>
          <p:cNvSpPr/>
          <p:nvPr/>
        </p:nvSpPr>
        <p:spPr>
          <a:xfrm>
            <a:off x="1533265" y="4738623"/>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2" name="Rounded Rectangle 61"/>
          <p:cNvSpPr/>
          <p:nvPr/>
        </p:nvSpPr>
        <p:spPr>
          <a:xfrm>
            <a:off x="1533265" y="4454740"/>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3" name="Rounded Rectangle 62"/>
          <p:cNvSpPr/>
          <p:nvPr/>
        </p:nvSpPr>
        <p:spPr>
          <a:xfrm>
            <a:off x="1533265" y="417037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79" name="Rounded Rectangle 78"/>
          <p:cNvSpPr/>
          <p:nvPr/>
        </p:nvSpPr>
        <p:spPr>
          <a:xfrm>
            <a:off x="1533265" y="3886491"/>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0" name="Rounded Rectangle 79"/>
          <p:cNvSpPr/>
          <p:nvPr/>
        </p:nvSpPr>
        <p:spPr>
          <a:xfrm>
            <a:off x="1533265"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1" name="Rounded Rectangle 80"/>
          <p:cNvSpPr/>
          <p:nvPr/>
        </p:nvSpPr>
        <p:spPr>
          <a:xfrm>
            <a:off x="1533265"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2" name="Rounded Rectangle 81"/>
          <p:cNvSpPr/>
          <p:nvPr/>
        </p:nvSpPr>
        <p:spPr>
          <a:xfrm>
            <a:off x="2982370" y="529953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3" name="Rounded Rectangle 82"/>
          <p:cNvSpPr/>
          <p:nvPr/>
        </p:nvSpPr>
        <p:spPr>
          <a:xfrm>
            <a:off x="2982370" y="5015649"/>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4" name="Rounded Rectangle 83"/>
          <p:cNvSpPr/>
          <p:nvPr/>
        </p:nvSpPr>
        <p:spPr>
          <a:xfrm>
            <a:off x="2982370" y="4738623"/>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5" name="Rounded Rectangle 84"/>
          <p:cNvSpPr/>
          <p:nvPr/>
        </p:nvSpPr>
        <p:spPr>
          <a:xfrm>
            <a:off x="2982370" y="4454740"/>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6" name="Rounded Rectangle 85"/>
          <p:cNvSpPr/>
          <p:nvPr/>
        </p:nvSpPr>
        <p:spPr>
          <a:xfrm>
            <a:off x="2982370" y="4170374"/>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7" name="Rounded Rectangle 86"/>
          <p:cNvSpPr/>
          <p:nvPr/>
        </p:nvSpPr>
        <p:spPr>
          <a:xfrm>
            <a:off x="2982370" y="3886491"/>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8" name="Rounded Rectangle 87"/>
          <p:cNvSpPr/>
          <p:nvPr/>
        </p:nvSpPr>
        <p:spPr>
          <a:xfrm>
            <a:off x="2982370" y="3609465"/>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9" name="Rounded Rectangle 88"/>
          <p:cNvSpPr/>
          <p:nvPr/>
        </p:nvSpPr>
        <p:spPr>
          <a:xfrm>
            <a:off x="2982370" y="332558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0" name="Rounded Rectangle 89"/>
          <p:cNvSpPr/>
          <p:nvPr/>
        </p:nvSpPr>
        <p:spPr>
          <a:xfrm>
            <a:off x="4476293" y="5299532"/>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1" name="Rounded Rectangle 90"/>
          <p:cNvSpPr/>
          <p:nvPr/>
        </p:nvSpPr>
        <p:spPr>
          <a:xfrm>
            <a:off x="4476293" y="5015649"/>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2" name="Rounded Rectangle 91"/>
          <p:cNvSpPr/>
          <p:nvPr/>
        </p:nvSpPr>
        <p:spPr>
          <a:xfrm>
            <a:off x="4476293" y="4738623"/>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3" name="Rounded Rectangle 92"/>
          <p:cNvSpPr/>
          <p:nvPr/>
        </p:nvSpPr>
        <p:spPr>
          <a:xfrm>
            <a:off x="4476293" y="4454740"/>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4" name="Rounded Rectangle 93"/>
          <p:cNvSpPr/>
          <p:nvPr/>
        </p:nvSpPr>
        <p:spPr>
          <a:xfrm>
            <a:off x="4476293" y="4170374"/>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5" name="Rounded Rectangle 94"/>
          <p:cNvSpPr/>
          <p:nvPr/>
        </p:nvSpPr>
        <p:spPr>
          <a:xfrm>
            <a:off x="4476293" y="3886491"/>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6" name="Rounded Rectangle 95"/>
          <p:cNvSpPr/>
          <p:nvPr/>
        </p:nvSpPr>
        <p:spPr>
          <a:xfrm>
            <a:off x="4476293"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7" name="Rounded Rectangle 96"/>
          <p:cNvSpPr/>
          <p:nvPr/>
        </p:nvSpPr>
        <p:spPr>
          <a:xfrm>
            <a:off x="4476293"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8" name="Rounded Rectangle 97"/>
          <p:cNvSpPr/>
          <p:nvPr/>
        </p:nvSpPr>
        <p:spPr>
          <a:xfrm>
            <a:off x="1533265"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9" name="Rounded Rectangle 98"/>
          <p:cNvSpPr/>
          <p:nvPr/>
        </p:nvSpPr>
        <p:spPr>
          <a:xfrm>
            <a:off x="2982370"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0" name="Rounded Rectangle 99"/>
          <p:cNvSpPr/>
          <p:nvPr/>
        </p:nvSpPr>
        <p:spPr>
          <a:xfrm>
            <a:off x="4476293"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3" name="Rounded Rectangle 102"/>
          <p:cNvSpPr/>
          <p:nvPr/>
        </p:nvSpPr>
        <p:spPr>
          <a:xfrm>
            <a:off x="1533265"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4" name="Rounded Rectangle 103"/>
          <p:cNvSpPr/>
          <p:nvPr/>
        </p:nvSpPr>
        <p:spPr>
          <a:xfrm>
            <a:off x="2982370"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5" name="Rounded Rectangle 104"/>
          <p:cNvSpPr/>
          <p:nvPr/>
        </p:nvSpPr>
        <p:spPr>
          <a:xfrm>
            <a:off x="4476293"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9" name="Oval 108"/>
          <p:cNvSpPr>
            <a:spLocks noChangeAspect="1"/>
          </p:cNvSpPr>
          <p:nvPr/>
        </p:nvSpPr>
        <p:spPr>
          <a:xfrm>
            <a:off x="6510812"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0" name="TextBox 109"/>
          <p:cNvSpPr txBox="1"/>
          <p:nvPr/>
        </p:nvSpPr>
        <p:spPr>
          <a:xfrm>
            <a:off x="7183960" y="3496257"/>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2" name="Oval 111"/>
          <p:cNvSpPr>
            <a:spLocks noChangeAspect="1"/>
          </p:cNvSpPr>
          <p:nvPr/>
        </p:nvSpPr>
        <p:spPr>
          <a:xfrm>
            <a:off x="8816810"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3" name="TextBox 112"/>
          <p:cNvSpPr txBox="1"/>
          <p:nvPr/>
        </p:nvSpPr>
        <p:spPr>
          <a:xfrm>
            <a:off x="9489958" y="3496257"/>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4" name="Rectangle 113"/>
          <p:cNvSpPr/>
          <p:nvPr/>
        </p:nvSpPr>
        <p:spPr>
          <a:xfrm>
            <a:off x="7285620" y="387841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115" name="Rectangle 114"/>
          <p:cNvSpPr/>
          <p:nvPr/>
        </p:nvSpPr>
        <p:spPr>
          <a:xfrm>
            <a:off x="9591618" y="386779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sp>
        <p:nvSpPr>
          <p:cNvPr id="116" name="Rounded Rectangle 115"/>
          <p:cNvSpPr/>
          <p:nvPr/>
        </p:nvSpPr>
        <p:spPr>
          <a:xfrm>
            <a:off x="6523638" y="4498539"/>
            <a:ext cx="4346890" cy="9761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sp>
        <p:nvSpPr>
          <p:cNvPr id="51" name="Freeform 142"/>
          <p:cNvSpPr/>
          <p:nvPr/>
        </p:nvSpPr>
        <p:spPr bwMode="auto">
          <a:xfrm>
            <a:off x="4676761" y="1971988"/>
            <a:ext cx="601196" cy="490837"/>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52" name="Freeform 149"/>
          <p:cNvSpPr/>
          <p:nvPr/>
        </p:nvSpPr>
        <p:spPr bwMode="auto">
          <a:xfrm>
            <a:off x="3179286" y="1880273"/>
            <a:ext cx="631869" cy="619681"/>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6" name="Freeform 116"/>
          <p:cNvSpPr>
            <a:spLocks noEditPoints="1"/>
          </p:cNvSpPr>
          <p:nvPr/>
        </p:nvSpPr>
        <p:spPr bwMode="auto">
          <a:xfrm>
            <a:off x="1723979" y="1864618"/>
            <a:ext cx="677881" cy="59820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57" name="组合 56"/>
          <p:cNvGrpSpPr/>
          <p:nvPr/>
        </p:nvGrpSpPr>
        <p:grpSpPr>
          <a:xfrm>
            <a:off x="6698098" y="3597216"/>
            <a:ext cx="162534" cy="383271"/>
            <a:chOff x="10488011" y="3227671"/>
            <a:chExt cx="162555" cy="383271"/>
          </a:xfrm>
          <a:solidFill>
            <a:schemeClr val="bg1"/>
          </a:solidFill>
        </p:grpSpPr>
        <p:sp>
          <p:nvSpPr>
            <p:cNvPr id="58"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4" name="组合 63"/>
          <p:cNvGrpSpPr/>
          <p:nvPr/>
        </p:nvGrpSpPr>
        <p:grpSpPr>
          <a:xfrm>
            <a:off x="8980005" y="3615853"/>
            <a:ext cx="222179" cy="372830"/>
            <a:chOff x="9749806" y="3232145"/>
            <a:chExt cx="222208" cy="372830"/>
          </a:xfrm>
          <a:solidFill>
            <a:schemeClr val="bg1"/>
          </a:solidFill>
        </p:grpSpPr>
        <p:sp>
          <p:nvSpPr>
            <p:cNvPr id="65"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500"/>
                                        <p:tgtEl>
                                          <p:spTgt spid="11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3" grpId="0" animBg="1"/>
      <p:bldP spid="104" grpId="0" animBg="1"/>
      <p:bldP spid="105" grpId="0" animBg="1"/>
      <p:bldP spid="109" grpId="0" animBg="1"/>
      <p:bldP spid="110" grpId="0"/>
      <p:bldP spid="112" grpId="0" animBg="1"/>
      <p:bldP spid="113" grpId="0"/>
      <p:bldP spid="114" grpId="0"/>
      <p:bldP spid="115" grpId="0"/>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2" name="Group 1"/>
          <p:cNvGrpSpPr/>
          <p:nvPr/>
        </p:nvGrpSpPr>
        <p:grpSpPr>
          <a:xfrm>
            <a:off x="5208705" y="1749427"/>
            <a:ext cx="887297" cy="3997325"/>
            <a:chOff x="5208587" y="1749425"/>
            <a:chExt cx="887413" cy="3997325"/>
          </a:xfrm>
        </p:grpSpPr>
        <p:sp>
          <p:nvSpPr>
            <p:cNvPr id="22" name="Freeform 31"/>
            <p:cNvSpPr/>
            <p:nvPr/>
          </p:nvSpPr>
          <p:spPr bwMode="auto">
            <a:xfrm>
              <a:off x="5208587" y="2590800"/>
              <a:ext cx="887413" cy="3155950"/>
            </a:xfrm>
            <a:custGeom>
              <a:avLst/>
              <a:gdLst>
                <a:gd name="T0" fmla="*/ 278 w 278"/>
                <a:gd name="T1" fmla="*/ 152 h 991"/>
                <a:gd name="T2" fmla="*/ 278 w 278"/>
                <a:gd name="T3" fmla="*/ 0 h 991"/>
                <a:gd name="T4" fmla="*/ 191 w 278"/>
                <a:gd name="T5" fmla="*/ 0 h 991"/>
                <a:gd name="T6" fmla="*/ 0 w 278"/>
                <a:gd name="T7" fmla="*/ 189 h 991"/>
                <a:gd name="T8" fmla="*/ 0 w 278"/>
                <a:gd name="T9" fmla="*/ 190 h 991"/>
                <a:gd name="T10" fmla="*/ 0 w 278"/>
                <a:gd name="T11" fmla="*/ 454 h 991"/>
                <a:gd name="T12" fmla="*/ 46 w 278"/>
                <a:gd name="T13" fmla="*/ 501 h 991"/>
                <a:gd name="T14" fmla="*/ 93 w 278"/>
                <a:gd name="T15" fmla="*/ 454 h 991"/>
                <a:gd name="T16" fmla="*/ 93 w 278"/>
                <a:gd name="T17" fmla="*/ 401 h 991"/>
                <a:gd name="T18" fmla="*/ 93 w 278"/>
                <a:gd name="T19" fmla="*/ 356 h 991"/>
                <a:gd name="T20" fmla="*/ 93 w 278"/>
                <a:gd name="T21" fmla="*/ 210 h 991"/>
                <a:gd name="T22" fmla="*/ 111 w 278"/>
                <a:gd name="T23" fmla="*/ 191 h 991"/>
                <a:gd name="T24" fmla="*/ 129 w 278"/>
                <a:gd name="T25" fmla="*/ 210 h 991"/>
                <a:gd name="T26" fmla="*/ 129 w 278"/>
                <a:gd name="T27" fmla="*/ 372 h 991"/>
                <a:gd name="T28" fmla="*/ 129 w 278"/>
                <a:gd name="T29" fmla="*/ 401 h 991"/>
                <a:gd name="T30" fmla="*/ 129 w 278"/>
                <a:gd name="T31" fmla="*/ 498 h 991"/>
                <a:gd name="T32" fmla="*/ 129 w 278"/>
                <a:gd name="T33" fmla="*/ 533 h 991"/>
                <a:gd name="T34" fmla="*/ 129 w 278"/>
                <a:gd name="T35" fmla="*/ 932 h 991"/>
                <a:gd name="T36" fmla="*/ 188 w 278"/>
                <a:gd name="T37" fmla="*/ 991 h 991"/>
                <a:gd name="T38" fmla="*/ 247 w 278"/>
                <a:gd name="T39" fmla="*/ 932 h 991"/>
                <a:gd name="T40" fmla="*/ 247 w 278"/>
                <a:gd name="T41" fmla="*/ 533 h 991"/>
                <a:gd name="T42" fmla="*/ 278 w 278"/>
                <a:gd name="T43" fmla="*/ 533 h 991"/>
                <a:gd name="T44" fmla="*/ 278 w 278"/>
                <a:gd name="T45" fmla="*/ 436 h 991"/>
                <a:gd name="T46" fmla="*/ 278 w 278"/>
                <a:gd name="T47" fmla="*/ 15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91">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solidFill>
              <a:schemeClr val="accent6"/>
            </a:solidFill>
            <a:ln>
              <a:noFill/>
            </a:ln>
          </p:spPr>
          <p:txBody>
            <a:bodyPr vert="horz" wrap="square" lIns="91440" tIns="45720" rIns="91440" bIns="45720" numCol="1" anchor="t" anchorCtr="0" compatLnSpc="1"/>
            <a:lstStyle/>
            <a:p>
              <a:endParaRPr lang="en-US">
                <a:solidFill>
                  <a:srgbClr val="118CE7"/>
                </a:solidFill>
                <a:latin typeface="+mn-ea"/>
                <a:cs typeface="+mn-ea"/>
              </a:endParaRPr>
            </a:p>
          </p:txBody>
        </p:sp>
        <p:sp>
          <p:nvSpPr>
            <p:cNvPr id="23" name="Freeform 32"/>
            <p:cNvSpPr/>
            <p:nvPr/>
          </p:nvSpPr>
          <p:spPr bwMode="auto">
            <a:xfrm>
              <a:off x="5738812" y="1749425"/>
              <a:ext cx="357188" cy="712788"/>
            </a:xfrm>
            <a:custGeom>
              <a:avLst/>
              <a:gdLst>
                <a:gd name="T0" fmla="*/ 112 w 112"/>
                <a:gd name="T1" fmla="*/ 224 h 224"/>
                <a:gd name="T2" fmla="*/ 112 w 112"/>
                <a:gd name="T3" fmla="*/ 0 h 224"/>
                <a:gd name="T4" fmla="*/ 0 w 112"/>
                <a:gd name="T5" fmla="*/ 112 h 224"/>
                <a:gd name="T6" fmla="*/ 112 w 112"/>
                <a:gd name="T7" fmla="*/ 224 h 224"/>
              </a:gdLst>
              <a:ahLst/>
              <a:cxnLst>
                <a:cxn ang="0">
                  <a:pos x="T0" y="T1"/>
                </a:cxn>
                <a:cxn ang="0">
                  <a:pos x="T2" y="T3"/>
                </a:cxn>
                <a:cxn ang="0">
                  <a:pos x="T4" y="T5"/>
                </a:cxn>
                <a:cxn ang="0">
                  <a:pos x="T6" y="T7"/>
                </a:cxn>
              </a:cxnLst>
              <a:rect l="0" t="0" r="r" b="b"/>
              <a:pathLst>
                <a:path w="112" h="224">
                  <a:moveTo>
                    <a:pt x="112" y="224"/>
                  </a:moveTo>
                  <a:cubicBezTo>
                    <a:pt x="112" y="0"/>
                    <a:pt x="112" y="0"/>
                    <a:pt x="112" y="0"/>
                  </a:cubicBezTo>
                  <a:cubicBezTo>
                    <a:pt x="50" y="0"/>
                    <a:pt x="0" y="50"/>
                    <a:pt x="0" y="112"/>
                  </a:cubicBezTo>
                  <a:cubicBezTo>
                    <a:pt x="0" y="173"/>
                    <a:pt x="50" y="224"/>
                    <a:pt x="112" y="224"/>
                  </a:cubicBezTo>
                  <a:close/>
                </a:path>
              </a:pathLst>
            </a:custGeom>
            <a:solidFill>
              <a:schemeClr val="accent6"/>
            </a:solidFill>
            <a:ln>
              <a:noFill/>
            </a:ln>
          </p:spPr>
          <p:txBody>
            <a:bodyPr vert="horz" wrap="square" lIns="91440" tIns="45720" rIns="91440" bIns="45720" numCol="1" anchor="t" anchorCtr="0" compatLnSpc="1"/>
            <a:lstStyle/>
            <a:p>
              <a:endParaRPr lang="en-US">
                <a:solidFill>
                  <a:srgbClr val="118CE7"/>
                </a:solidFill>
                <a:latin typeface="+mn-ea"/>
                <a:cs typeface="+mn-ea"/>
              </a:endParaRPr>
            </a:p>
          </p:txBody>
        </p:sp>
      </p:grpSp>
      <p:sp>
        <p:nvSpPr>
          <p:cNvPr id="25" name="Freeform 34"/>
          <p:cNvSpPr/>
          <p:nvPr/>
        </p:nvSpPr>
        <p:spPr bwMode="auto">
          <a:xfrm>
            <a:off x="6194413" y="5224463"/>
            <a:ext cx="377776" cy="522288"/>
          </a:xfrm>
          <a:custGeom>
            <a:avLst/>
            <a:gdLst>
              <a:gd name="T0" fmla="*/ 0 w 118"/>
              <a:gd name="T1" fmla="*/ 105 h 164"/>
              <a:gd name="T2" fmla="*/ 59 w 118"/>
              <a:gd name="T3" fmla="*/ 164 h 164"/>
              <a:gd name="T4" fmla="*/ 118 w 118"/>
              <a:gd name="T5" fmla="*/ 105 h 164"/>
              <a:gd name="T6" fmla="*/ 118 w 118"/>
              <a:gd name="T7" fmla="*/ 0 h 164"/>
              <a:gd name="T8" fmla="*/ 0 w 118"/>
              <a:gd name="T9" fmla="*/ 0 h 164"/>
              <a:gd name="T10" fmla="*/ 0 w 118"/>
              <a:gd name="T11" fmla="*/ 105 h 164"/>
            </a:gdLst>
            <a:ahLst/>
            <a:cxnLst>
              <a:cxn ang="0">
                <a:pos x="T0" y="T1"/>
              </a:cxn>
              <a:cxn ang="0">
                <a:pos x="T2" y="T3"/>
              </a:cxn>
              <a:cxn ang="0">
                <a:pos x="T4" y="T5"/>
              </a:cxn>
              <a:cxn ang="0">
                <a:pos x="T6" y="T7"/>
              </a:cxn>
              <a:cxn ang="0">
                <a:pos x="T8" y="T9"/>
              </a:cxn>
              <a:cxn ang="0">
                <a:pos x="T10" y="T11"/>
              </a:cxn>
            </a:cxnLst>
            <a:rect l="0" t="0" r="r" b="b"/>
            <a:pathLst>
              <a:path w="118" h="164">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chemeClr val="accent1"/>
          </a:solidFill>
          <a:ln>
            <a:noFill/>
          </a:ln>
        </p:spPr>
        <p:txBody>
          <a:bodyPr vert="horz" wrap="square" lIns="91440" tIns="45720" rIns="91440" bIns="45720" numCol="1" anchor="t" anchorCtr="0" compatLnSpc="1"/>
          <a:lstStyle/>
          <a:p>
            <a:endParaRPr lang="en-US">
              <a:latin typeface="+mn-ea"/>
              <a:cs typeface="+mn-ea"/>
            </a:endParaRPr>
          </a:p>
        </p:txBody>
      </p:sp>
      <p:grpSp>
        <p:nvGrpSpPr>
          <p:cNvPr id="5" name="Group 4"/>
          <p:cNvGrpSpPr/>
          <p:nvPr/>
        </p:nvGrpSpPr>
        <p:grpSpPr>
          <a:xfrm>
            <a:off x="6096002" y="1749427"/>
            <a:ext cx="874599" cy="1325563"/>
            <a:chOff x="6096000" y="1749425"/>
            <a:chExt cx="874713" cy="1325563"/>
          </a:xfrm>
        </p:grpSpPr>
        <p:sp>
          <p:nvSpPr>
            <p:cNvPr id="24" name="Freeform 33"/>
            <p:cNvSpPr/>
            <p:nvPr/>
          </p:nvSpPr>
          <p:spPr bwMode="auto">
            <a:xfrm>
              <a:off x="6096000" y="2590800"/>
              <a:ext cx="874713" cy="484188"/>
            </a:xfrm>
            <a:custGeom>
              <a:avLst/>
              <a:gdLst>
                <a:gd name="T0" fmla="*/ 274 w 274"/>
                <a:gd name="T1" fmla="*/ 152 h 152"/>
                <a:gd name="T2" fmla="*/ 87 w 274"/>
                <a:gd name="T3" fmla="*/ 0 h 152"/>
                <a:gd name="T4" fmla="*/ 0 w 274"/>
                <a:gd name="T5" fmla="*/ 0 h 152"/>
                <a:gd name="T6" fmla="*/ 0 w 274"/>
                <a:gd name="T7" fmla="*/ 152 h 152"/>
                <a:gd name="T8" fmla="*/ 274 w 274"/>
                <a:gd name="T9" fmla="*/ 152 h 152"/>
              </a:gdLst>
              <a:ahLst/>
              <a:cxnLst>
                <a:cxn ang="0">
                  <a:pos x="T0" y="T1"/>
                </a:cxn>
                <a:cxn ang="0">
                  <a:pos x="T2" y="T3"/>
                </a:cxn>
                <a:cxn ang="0">
                  <a:pos x="T4" y="T5"/>
                </a:cxn>
                <a:cxn ang="0">
                  <a:pos x="T6" y="T7"/>
                </a:cxn>
                <a:cxn ang="0">
                  <a:pos x="T8" y="T9"/>
                </a:cxn>
              </a:cxnLst>
              <a:rect l="0" t="0" r="r" b="b"/>
              <a:pathLst>
                <a:path w="274" h="152">
                  <a:moveTo>
                    <a:pt x="274" y="152"/>
                  </a:moveTo>
                  <a:cubicBezTo>
                    <a:pt x="256" y="65"/>
                    <a:pt x="179" y="0"/>
                    <a:pt x="87" y="0"/>
                  </a:cubicBezTo>
                  <a:cubicBezTo>
                    <a:pt x="0" y="0"/>
                    <a:pt x="0" y="0"/>
                    <a:pt x="0" y="0"/>
                  </a:cubicBezTo>
                  <a:cubicBezTo>
                    <a:pt x="0" y="152"/>
                    <a:pt x="0" y="152"/>
                    <a:pt x="0" y="152"/>
                  </a:cubicBezTo>
                  <a:lnTo>
                    <a:pt x="274" y="152"/>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26" name="Freeform 35"/>
            <p:cNvSpPr/>
            <p:nvPr/>
          </p:nvSpPr>
          <p:spPr bwMode="auto">
            <a:xfrm>
              <a:off x="6096000" y="1749425"/>
              <a:ext cx="357188" cy="712788"/>
            </a:xfrm>
            <a:custGeom>
              <a:avLst/>
              <a:gdLst>
                <a:gd name="T0" fmla="*/ 112 w 112"/>
                <a:gd name="T1" fmla="*/ 112 h 224"/>
                <a:gd name="T2" fmla="*/ 0 w 112"/>
                <a:gd name="T3" fmla="*/ 0 h 224"/>
                <a:gd name="T4" fmla="*/ 0 w 112"/>
                <a:gd name="T5" fmla="*/ 224 h 224"/>
                <a:gd name="T6" fmla="*/ 112 w 112"/>
                <a:gd name="T7" fmla="*/ 112 h 224"/>
              </a:gdLst>
              <a:ahLst/>
              <a:cxnLst>
                <a:cxn ang="0">
                  <a:pos x="T0" y="T1"/>
                </a:cxn>
                <a:cxn ang="0">
                  <a:pos x="T2" y="T3"/>
                </a:cxn>
                <a:cxn ang="0">
                  <a:pos x="T4" y="T5"/>
                </a:cxn>
                <a:cxn ang="0">
                  <a:pos x="T6" y="T7"/>
                </a:cxn>
              </a:cxnLst>
              <a:rect l="0" t="0" r="r" b="b"/>
              <a:pathLst>
                <a:path w="112" h="224">
                  <a:moveTo>
                    <a:pt x="112" y="112"/>
                  </a:moveTo>
                  <a:cubicBezTo>
                    <a:pt x="112" y="50"/>
                    <a:pt x="62" y="0"/>
                    <a:pt x="0" y="0"/>
                  </a:cubicBezTo>
                  <a:cubicBezTo>
                    <a:pt x="0" y="224"/>
                    <a:pt x="0" y="224"/>
                    <a:pt x="0" y="224"/>
                  </a:cubicBezTo>
                  <a:cubicBezTo>
                    <a:pt x="62" y="224"/>
                    <a:pt x="112" y="173"/>
                    <a:pt x="112" y="112"/>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sp>
        <p:nvSpPr>
          <p:cNvPr id="27" name="Freeform 36"/>
          <p:cNvSpPr/>
          <p:nvPr/>
        </p:nvSpPr>
        <p:spPr bwMode="auto">
          <a:xfrm>
            <a:off x="6096002" y="3074988"/>
            <a:ext cx="887297" cy="903288"/>
          </a:xfrm>
          <a:custGeom>
            <a:avLst/>
            <a:gdLst>
              <a:gd name="T0" fmla="*/ 0 w 278"/>
              <a:gd name="T1" fmla="*/ 284 h 284"/>
              <a:gd name="T2" fmla="*/ 149 w 278"/>
              <a:gd name="T3" fmla="*/ 284 h 284"/>
              <a:gd name="T4" fmla="*/ 149 w 278"/>
              <a:gd name="T5" fmla="*/ 249 h 284"/>
              <a:gd name="T6" fmla="*/ 149 w 278"/>
              <a:gd name="T7" fmla="*/ 220 h 284"/>
              <a:gd name="T8" fmla="*/ 149 w 278"/>
              <a:gd name="T9" fmla="*/ 58 h 284"/>
              <a:gd name="T10" fmla="*/ 167 w 278"/>
              <a:gd name="T11" fmla="*/ 39 h 284"/>
              <a:gd name="T12" fmla="*/ 185 w 278"/>
              <a:gd name="T13" fmla="*/ 58 h 284"/>
              <a:gd name="T14" fmla="*/ 185 w 278"/>
              <a:gd name="T15" fmla="*/ 204 h 284"/>
              <a:gd name="T16" fmla="*/ 185 w 278"/>
              <a:gd name="T17" fmla="*/ 249 h 284"/>
              <a:gd name="T18" fmla="*/ 185 w 278"/>
              <a:gd name="T19" fmla="*/ 284 h 284"/>
              <a:gd name="T20" fmla="*/ 278 w 278"/>
              <a:gd name="T21" fmla="*/ 284 h 284"/>
              <a:gd name="T22" fmla="*/ 278 w 278"/>
              <a:gd name="T23" fmla="*/ 38 h 284"/>
              <a:gd name="T24" fmla="*/ 278 w 278"/>
              <a:gd name="T25" fmla="*/ 37 h 284"/>
              <a:gd name="T26" fmla="*/ 274 w 278"/>
              <a:gd name="T27" fmla="*/ 0 h 284"/>
              <a:gd name="T28" fmla="*/ 0 w 278"/>
              <a:gd name="T29" fmla="*/ 0 h 284"/>
              <a:gd name="T30" fmla="*/ 0 w 278"/>
              <a:gd name="T3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284">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grpSp>
        <p:nvGrpSpPr>
          <p:cNvPr id="3" name="Group 2"/>
          <p:cNvGrpSpPr/>
          <p:nvPr/>
        </p:nvGrpSpPr>
        <p:grpSpPr>
          <a:xfrm>
            <a:off x="6096002" y="3978275"/>
            <a:ext cx="887297" cy="1246188"/>
            <a:chOff x="6096000" y="3978275"/>
            <a:chExt cx="887413" cy="1246188"/>
          </a:xfrm>
        </p:grpSpPr>
        <p:sp>
          <p:nvSpPr>
            <p:cNvPr id="28" name="Freeform 37"/>
            <p:cNvSpPr/>
            <p:nvPr/>
          </p:nvSpPr>
          <p:spPr bwMode="auto">
            <a:xfrm>
              <a:off x="6096000" y="3978275"/>
              <a:ext cx="476250" cy="1246188"/>
            </a:xfrm>
            <a:custGeom>
              <a:avLst/>
              <a:gdLst>
                <a:gd name="T0" fmla="*/ 300 w 300"/>
                <a:gd name="T1" fmla="*/ 125 h 785"/>
                <a:gd name="T2" fmla="*/ 300 w 300"/>
                <a:gd name="T3" fmla="*/ 0 h 785"/>
                <a:gd name="T4" fmla="*/ 0 w 300"/>
                <a:gd name="T5" fmla="*/ 0 h 785"/>
                <a:gd name="T6" fmla="*/ 0 w 300"/>
                <a:gd name="T7" fmla="*/ 195 h 785"/>
                <a:gd name="T8" fmla="*/ 62 w 300"/>
                <a:gd name="T9" fmla="*/ 195 h 785"/>
                <a:gd name="T10" fmla="*/ 62 w 300"/>
                <a:gd name="T11" fmla="*/ 785 h 785"/>
                <a:gd name="T12" fmla="*/ 300 w 300"/>
                <a:gd name="T13" fmla="*/ 785 h 785"/>
                <a:gd name="T14" fmla="*/ 300 w 300"/>
                <a:gd name="T15" fmla="*/ 195 h 785"/>
                <a:gd name="T16" fmla="*/ 300 w 300"/>
                <a:gd name="T17" fmla="*/ 12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85">
                  <a:moveTo>
                    <a:pt x="300" y="125"/>
                  </a:moveTo>
                  <a:lnTo>
                    <a:pt x="300" y="0"/>
                  </a:lnTo>
                  <a:lnTo>
                    <a:pt x="0" y="0"/>
                  </a:lnTo>
                  <a:lnTo>
                    <a:pt x="0" y="195"/>
                  </a:lnTo>
                  <a:lnTo>
                    <a:pt x="62" y="195"/>
                  </a:lnTo>
                  <a:lnTo>
                    <a:pt x="62" y="785"/>
                  </a:lnTo>
                  <a:lnTo>
                    <a:pt x="300" y="785"/>
                  </a:lnTo>
                  <a:lnTo>
                    <a:pt x="300" y="195"/>
                  </a:lnTo>
                  <a:lnTo>
                    <a:pt x="300" y="125"/>
                  </a:lnTo>
                  <a:close/>
                </a:path>
              </a:pathLst>
            </a:custGeom>
            <a:solidFill>
              <a:schemeClr val="accent2"/>
            </a:solidFill>
            <a:ln>
              <a:noFill/>
            </a:ln>
          </p:spPr>
          <p:txBody>
            <a:bodyPr vert="horz" wrap="square" lIns="91440" tIns="45720" rIns="91440" bIns="45720" numCol="1" anchor="t" anchorCtr="0" compatLnSpc="1"/>
            <a:lstStyle/>
            <a:p>
              <a:endParaRPr lang="en-US">
                <a:latin typeface="+mn-ea"/>
                <a:cs typeface="+mn-ea"/>
              </a:endParaRPr>
            </a:p>
          </p:txBody>
        </p:sp>
        <p:sp>
          <p:nvSpPr>
            <p:cNvPr id="29" name="Freeform 38"/>
            <p:cNvSpPr/>
            <p:nvPr/>
          </p:nvSpPr>
          <p:spPr bwMode="auto">
            <a:xfrm>
              <a:off x="6686550" y="3978275"/>
              <a:ext cx="296863" cy="207963"/>
            </a:xfrm>
            <a:custGeom>
              <a:avLst/>
              <a:gdLst>
                <a:gd name="T0" fmla="*/ 0 w 93"/>
                <a:gd name="T1" fmla="*/ 18 h 65"/>
                <a:gd name="T2" fmla="*/ 47 w 93"/>
                <a:gd name="T3" fmla="*/ 65 h 65"/>
                <a:gd name="T4" fmla="*/ 93 w 93"/>
                <a:gd name="T5" fmla="*/ 18 h 65"/>
                <a:gd name="T6" fmla="*/ 93 w 93"/>
                <a:gd name="T7" fmla="*/ 0 h 65"/>
                <a:gd name="T8" fmla="*/ 0 w 93"/>
                <a:gd name="T9" fmla="*/ 0 h 65"/>
                <a:gd name="T10" fmla="*/ 0 w 93"/>
                <a:gd name="T11" fmla="*/ 18 h 65"/>
              </a:gdLst>
              <a:ahLst/>
              <a:cxnLst>
                <a:cxn ang="0">
                  <a:pos x="T0" y="T1"/>
                </a:cxn>
                <a:cxn ang="0">
                  <a:pos x="T2" y="T3"/>
                </a:cxn>
                <a:cxn ang="0">
                  <a:pos x="T4" y="T5"/>
                </a:cxn>
                <a:cxn ang="0">
                  <a:pos x="T6" y="T7"/>
                </a:cxn>
                <a:cxn ang="0">
                  <a:pos x="T8" y="T9"/>
                </a:cxn>
                <a:cxn ang="0">
                  <a:pos x="T10" y="T11"/>
                </a:cxn>
              </a:cxnLst>
              <a:rect l="0" t="0" r="r" b="b"/>
              <a:pathLst>
                <a:path w="93" h="65">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solidFill>
              <a:schemeClr val="accent2"/>
            </a:solidFill>
            <a:ln>
              <a:noFill/>
            </a:ln>
          </p:spPr>
          <p:txBody>
            <a:bodyPr vert="horz" wrap="square" lIns="91440" tIns="45720" rIns="91440" bIns="45720" numCol="1" anchor="t" anchorCtr="0" compatLnSpc="1"/>
            <a:lstStyle/>
            <a:p>
              <a:endParaRPr lang="en-US">
                <a:latin typeface="+mn-ea"/>
                <a:cs typeface="+mn-ea"/>
              </a:endParaRPr>
            </a:p>
          </p:txBody>
        </p:sp>
      </p:grpSp>
      <p:sp>
        <p:nvSpPr>
          <p:cNvPr id="30" name="TextBox 29"/>
          <p:cNvSpPr txBox="1"/>
          <p:nvPr/>
        </p:nvSpPr>
        <p:spPr>
          <a:xfrm>
            <a:off x="9010637" y="2954958"/>
            <a:ext cx="1933826" cy="184666"/>
          </a:xfrm>
          <a:prstGeom prst="rect">
            <a:avLst/>
          </a:prstGeom>
          <a:noFill/>
        </p:spPr>
        <p:txBody>
          <a:bodyPr wrap="square" lIns="0" tIns="0" rIns="0" bIns="0" rtlCol="0" anchor="ctr">
            <a:spAutoFit/>
          </a:bodyPr>
          <a:lstStyle/>
          <a:p>
            <a:r>
              <a:rPr lang="zh-CN" altLang="en-US" sz="1200" dirty="0">
                <a:solidFill>
                  <a:schemeClr val="accent5"/>
                </a:solidFill>
                <a:latin typeface="+mn-ea"/>
                <a:cs typeface="+mn-ea"/>
              </a:rPr>
              <a:t>员工界面</a:t>
            </a:r>
            <a:endParaRPr lang="en-AU" sz="1200" dirty="0">
              <a:solidFill>
                <a:schemeClr val="accent5"/>
              </a:solidFill>
              <a:latin typeface="+mn-ea"/>
              <a:cs typeface="+mn-ea"/>
            </a:endParaRPr>
          </a:p>
        </p:txBody>
      </p:sp>
      <p:sp>
        <p:nvSpPr>
          <p:cNvPr id="31" name="Text Placeholder 32"/>
          <p:cNvSpPr txBox="1"/>
          <p:nvPr/>
        </p:nvSpPr>
        <p:spPr>
          <a:xfrm>
            <a:off x="9010637" y="3217566"/>
            <a:ext cx="1933826" cy="5866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2" name="TextBox 31"/>
          <p:cNvSpPr txBox="1"/>
          <p:nvPr/>
        </p:nvSpPr>
        <p:spPr>
          <a:xfrm>
            <a:off x="9010637" y="3952204"/>
            <a:ext cx="1933826" cy="184666"/>
          </a:xfrm>
          <a:prstGeom prst="rect">
            <a:avLst/>
          </a:prstGeom>
          <a:noFill/>
        </p:spPr>
        <p:txBody>
          <a:bodyPr wrap="square" lIns="0" tIns="0" rIns="0" bIns="0" rtlCol="0" anchor="ctr">
            <a:spAutoFit/>
          </a:bodyPr>
          <a:lstStyle/>
          <a:p>
            <a:r>
              <a:rPr lang="zh-CN" altLang="en-US" sz="1200" dirty="0">
                <a:solidFill>
                  <a:schemeClr val="accent5"/>
                </a:solidFill>
                <a:latin typeface="+mn-ea"/>
                <a:cs typeface="+mn-ea"/>
              </a:rPr>
              <a:t>系统保护</a:t>
            </a:r>
            <a:endParaRPr lang="en-AU" sz="1200" dirty="0">
              <a:solidFill>
                <a:schemeClr val="accent5"/>
              </a:solidFill>
              <a:latin typeface="+mn-ea"/>
              <a:cs typeface="+mn-ea"/>
            </a:endParaRPr>
          </a:p>
        </p:txBody>
      </p:sp>
      <p:sp>
        <p:nvSpPr>
          <p:cNvPr id="33" name="Text Placeholder 32"/>
          <p:cNvSpPr txBox="1"/>
          <p:nvPr/>
        </p:nvSpPr>
        <p:spPr>
          <a:xfrm>
            <a:off x="9010637" y="4214812"/>
            <a:ext cx="1933826" cy="5866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8" name="TextBox 37"/>
          <p:cNvSpPr txBox="1"/>
          <p:nvPr/>
        </p:nvSpPr>
        <p:spPr>
          <a:xfrm>
            <a:off x="9010637" y="4904729"/>
            <a:ext cx="1933826" cy="184666"/>
          </a:xfrm>
          <a:prstGeom prst="rect">
            <a:avLst/>
          </a:prstGeom>
          <a:noFill/>
        </p:spPr>
        <p:txBody>
          <a:bodyPr wrap="square" lIns="0" tIns="0" rIns="0" bIns="0" rtlCol="0" anchor="ctr">
            <a:spAutoFit/>
          </a:bodyPr>
          <a:lstStyle/>
          <a:p>
            <a:r>
              <a:rPr lang="zh-CN" altLang="en-US" sz="1200" dirty="0">
                <a:solidFill>
                  <a:schemeClr val="accent5"/>
                </a:solidFill>
                <a:latin typeface="+mn-ea"/>
                <a:cs typeface="+mn-ea"/>
              </a:rPr>
              <a:t>数据分析</a:t>
            </a:r>
            <a:endParaRPr lang="en-AU" sz="1200" dirty="0">
              <a:solidFill>
                <a:schemeClr val="accent5"/>
              </a:solidFill>
              <a:latin typeface="+mn-ea"/>
              <a:cs typeface="+mn-ea"/>
            </a:endParaRPr>
          </a:p>
        </p:txBody>
      </p:sp>
      <p:sp>
        <p:nvSpPr>
          <p:cNvPr id="41" name="Text Placeholder 32"/>
          <p:cNvSpPr txBox="1"/>
          <p:nvPr/>
        </p:nvSpPr>
        <p:spPr>
          <a:xfrm>
            <a:off x="9010637" y="5167337"/>
            <a:ext cx="1933826" cy="5866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43" name="Rounded Rectangle 42"/>
          <p:cNvSpPr/>
          <p:nvPr/>
        </p:nvSpPr>
        <p:spPr>
          <a:xfrm>
            <a:off x="8089768" y="2932447"/>
            <a:ext cx="683783" cy="6838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5" dirty="0">
                <a:solidFill>
                  <a:schemeClr val="bg1"/>
                </a:solidFill>
                <a:latin typeface="+mn-ea"/>
                <a:cs typeface="+mn-ea"/>
              </a:rPr>
              <a:t>22%</a:t>
            </a:r>
          </a:p>
        </p:txBody>
      </p:sp>
      <p:sp>
        <p:nvSpPr>
          <p:cNvPr id="45" name="Rounded Rectangle 44"/>
          <p:cNvSpPr/>
          <p:nvPr/>
        </p:nvSpPr>
        <p:spPr>
          <a:xfrm>
            <a:off x="8089768" y="3929692"/>
            <a:ext cx="683783" cy="68387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5" dirty="0">
                <a:solidFill>
                  <a:schemeClr val="bg1"/>
                </a:solidFill>
                <a:latin typeface="+mn-ea"/>
                <a:cs typeface="+mn-ea"/>
              </a:rPr>
              <a:t>35%</a:t>
            </a:r>
          </a:p>
        </p:txBody>
      </p:sp>
      <p:sp>
        <p:nvSpPr>
          <p:cNvPr id="47" name="Rounded Rectangle 46"/>
          <p:cNvSpPr/>
          <p:nvPr/>
        </p:nvSpPr>
        <p:spPr>
          <a:xfrm>
            <a:off x="8089768" y="4882218"/>
            <a:ext cx="683783" cy="6838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5" dirty="0">
                <a:solidFill>
                  <a:schemeClr val="bg1"/>
                </a:solidFill>
                <a:latin typeface="+mn-ea"/>
                <a:cs typeface="+mn-ea"/>
              </a:rPr>
              <a:t>11%</a:t>
            </a:r>
          </a:p>
        </p:txBody>
      </p:sp>
      <p:sp>
        <p:nvSpPr>
          <p:cNvPr id="49" name="TextBox 48"/>
          <p:cNvSpPr txBox="1"/>
          <p:nvPr/>
        </p:nvSpPr>
        <p:spPr>
          <a:xfrm>
            <a:off x="9010637" y="1952123"/>
            <a:ext cx="1933826" cy="184666"/>
          </a:xfrm>
          <a:prstGeom prst="rect">
            <a:avLst/>
          </a:prstGeom>
          <a:noFill/>
        </p:spPr>
        <p:txBody>
          <a:bodyPr wrap="square" lIns="0" tIns="0" rIns="0" bIns="0" rtlCol="0" anchor="ctr">
            <a:spAutoFit/>
          </a:bodyPr>
          <a:lstStyle/>
          <a:p>
            <a:r>
              <a:rPr lang="zh-CN" altLang="en-US" sz="1200" dirty="0">
                <a:solidFill>
                  <a:schemeClr val="accent5"/>
                </a:solidFill>
                <a:latin typeface="+mn-ea"/>
                <a:cs typeface="+mn-ea"/>
              </a:rPr>
              <a:t>市场策略</a:t>
            </a:r>
            <a:endParaRPr lang="en-AU" sz="1200" dirty="0">
              <a:solidFill>
                <a:schemeClr val="accent5"/>
              </a:solidFill>
              <a:latin typeface="+mn-ea"/>
              <a:cs typeface="+mn-ea"/>
            </a:endParaRPr>
          </a:p>
        </p:txBody>
      </p:sp>
      <p:sp>
        <p:nvSpPr>
          <p:cNvPr id="50" name="Text Placeholder 32"/>
          <p:cNvSpPr txBox="1"/>
          <p:nvPr/>
        </p:nvSpPr>
        <p:spPr>
          <a:xfrm>
            <a:off x="9010637" y="2214731"/>
            <a:ext cx="1933826" cy="5866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1" name="Rounded Rectangle 50"/>
          <p:cNvSpPr/>
          <p:nvPr/>
        </p:nvSpPr>
        <p:spPr>
          <a:xfrm>
            <a:off x="8089768" y="1929613"/>
            <a:ext cx="683783" cy="68387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5" dirty="0">
                <a:solidFill>
                  <a:schemeClr val="bg1"/>
                </a:solidFill>
                <a:latin typeface="+mn-ea"/>
                <a:cs typeface="+mn-ea"/>
              </a:rPr>
              <a:t>27%</a:t>
            </a:r>
          </a:p>
        </p:txBody>
      </p:sp>
      <p:sp>
        <p:nvSpPr>
          <p:cNvPr id="56" name="TextBox 55"/>
          <p:cNvSpPr txBox="1"/>
          <p:nvPr/>
        </p:nvSpPr>
        <p:spPr>
          <a:xfrm>
            <a:off x="2525549" y="2160206"/>
            <a:ext cx="1933826"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市场策略</a:t>
            </a:r>
            <a:endParaRPr lang="en-AU" sz="1400" dirty="0">
              <a:solidFill>
                <a:schemeClr val="accent6"/>
              </a:solidFill>
              <a:latin typeface="+mn-ea"/>
              <a:cs typeface="+mn-ea"/>
            </a:endParaRPr>
          </a:p>
        </p:txBody>
      </p:sp>
      <p:sp>
        <p:nvSpPr>
          <p:cNvPr id="57" name="Text Placeholder 32"/>
          <p:cNvSpPr txBox="1"/>
          <p:nvPr/>
        </p:nvSpPr>
        <p:spPr>
          <a:xfrm>
            <a:off x="1604679" y="2801361"/>
            <a:ext cx="2854696" cy="13355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p>
        </p:txBody>
      </p:sp>
      <p:sp>
        <p:nvSpPr>
          <p:cNvPr id="58" name="Rounded Rectangle 57"/>
          <p:cNvSpPr/>
          <p:nvPr/>
        </p:nvSpPr>
        <p:spPr>
          <a:xfrm>
            <a:off x="1604680" y="1929613"/>
            <a:ext cx="683783" cy="6838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5" dirty="0">
                <a:solidFill>
                  <a:schemeClr val="bg1"/>
                </a:solidFill>
                <a:latin typeface="+mn-ea"/>
                <a:cs typeface="+mn-ea"/>
              </a:rPr>
              <a:t>50%</a:t>
            </a:r>
          </a:p>
        </p:txBody>
      </p:sp>
      <p:sp>
        <p:nvSpPr>
          <p:cNvPr id="59" name="Rounded Rectangle 58"/>
          <p:cNvSpPr/>
          <p:nvPr/>
        </p:nvSpPr>
        <p:spPr>
          <a:xfrm>
            <a:off x="1579230" y="4287948"/>
            <a:ext cx="2880146" cy="12781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cxnSp>
        <p:nvCxnSpPr>
          <p:cNvPr id="60" name="Straight Arrow Connector 59"/>
          <p:cNvCxnSpPr/>
          <p:nvPr/>
        </p:nvCxnSpPr>
        <p:spPr>
          <a:xfrm flipH="1">
            <a:off x="6970599" y="2214731"/>
            <a:ext cx="940110"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301189" y="3284844"/>
            <a:ext cx="609521"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176515" y="4261554"/>
            <a:ext cx="734194"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970599" y="5224463"/>
            <a:ext cx="940110"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p:bldP spid="31" grpId="0"/>
      <p:bldP spid="32" grpId="0"/>
      <p:bldP spid="33" grpId="0"/>
      <p:bldP spid="38" grpId="0"/>
      <p:bldP spid="41" grpId="0"/>
      <p:bldP spid="43" grpId="0" animBg="1"/>
      <p:bldP spid="45" grpId="0" animBg="1"/>
      <p:bldP spid="47" grpId="0" animBg="1"/>
      <p:bldP spid="49" grpId="0"/>
      <p:bldP spid="50" grpId="0"/>
      <p:bldP spid="51" grpId="0" animBg="1"/>
      <p:bldP spid="56" grpId="0"/>
      <p:bldP spid="57" grpId="0"/>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4" name="Shape 3339"/>
          <p:cNvSpPr/>
          <p:nvPr/>
        </p:nvSpPr>
        <p:spPr>
          <a:xfrm>
            <a:off x="3226190" y="1772580"/>
            <a:ext cx="1385701" cy="1396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3" y="21600"/>
                  <a:pt x="5963" y="21600"/>
                  <a:pt x="5963" y="21600"/>
                </a:cubicBezTo>
                <a:cubicBezTo>
                  <a:pt x="6891" y="19098"/>
                  <a:pt x="11529" y="11459"/>
                  <a:pt x="12721" y="9351"/>
                </a:cubicBezTo>
                <a:cubicBezTo>
                  <a:pt x="16697" y="2107"/>
                  <a:pt x="21600" y="0"/>
                  <a:pt x="21600" y="0"/>
                </a:cubicBezTo>
                <a:cubicBezTo>
                  <a:pt x="0" y="0"/>
                  <a:pt x="0" y="0"/>
                  <a:pt x="0" y="0"/>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49" name="Shape 3340"/>
          <p:cNvSpPr/>
          <p:nvPr/>
        </p:nvSpPr>
        <p:spPr>
          <a:xfrm>
            <a:off x="2434871" y="2291838"/>
            <a:ext cx="3347088" cy="1088651"/>
          </a:xfrm>
          <a:custGeom>
            <a:avLst/>
            <a:gdLst/>
            <a:ahLst/>
            <a:cxnLst>
              <a:cxn ang="0">
                <a:pos x="wd2" y="hd2"/>
              </a:cxn>
              <a:cxn ang="5400000">
                <a:pos x="wd2" y="hd2"/>
              </a:cxn>
              <a:cxn ang="10800000">
                <a:pos x="wd2" y="hd2"/>
              </a:cxn>
              <a:cxn ang="16200000">
                <a:pos x="wd2" y="hd2"/>
              </a:cxn>
            </a:cxnLst>
            <a:rect l="0" t="0" r="r" b="b"/>
            <a:pathLst>
              <a:path w="21600" h="21600" extrusionOk="0">
                <a:moveTo>
                  <a:pt x="3457" y="0"/>
                </a:moveTo>
                <a:cubicBezTo>
                  <a:pt x="3765" y="0"/>
                  <a:pt x="8918" y="0"/>
                  <a:pt x="12739" y="0"/>
                </a:cubicBezTo>
                <a:lnTo>
                  <a:pt x="12920" y="0"/>
                </a:lnTo>
                <a:lnTo>
                  <a:pt x="13839" y="0"/>
                </a:lnTo>
                <a:lnTo>
                  <a:pt x="14823" y="0"/>
                </a:lnTo>
                <a:lnTo>
                  <a:pt x="15652" y="0"/>
                </a:lnTo>
                <a:lnTo>
                  <a:pt x="16290" y="0"/>
                </a:lnTo>
                <a:lnTo>
                  <a:pt x="16700" y="0"/>
                </a:lnTo>
                <a:lnTo>
                  <a:pt x="16845" y="0"/>
                </a:lnTo>
                <a:lnTo>
                  <a:pt x="21600" y="0"/>
                </a:lnTo>
                <a:lnTo>
                  <a:pt x="21600" y="13857"/>
                </a:lnTo>
                <a:lnTo>
                  <a:pt x="12920" y="13857"/>
                </a:lnTo>
                <a:lnTo>
                  <a:pt x="12920" y="13656"/>
                </a:lnTo>
                <a:lnTo>
                  <a:pt x="12455" y="16538"/>
                </a:lnTo>
                <a:cubicBezTo>
                  <a:pt x="11962" y="20250"/>
                  <a:pt x="494" y="17381"/>
                  <a:pt x="0" y="21600"/>
                </a:cubicBezTo>
                <a:cubicBezTo>
                  <a:pt x="0" y="21600"/>
                  <a:pt x="0" y="21600"/>
                  <a:pt x="2798" y="1013"/>
                </a:cubicBezTo>
                <a:cubicBezTo>
                  <a:pt x="2798" y="1013"/>
                  <a:pt x="2963" y="0"/>
                  <a:pt x="3457" y="0"/>
                </a:cubicBezTo>
                <a:close/>
              </a:path>
            </a:pathLst>
          </a:cu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0" name="Shape 3341"/>
          <p:cNvSpPr/>
          <p:nvPr/>
        </p:nvSpPr>
        <p:spPr>
          <a:xfrm>
            <a:off x="2015942" y="2990230"/>
            <a:ext cx="3405169" cy="1081487"/>
          </a:xfrm>
          <a:custGeom>
            <a:avLst/>
            <a:gdLst/>
            <a:ahLst/>
            <a:cxnLst>
              <a:cxn ang="0">
                <a:pos x="wd2" y="hd2"/>
              </a:cxn>
              <a:cxn ang="5400000">
                <a:pos x="wd2" y="hd2"/>
              </a:cxn>
              <a:cxn ang="10800000">
                <a:pos x="wd2" y="hd2"/>
              </a:cxn>
              <a:cxn ang="16200000">
                <a:pos x="wd2" y="hd2"/>
              </a:cxn>
            </a:cxnLst>
            <a:rect l="0" t="0" r="r" b="b"/>
            <a:pathLst>
              <a:path w="21600" h="21600" extrusionOk="0">
                <a:moveTo>
                  <a:pt x="2754" y="1020"/>
                </a:moveTo>
                <a:cubicBezTo>
                  <a:pt x="0" y="21600"/>
                  <a:pt x="0" y="21600"/>
                  <a:pt x="0" y="21600"/>
                </a:cubicBezTo>
                <a:cubicBezTo>
                  <a:pt x="486" y="17348"/>
                  <a:pt x="16794" y="20239"/>
                  <a:pt x="17280" y="16668"/>
                </a:cubicBezTo>
                <a:cubicBezTo>
                  <a:pt x="18738" y="5953"/>
                  <a:pt x="21600" y="0"/>
                  <a:pt x="21600" y="0"/>
                </a:cubicBezTo>
                <a:cubicBezTo>
                  <a:pt x="21600" y="0"/>
                  <a:pt x="3888" y="0"/>
                  <a:pt x="3402" y="0"/>
                </a:cubicBezTo>
                <a:cubicBezTo>
                  <a:pt x="2862" y="0"/>
                  <a:pt x="2754" y="1020"/>
                  <a:pt x="2754" y="1020"/>
                </a:cubicBez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1" name="Shape 3342"/>
          <p:cNvSpPr/>
          <p:nvPr/>
        </p:nvSpPr>
        <p:spPr>
          <a:xfrm>
            <a:off x="1607751" y="3713082"/>
            <a:ext cx="4733244" cy="1099834"/>
          </a:xfrm>
          <a:custGeom>
            <a:avLst/>
            <a:gdLst/>
            <a:ahLst/>
            <a:cxnLst>
              <a:cxn ang="0">
                <a:pos x="wd2" y="hd2"/>
              </a:cxn>
              <a:cxn ang="5400000">
                <a:pos x="wd2" y="hd2"/>
              </a:cxn>
              <a:cxn ang="10800000">
                <a:pos x="wd2" y="hd2"/>
              </a:cxn>
              <a:cxn ang="16200000">
                <a:pos x="wd2" y="hd2"/>
              </a:cxn>
            </a:cxnLst>
            <a:rect l="0" t="0" r="r" b="b"/>
            <a:pathLst>
              <a:path w="21600" h="21600" extrusionOk="0">
                <a:moveTo>
                  <a:pt x="15654" y="0"/>
                </a:moveTo>
                <a:lnTo>
                  <a:pt x="21600" y="0"/>
                </a:lnTo>
                <a:lnTo>
                  <a:pt x="21600" y="13582"/>
                </a:lnTo>
                <a:lnTo>
                  <a:pt x="16224" y="13582"/>
                </a:lnTo>
                <a:lnTo>
                  <a:pt x="15881" y="16573"/>
                </a:lnTo>
                <a:cubicBezTo>
                  <a:pt x="15531" y="20259"/>
                  <a:pt x="349" y="17410"/>
                  <a:pt x="0" y="21600"/>
                </a:cubicBezTo>
                <a:cubicBezTo>
                  <a:pt x="0" y="21600"/>
                  <a:pt x="0" y="21600"/>
                  <a:pt x="1980" y="1155"/>
                </a:cubicBezTo>
                <a:cubicBezTo>
                  <a:pt x="1980" y="1155"/>
                  <a:pt x="2058" y="149"/>
                  <a:pt x="2446" y="149"/>
                </a:cubicBezTo>
                <a:cubicBezTo>
                  <a:pt x="2686" y="149"/>
                  <a:pt x="10415" y="149"/>
                  <a:pt x="15221" y="149"/>
                </a:cubicBezTo>
                <a:lnTo>
                  <a:pt x="15654" y="149"/>
                </a:lnTo>
                <a:lnTo>
                  <a:pt x="15654" y="0"/>
                </a:lnTo>
                <a:close/>
              </a:path>
            </a:pathLst>
          </a:cu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2" name="Shape 3343"/>
          <p:cNvSpPr/>
          <p:nvPr/>
        </p:nvSpPr>
        <p:spPr>
          <a:xfrm>
            <a:off x="1360688" y="4404678"/>
            <a:ext cx="4722835" cy="780677"/>
          </a:xfrm>
          <a:custGeom>
            <a:avLst/>
            <a:gdLst/>
            <a:ahLst/>
            <a:cxnLst>
              <a:cxn ang="0">
                <a:pos x="wd2" y="hd2"/>
              </a:cxn>
              <a:cxn ang="5400000">
                <a:pos x="wd2" y="hd2"/>
              </a:cxn>
              <a:cxn ang="10800000">
                <a:pos x="wd2" y="hd2"/>
              </a:cxn>
              <a:cxn ang="16200000">
                <a:pos x="wd2" y="hd2"/>
              </a:cxn>
            </a:cxnLst>
            <a:rect l="0" t="0" r="r" b="b"/>
            <a:pathLst>
              <a:path w="21600" h="21600" extrusionOk="0">
                <a:moveTo>
                  <a:pt x="1790" y="0"/>
                </a:moveTo>
                <a:cubicBezTo>
                  <a:pt x="1401" y="0"/>
                  <a:pt x="1323" y="1409"/>
                  <a:pt x="1323" y="1409"/>
                </a:cubicBezTo>
                <a:cubicBezTo>
                  <a:pt x="0" y="19722"/>
                  <a:pt x="0" y="19722"/>
                  <a:pt x="0" y="19722"/>
                </a:cubicBezTo>
                <a:cubicBezTo>
                  <a:pt x="156" y="16904"/>
                  <a:pt x="5877" y="19722"/>
                  <a:pt x="9263" y="21600"/>
                </a:cubicBezTo>
                <a:cubicBezTo>
                  <a:pt x="18603" y="21600"/>
                  <a:pt x="18603" y="21600"/>
                  <a:pt x="18603" y="21600"/>
                </a:cubicBezTo>
                <a:cubicBezTo>
                  <a:pt x="19654" y="7748"/>
                  <a:pt x="21600" y="0"/>
                  <a:pt x="21600" y="0"/>
                </a:cubicBezTo>
                <a:cubicBezTo>
                  <a:pt x="21600" y="0"/>
                  <a:pt x="2141" y="0"/>
                  <a:pt x="1790" y="0"/>
                </a:cubicBez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3" name="Shape 3344"/>
          <p:cNvSpPr/>
          <p:nvPr/>
        </p:nvSpPr>
        <p:spPr>
          <a:xfrm>
            <a:off x="3813411" y="3022379"/>
            <a:ext cx="1596956"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cubicBezTo>
                  <a:pt x="21600" y="0"/>
                  <a:pt x="21600" y="0"/>
                  <a:pt x="21600" y="0"/>
                </a:cubicBezTo>
                <a:cubicBezTo>
                  <a:pt x="0" y="0"/>
                  <a:pt x="0" y="0"/>
                  <a:pt x="0" y="0"/>
                </a:cubicBezTo>
                <a:lnTo>
                  <a:pt x="0" y="0"/>
                </a:lnTo>
                <a:lnTo>
                  <a:pt x="21485"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4" name="Shape 3345"/>
          <p:cNvSpPr/>
          <p:nvPr/>
        </p:nvSpPr>
        <p:spPr>
          <a:xfrm>
            <a:off x="4482985" y="4411839"/>
            <a:ext cx="1600538"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lnTo>
                  <a:pt x="21600" y="0"/>
                </a:lnTo>
                <a:cubicBezTo>
                  <a:pt x="0" y="0"/>
                  <a:pt x="0" y="0"/>
                  <a:pt x="0" y="0"/>
                </a:cubicBezTo>
                <a:lnTo>
                  <a:pt x="0" y="0"/>
                </a:lnTo>
                <a:lnTo>
                  <a:pt x="21485"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5" name="Shape 3346"/>
          <p:cNvSpPr/>
          <p:nvPr/>
        </p:nvSpPr>
        <p:spPr>
          <a:xfrm>
            <a:off x="3226190" y="1772579"/>
            <a:ext cx="1385701" cy="1"/>
          </a:xfrm>
          <a:custGeom>
            <a:avLst/>
            <a:gdLst/>
            <a:ahLst/>
            <a:cxnLst>
              <a:cxn ang="0">
                <a:pos x="wd2" y="hd2"/>
              </a:cxn>
              <a:cxn ang="5400000">
                <a:pos x="wd2" y="hd2"/>
              </a:cxn>
              <a:cxn ang="10800000">
                <a:pos x="wd2" y="hd2"/>
              </a:cxn>
              <a:cxn ang="16200000">
                <a:pos x="wd2" y="hd2"/>
              </a:cxn>
            </a:cxnLst>
            <a:rect l="0" t="0" r="r" b="b"/>
            <a:pathLst>
              <a:path w="21600" extrusionOk="0">
                <a:moveTo>
                  <a:pt x="21467" y="0"/>
                </a:moveTo>
                <a:cubicBezTo>
                  <a:pt x="21600" y="0"/>
                  <a:pt x="21600" y="0"/>
                  <a:pt x="21600" y="0"/>
                </a:cubicBezTo>
                <a:cubicBezTo>
                  <a:pt x="0" y="0"/>
                  <a:pt x="0" y="0"/>
                  <a:pt x="0" y="0"/>
                </a:cubicBezTo>
                <a:lnTo>
                  <a:pt x="0" y="0"/>
                </a:lnTo>
                <a:lnTo>
                  <a:pt x="21467"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6" name="Shape 3347"/>
          <p:cNvSpPr/>
          <p:nvPr/>
        </p:nvSpPr>
        <p:spPr>
          <a:xfrm>
            <a:off x="4142828" y="3714966"/>
            <a:ext cx="2142055" cy="7163"/>
          </a:xfrm>
          <a:custGeom>
            <a:avLst/>
            <a:gdLst/>
            <a:ahLst/>
            <a:cxnLst>
              <a:cxn ang="0">
                <a:pos x="wd2" y="hd2"/>
              </a:cxn>
              <a:cxn ang="5400000">
                <a:pos x="wd2" y="hd2"/>
              </a:cxn>
              <a:cxn ang="10800000">
                <a:pos x="wd2" y="hd2"/>
              </a:cxn>
              <a:cxn ang="16200000">
                <a:pos x="wd2" y="hd2"/>
              </a:cxn>
            </a:cxnLst>
            <a:rect l="0" t="0" r="r" b="b"/>
            <a:pathLst>
              <a:path w="21600" h="21600" extrusionOk="0">
                <a:moveTo>
                  <a:pt x="21485" y="21600"/>
                </a:moveTo>
                <a:cubicBezTo>
                  <a:pt x="21600" y="0"/>
                  <a:pt x="21600" y="0"/>
                  <a:pt x="21600" y="0"/>
                </a:cubicBezTo>
                <a:cubicBezTo>
                  <a:pt x="0" y="0"/>
                  <a:pt x="0" y="0"/>
                  <a:pt x="0" y="0"/>
                </a:cubicBezTo>
                <a:cubicBezTo>
                  <a:pt x="0" y="21600"/>
                  <a:pt x="0" y="21600"/>
                  <a:pt x="0" y="21600"/>
                </a:cubicBezTo>
                <a:lnTo>
                  <a:pt x="21485" y="21600"/>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7" name="Shape 3348"/>
          <p:cNvSpPr/>
          <p:nvPr/>
        </p:nvSpPr>
        <p:spPr>
          <a:xfrm>
            <a:off x="3462511" y="2293483"/>
            <a:ext cx="2468467" cy="107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21600"/>
                  <a:pt x="0" y="21600"/>
                  <a:pt x="0" y="21600"/>
                </a:cubicBezTo>
                <a:cubicBezTo>
                  <a:pt x="21483" y="21600"/>
                  <a:pt x="21483" y="21600"/>
                  <a:pt x="21483" y="21600"/>
                </a:cubicBezTo>
                <a:cubicBezTo>
                  <a:pt x="21483" y="0"/>
                  <a:pt x="21600" y="0"/>
                  <a:pt x="21600" y="0"/>
                </a:cubicBezTo>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8" name="Shape 3349"/>
          <p:cNvSpPr/>
          <p:nvPr/>
        </p:nvSpPr>
        <p:spPr>
          <a:xfrm>
            <a:off x="4025519" y="1598384"/>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6"/>
            </a:solidFill>
            <a:miter lim="400000"/>
          </a:ln>
        </p:spPr>
        <p:txBody>
          <a:bodyPr lIns="0" tIns="0" rIns="0" bIns="0" anchor="ctr"/>
          <a:lstStyle/>
          <a:p>
            <a:pPr algn="ctr"/>
            <a:endParaRPr lang="en-US" sz="2000" dirty="0">
              <a:solidFill>
                <a:schemeClr val="accent6"/>
              </a:solidFill>
              <a:latin typeface="+mn-ea"/>
              <a:cs typeface="+mn-ea"/>
            </a:endParaRPr>
          </a:p>
        </p:txBody>
      </p:sp>
      <p:sp>
        <p:nvSpPr>
          <p:cNvPr id="79" name="Shape 3350"/>
          <p:cNvSpPr/>
          <p:nvPr/>
        </p:nvSpPr>
        <p:spPr>
          <a:xfrm>
            <a:off x="5492232" y="2186890"/>
            <a:ext cx="951597" cy="9517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5"/>
            </a:solidFill>
            <a:miter lim="400000"/>
          </a:ln>
        </p:spPr>
        <p:txBody>
          <a:bodyPr lIns="0" tIns="0" rIns="0" bIns="0" anchor="ctr"/>
          <a:lstStyle/>
          <a:p>
            <a:pPr algn="ctr"/>
            <a:endParaRPr lang="en-US" sz="2000" dirty="0">
              <a:solidFill>
                <a:schemeClr val="accent5"/>
              </a:solidFill>
              <a:latin typeface="+mn-ea"/>
              <a:cs typeface="+mn-ea"/>
            </a:endParaRPr>
          </a:p>
        </p:txBody>
      </p:sp>
      <p:sp>
        <p:nvSpPr>
          <p:cNvPr id="80" name="Shape 3351"/>
          <p:cNvSpPr/>
          <p:nvPr/>
        </p:nvSpPr>
        <p:spPr>
          <a:xfrm>
            <a:off x="4654856" y="2878702"/>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4"/>
            </a:solidFill>
            <a:miter lim="400000"/>
          </a:ln>
        </p:spPr>
        <p:txBody>
          <a:bodyPr lIns="0" tIns="0" rIns="0" bIns="0" anchor="ctr"/>
          <a:lstStyle/>
          <a:p>
            <a:pPr algn="ctr"/>
            <a:endParaRPr lang="en-US" sz="2000" dirty="0">
              <a:solidFill>
                <a:schemeClr val="accent4"/>
              </a:solidFill>
              <a:latin typeface="+mn-ea"/>
              <a:cs typeface="+mn-ea"/>
            </a:endParaRPr>
          </a:p>
        </p:txBody>
      </p:sp>
      <p:sp>
        <p:nvSpPr>
          <p:cNvPr id="81" name="Shape 3352"/>
          <p:cNvSpPr/>
          <p:nvPr/>
        </p:nvSpPr>
        <p:spPr>
          <a:xfrm>
            <a:off x="6063738" y="3581072"/>
            <a:ext cx="951597" cy="9517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2"/>
            </a:solidFill>
            <a:miter lim="400000"/>
          </a:ln>
        </p:spPr>
        <p:txBody>
          <a:bodyPr lIns="0" tIns="0" rIns="0" bIns="0" anchor="ctr"/>
          <a:lstStyle/>
          <a:p>
            <a:pPr algn="ctr"/>
            <a:endParaRPr lang="en-US" sz="2000" dirty="0">
              <a:solidFill>
                <a:schemeClr val="accent2"/>
              </a:solidFill>
              <a:latin typeface="+mn-ea"/>
              <a:cs typeface="+mn-ea"/>
            </a:endParaRPr>
          </a:p>
        </p:txBody>
      </p:sp>
      <p:sp>
        <p:nvSpPr>
          <p:cNvPr id="82" name="Shape 3353"/>
          <p:cNvSpPr/>
          <p:nvPr/>
        </p:nvSpPr>
        <p:spPr>
          <a:xfrm>
            <a:off x="5306163" y="4337060"/>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bg1">
                <a:lumMod val="65000"/>
              </a:schemeClr>
            </a:solidFill>
            <a:miter lim="400000"/>
          </a:ln>
        </p:spPr>
        <p:txBody>
          <a:bodyPr lIns="0" tIns="0" rIns="0" bIns="0" anchor="ctr"/>
          <a:lstStyle/>
          <a:p>
            <a:pPr algn="ctr"/>
            <a:endParaRPr lang="en-US" sz="2000" dirty="0">
              <a:solidFill>
                <a:schemeClr val="accent1"/>
              </a:solidFill>
              <a:latin typeface="+mn-ea"/>
              <a:cs typeface="+mn-ea"/>
            </a:endParaRPr>
          </a:p>
        </p:txBody>
      </p:sp>
      <p:sp>
        <p:nvSpPr>
          <p:cNvPr id="83" name="Shape 3356"/>
          <p:cNvSpPr/>
          <p:nvPr/>
        </p:nvSpPr>
        <p:spPr>
          <a:xfrm>
            <a:off x="2863340" y="1761836"/>
            <a:ext cx="2045740" cy="3799530"/>
          </a:xfrm>
          <a:custGeom>
            <a:avLst/>
            <a:gdLst/>
            <a:ahLst/>
            <a:cxnLst>
              <a:cxn ang="0">
                <a:pos x="wd2" y="hd2"/>
              </a:cxn>
              <a:cxn ang="5400000">
                <a:pos x="wd2" y="hd2"/>
              </a:cxn>
              <a:cxn ang="10800000">
                <a:pos x="wd2" y="hd2"/>
              </a:cxn>
              <a:cxn ang="16200000">
                <a:pos x="wd2" y="hd2"/>
              </a:cxn>
            </a:cxnLst>
            <a:rect l="0" t="0" r="r" b="b"/>
            <a:pathLst>
              <a:path w="19841" h="21600" extrusionOk="0">
                <a:moveTo>
                  <a:pt x="19841" y="19614"/>
                </a:moveTo>
                <a:cubicBezTo>
                  <a:pt x="3517" y="0"/>
                  <a:pt x="3517" y="0"/>
                  <a:pt x="3517" y="0"/>
                </a:cubicBezTo>
                <a:cubicBezTo>
                  <a:pt x="385" y="3778"/>
                  <a:pt x="385" y="3778"/>
                  <a:pt x="385" y="3778"/>
                </a:cubicBezTo>
                <a:cubicBezTo>
                  <a:pt x="-357" y="4649"/>
                  <a:pt x="-1759" y="7313"/>
                  <a:pt x="15307" y="21600"/>
                </a:cubicBezTo>
                <a:cubicBezTo>
                  <a:pt x="18027" y="21019"/>
                  <a:pt x="19759" y="20292"/>
                  <a:pt x="19841" y="19663"/>
                </a:cubicBezTo>
                <a:lnTo>
                  <a:pt x="19841" y="19663"/>
                </a:lnTo>
                <a:lnTo>
                  <a:pt x="19841" y="19663"/>
                </a:lnTo>
                <a:cubicBezTo>
                  <a:pt x="19841" y="19663"/>
                  <a:pt x="19841" y="19663"/>
                  <a:pt x="19841" y="1961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4" name="Shape 3357"/>
          <p:cNvSpPr/>
          <p:nvPr/>
        </p:nvSpPr>
        <p:spPr>
          <a:xfrm>
            <a:off x="2442968" y="2341973"/>
            <a:ext cx="1997055" cy="3362637"/>
          </a:xfrm>
          <a:custGeom>
            <a:avLst/>
            <a:gdLst/>
            <a:ahLst/>
            <a:cxnLst>
              <a:cxn ang="0">
                <a:pos x="wd2" y="hd2"/>
              </a:cxn>
              <a:cxn ang="5400000">
                <a:pos x="wd2" y="hd2"/>
              </a:cxn>
              <a:cxn ang="10800000">
                <a:pos x="wd2" y="hd2"/>
              </a:cxn>
              <a:cxn ang="16200000">
                <a:pos x="wd2" y="hd2"/>
              </a:cxn>
            </a:cxnLst>
            <a:rect l="0" t="0" r="r" b="b"/>
            <a:pathLst>
              <a:path w="19525" h="21600" extrusionOk="0">
                <a:moveTo>
                  <a:pt x="417" y="5031"/>
                </a:moveTo>
                <a:cubicBezTo>
                  <a:pt x="-2075" y="8257"/>
                  <a:pt x="7147" y="16077"/>
                  <a:pt x="13211" y="21600"/>
                </a:cubicBezTo>
                <a:cubicBezTo>
                  <a:pt x="15620" y="21381"/>
                  <a:pt x="17780" y="20998"/>
                  <a:pt x="19525" y="20616"/>
                </a:cubicBezTo>
                <a:cubicBezTo>
                  <a:pt x="6897" y="5359"/>
                  <a:pt x="3325" y="1094"/>
                  <a:pt x="4156" y="0"/>
                </a:cubicBezTo>
                <a:lnTo>
                  <a:pt x="417" y="5031"/>
                </a:lnTo>
                <a:close/>
              </a:path>
            </a:pathLst>
          </a:cu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5" name="Shape 3358"/>
          <p:cNvSpPr/>
          <p:nvPr/>
        </p:nvSpPr>
        <p:spPr>
          <a:xfrm>
            <a:off x="2015941" y="3065352"/>
            <a:ext cx="1779570" cy="2675069"/>
          </a:xfrm>
          <a:custGeom>
            <a:avLst/>
            <a:gdLst/>
            <a:ahLst/>
            <a:cxnLst>
              <a:cxn ang="0">
                <a:pos x="wd2" y="hd2"/>
              </a:cxn>
              <a:cxn ang="5400000">
                <a:pos x="wd2" y="hd2"/>
              </a:cxn>
              <a:cxn ang="10800000">
                <a:pos x="wd2" y="hd2"/>
              </a:cxn>
              <a:cxn ang="16200000">
                <a:pos x="wd2" y="hd2"/>
              </a:cxn>
            </a:cxnLst>
            <a:rect l="0" t="0" r="r" b="b"/>
            <a:pathLst>
              <a:path w="21600" h="21600" extrusionOk="0">
                <a:moveTo>
                  <a:pt x="0" y="7085"/>
                </a:moveTo>
                <a:cubicBezTo>
                  <a:pt x="3204" y="11557"/>
                  <a:pt x="8061" y="15890"/>
                  <a:pt x="13022" y="21600"/>
                </a:cubicBezTo>
                <a:cubicBezTo>
                  <a:pt x="13332" y="21600"/>
                  <a:pt x="13745" y="21600"/>
                  <a:pt x="14159" y="21600"/>
                </a:cubicBezTo>
                <a:cubicBezTo>
                  <a:pt x="16743" y="21600"/>
                  <a:pt x="19326" y="21531"/>
                  <a:pt x="21600" y="21256"/>
                </a:cubicBezTo>
                <a:cubicBezTo>
                  <a:pt x="9095" y="6948"/>
                  <a:pt x="4444" y="1445"/>
                  <a:pt x="5271" y="0"/>
                </a:cubicBezTo>
                <a:lnTo>
                  <a:pt x="0" y="7085"/>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6" name="Shape 3359"/>
          <p:cNvSpPr/>
          <p:nvPr/>
        </p:nvSpPr>
        <p:spPr>
          <a:xfrm>
            <a:off x="1625654" y="3763663"/>
            <a:ext cx="1464475" cy="1976759"/>
          </a:xfrm>
          <a:custGeom>
            <a:avLst/>
            <a:gdLst/>
            <a:ahLst/>
            <a:cxnLst>
              <a:cxn ang="0">
                <a:pos x="wd2" y="hd2"/>
              </a:cxn>
              <a:cxn ang="5400000">
                <a:pos x="wd2" y="hd2"/>
              </a:cxn>
              <a:cxn ang="10800000">
                <a:pos x="wd2" y="hd2"/>
              </a:cxn>
              <a:cxn ang="16200000">
                <a:pos x="wd2" y="hd2"/>
              </a:cxn>
            </a:cxnLst>
            <a:rect l="0" t="0" r="r" b="b"/>
            <a:pathLst>
              <a:path w="21600" h="21600" extrusionOk="0">
                <a:moveTo>
                  <a:pt x="0" y="9310"/>
                </a:moveTo>
                <a:cubicBezTo>
                  <a:pt x="2763" y="13221"/>
                  <a:pt x="6405" y="16293"/>
                  <a:pt x="9795" y="20669"/>
                </a:cubicBezTo>
                <a:cubicBezTo>
                  <a:pt x="13312" y="21228"/>
                  <a:pt x="17330" y="21600"/>
                  <a:pt x="21600" y="21600"/>
                </a:cubicBezTo>
                <a:cubicBezTo>
                  <a:pt x="8540" y="5028"/>
                  <a:pt x="5400" y="1210"/>
                  <a:pt x="6153" y="0"/>
                </a:cubicBezTo>
                <a:lnTo>
                  <a:pt x="0" y="9310"/>
                </a:lnTo>
                <a:close/>
              </a:path>
            </a:pathLst>
          </a:cu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7" name="Shape 3360"/>
          <p:cNvSpPr/>
          <p:nvPr/>
        </p:nvSpPr>
        <p:spPr>
          <a:xfrm>
            <a:off x="1318693" y="4472716"/>
            <a:ext cx="977511" cy="1181759"/>
          </a:xfrm>
          <a:custGeom>
            <a:avLst/>
            <a:gdLst/>
            <a:ahLst/>
            <a:cxnLst>
              <a:cxn ang="0">
                <a:pos x="wd2" y="hd2"/>
              </a:cxn>
              <a:cxn ang="5400000">
                <a:pos x="wd2" y="hd2"/>
              </a:cxn>
              <a:cxn ang="10800000">
                <a:pos x="wd2" y="hd2"/>
              </a:cxn>
              <a:cxn ang="16200000">
                <a:pos x="wd2" y="hd2"/>
              </a:cxn>
            </a:cxnLst>
            <a:rect l="0" t="0" r="r" b="b"/>
            <a:pathLst>
              <a:path w="21600" h="21600" extrusionOk="0">
                <a:moveTo>
                  <a:pt x="0" y="12276"/>
                </a:moveTo>
                <a:cubicBezTo>
                  <a:pt x="0" y="12432"/>
                  <a:pt x="0" y="12432"/>
                  <a:pt x="0" y="12587"/>
                </a:cubicBezTo>
                <a:lnTo>
                  <a:pt x="0" y="12587"/>
                </a:lnTo>
                <a:lnTo>
                  <a:pt x="0" y="12587"/>
                </a:lnTo>
                <a:cubicBezTo>
                  <a:pt x="376" y="15695"/>
                  <a:pt x="9016" y="19424"/>
                  <a:pt x="21600" y="21600"/>
                </a:cubicBezTo>
                <a:cubicBezTo>
                  <a:pt x="9016" y="5594"/>
                  <a:pt x="6762" y="1088"/>
                  <a:pt x="7325" y="0"/>
                </a:cubicBezTo>
                <a:lnTo>
                  <a:pt x="0" y="12276"/>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8" name="Shape 3361"/>
          <p:cNvSpPr/>
          <p:nvPr/>
        </p:nvSpPr>
        <p:spPr>
          <a:xfrm>
            <a:off x="2849065" y="2341972"/>
            <a:ext cx="1590956" cy="3212232"/>
          </a:xfrm>
          <a:custGeom>
            <a:avLst/>
            <a:gdLst/>
            <a:ahLst/>
            <a:cxnLst>
              <a:cxn ang="0">
                <a:pos x="wd2" y="hd2"/>
              </a:cxn>
              <a:cxn ang="5400000">
                <a:pos x="wd2" y="hd2"/>
              </a:cxn>
              <a:cxn ang="10800000">
                <a:pos x="wd2" y="hd2"/>
              </a:cxn>
              <a:cxn ang="16200000">
                <a:pos x="wd2" y="hd2"/>
              </a:cxn>
            </a:cxnLst>
            <a:rect l="0" t="0" r="r" b="b"/>
            <a:pathLst>
              <a:path w="20729" h="21600" extrusionOk="0">
                <a:moveTo>
                  <a:pt x="126" y="115"/>
                </a:moveTo>
                <a:cubicBezTo>
                  <a:pt x="-871" y="1203"/>
                  <a:pt x="3892" y="5672"/>
                  <a:pt x="20618" y="21600"/>
                </a:cubicBezTo>
                <a:cubicBezTo>
                  <a:pt x="20729" y="21600"/>
                  <a:pt x="20729" y="21600"/>
                  <a:pt x="20729" y="21600"/>
                </a:cubicBezTo>
                <a:cubicBezTo>
                  <a:pt x="3892" y="5615"/>
                  <a:pt x="-871" y="1146"/>
                  <a:pt x="237" y="0"/>
                </a:cubicBezTo>
                <a:lnTo>
                  <a:pt x="126" y="115"/>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9" name="Shape 3362"/>
          <p:cNvSpPr/>
          <p:nvPr/>
        </p:nvSpPr>
        <p:spPr>
          <a:xfrm>
            <a:off x="2436415" y="3065352"/>
            <a:ext cx="1359095" cy="2639257"/>
          </a:xfrm>
          <a:custGeom>
            <a:avLst/>
            <a:gdLst/>
            <a:ahLst/>
            <a:cxnLst>
              <a:cxn ang="0">
                <a:pos x="wd2" y="hd2"/>
              </a:cxn>
              <a:cxn ang="5400000">
                <a:pos x="wd2" y="hd2"/>
              </a:cxn>
              <a:cxn ang="10800000">
                <a:pos x="wd2" y="hd2"/>
              </a:cxn>
              <a:cxn ang="16200000">
                <a:pos x="wd2" y="hd2"/>
              </a:cxn>
            </a:cxnLst>
            <a:rect l="0" t="0" r="r" b="b"/>
            <a:pathLst>
              <a:path w="20756" h="21600" extrusionOk="0">
                <a:moveTo>
                  <a:pt x="67" y="70"/>
                </a:moveTo>
                <a:cubicBezTo>
                  <a:pt x="-714" y="1742"/>
                  <a:pt x="5272" y="7316"/>
                  <a:pt x="20756" y="21600"/>
                </a:cubicBezTo>
                <a:cubicBezTo>
                  <a:pt x="20756" y="21530"/>
                  <a:pt x="20756" y="21530"/>
                  <a:pt x="20756" y="21530"/>
                </a:cubicBezTo>
                <a:cubicBezTo>
                  <a:pt x="5011" y="7037"/>
                  <a:pt x="-844" y="1463"/>
                  <a:pt x="197" y="0"/>
                </a:cubicBezTo>
                <a:lnTo>
                  <a:pt x="67" y="70"/>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0" name="Shape 3363"/>
          <p:cNvSpPr/>
          <p:nvPr/>
        </p:nvSpPr>
        <p:spPr>
          <a:xfrm>
            <a:off x="2034911" y="3763663"/>
            <a:ext cx="1055218" cy="1976759"/>
          </a:xfrm>
          <a:custGeom>
            <a:avLst/>
            <a:gdLst/>
            <a:ahLst/>
            <a:cxnLst>
              <a:cxn ang="0">
                <a:pos x="wd2" y="hd2"/>
              </a:cxn>
              <a:cxn ang="5400000">
                <a:pos x="wd2" y="hd2"/>
              </a:cxn>
              <a:cxn ang="10800000">
                <a:pos x="wd2" y="hd2"/>
              </a:cxn>
              <a:cxn ang="16200000">
                <a:pos x="wd2" y="hd2"/>
              </a:cxn>
            </a:cxnLst>
            <a:rect l="0" t="0" r="r" b="b"/>
            <a:pathLst>
              <a:path w="20735" h="21600" extrusionOk="0">
                <a:moveTo>
                  <a:pt x="140" y="93"/>
                </a:moveTo>
                <a:cubicBezTo>
                  <a:pt x="-865" y="1303"/>
                  <a:pt x="3321" y="5121"/>
                  <a:pt x="20568" y="21600"/>
                </a:cubicBezTo>
                <a:cubicBezTo>
                  <a:pt x="20735" y="21600"/>
                  <a:pt x="20735" y="21600"/>
                  <a:pt x="20735" y="21600"/>
                </a:cubicBezTo>
                <a:cubicBezTo>
                  <a:pt x="3321" y="5028"/>
                  <a:pt x="-865" y="1210"/>
                  <a:pt x="140" y="0"/>
                </a:cubicBezTo>
                <a:lnTo>
                  <a:pt x="140" y="93"/>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1" name="Shape 3364"/>
          <p:cNvSpPr/>
          <p:nvPr/>
        </p:nvSpPr>
        <p:spPr>
          <a:xfrm>
            <a:off x="1644452" y="4472716"/>
            <a:ext cx="647687" cy="1181759"/>
          </a:xfrm>
          <a:custGeom>
            <a:avLst/>
            <a:gdLst/>
            <a:ahLst/>
            <a:cxnLst>
              <a:cxn ang="0">
                <a:pos x="wd2" y="hd2"/>
              </a:cxn>
              <a:cxn ang="5400000">
                <a:pos x="wd2" y="hd2"/>
              </a:cxn>
              <a:cxn ang="10800000">
                <a:pos x="wd2" y="hd2"/>
              </a:cxn>
              <a:cxn ang="16200000">
                <a:pos x="wd2" y="hd2"/>
              </a:cxn>
            </a:cxnLst>
            <a:rect l="0" t="0" r="r" b="b"/>
            <a:pathLst>
              <a:path w="20894" h="21600" extrusionOk="0">
                <a:moveTo>
                  <a:pt x="114" y="155"/>
                </a:moveTo>
                <a:cubicBezTo>
                  <a:pt x="-706" y="1243"/>
                  <a:pt x="2575" y="5750"/>
                  <a:pt x="20621" y="21600"/>
                </a:cubicBezTo>
                <a:cubicBezTo>
                  <a:pt x="20894" y="21600"/>
                  <a:pt x="20894" y="21600"/>
                  <a:pt x="20894" y="21600"/>
                </a:cubicBezTo>
                <a:cubicBezTo>
                  <a:pt x="2575" y="5594"/>
                  <a:pt x="-706" y="1088"/>
                  <a:pt x="114" y="0"/>
                </a:cubicBezTo>
                <a:lnTo>
                  <a:pt x="114" y="155"/>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2" name="Shape 3365"/>
          <p:cNvSpPr/>
          <p:nvPr/>
        </p:nvSpPr>
        <p:spPr>
          <a:xfrm rot="3600000">
            <a:off x="1535874" y="4993665"/>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05</a:t>
            </a:r>
          </a:p>
        </p:txBody>
      </p:sp>
      <p:sp>
        <p:nvSpPr>
          <p:cNvPr id="93" name="Shape 3366"/>
          <p:cNvSpPr/>
          <p:nvPr/>
        </p:nvSpPr>
        <p:spPr>
          <a:xfrm rot="3600000">
            <a:off x="2123285" y="4724286"/>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04</a:t>
            </a:r>
          </a:p>
        </p:txBody>
      </p:sp>
      <p:sp>
        <p:nvSpPr>
          <p:cNvPr id="94" name="Shape 3367"/>
          <p:cNvSpPr/>
          <p:nvPr/>
        </p:nvSpPr>
        <p:spPr>
          <a:xfrm rot="3600000">
            <a:off x="2685660" y="4387825"/>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03</a:t>
            </a:r>
          </a:p>
        </p:txBody>
      </p:sp>
      <p:sp>
        <p:nvSpPr>
          <p:cNvPr id="95" name="Shape 3368"/>
          <p:cNvSpPr/>
          <p:nvPr/>
        </p:nvSpPr>
        <p:spPr>
          <a:xfrm rot="3600000">
            <a:off x="3255909" y="4061067"/>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02</a:t>
            </a:r>
          </a:p>
        </p:txBody>
      </p:sp>
      <p:sp>
        <p:nvSpPr>
          <p:cNvPr id="96" name="Shape 3369"/>
          <p:cNvSpPr/>
          <p:nvPr/>
        </p:nvSpPr>
        <p:spPr>
          <a:xfrm rot="3840000">
            <a:off x="3816557" y="3758256"/>
            <a:ext cx="553037"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latin typeface="+mn-ea"/>
                <a:cs typeface="+mn-ea"/>
              </a:rPr>
              <a:t>等级</a:t>
            </a:r>
            <a:r>
              <a:rPr lang="en-US" sz="1050" dirty="0">
                <a:latin typeface="+mn-ea"/>
                <a:cs typeface="+mn-ea"/>
              </a:rPr>
              <a:t> 01</a:t>
            </a:r>
            <a:endParaRPr sz="1050" dirty="0">
              <a:latin typeface="+mn-ea"/>
              <a:cs typeface="+mn-ea"/>
            </a:endParaRPr>
          </a:p>
        </p:txBody>
      </p:sp>
      <p:sp>
        <p:nvSpPr>
          <p:cNvPr id="98" name="Text Placeholder 32"/>
          <p:cNvSpPr txBox="1"/>
          <p:nvPr/>
        </p:nvSpPr>
        <p:spPr>
          <a:xfrm>
            <a:off x="8183720" y="1889733"/>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99" name="Text Placeholder 33"/>
          <p:cNvSpPr txBox="1"/>
          <p:nvPr/>
        </p:nvSpPr>
        <p:spPr>
          <a:xfrm>
            <a:off x="8183721" y="1684133"/>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0" name="Text Placeholder 32"/>
          <p:cNvSpPr txBox="1"/>
          <p:nvPr/>
        </p:nvSpPr>
        <p:spPr>
          <a:xfrm>
            <a:off x="8183720" y="2704594"/>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1" name="Text Placeholder 33"/>
          <p:cNvSpPr txBox="1"/>
          <p:nvPr/>
        </p:nvSpPr>
        <p:spPr>
          <a:xfrm>
            <a:off x="8183721" y="2498994"/>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2" name="Text Placeholder 32"/>
          <p:cNvSpPr txBox="1"/>
          <p:nvPr/>
        </p:nvSpPr>
        <p:spPr>
          <a:xfrm>
            <a:off x="8183720" y="3513658"/>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3" name="Text Placeholder 33"/>
          <p:cNvSpPr txBox="1"/>
          <p:nvPr/>
        </p:nvSpPr>
        <p:spPr>
          <a:xfrm>
            <a:off x="8183721" y="3308058"/>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4" name="Text Placeholder 32"/>
          <p:cNvSpPr txBox="1"/>
          <p:nvPr/>
        </p:nvSpPr>
        <p:spPr>
          <a:xfrm>
            <a:off x="8183720" y="4331247"/>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5" name="Text Placeholder 33"/>
          <p:cNvSpPr txBox="1"/>
          <p:nvPr/>
        </p:nvSpPr>
        <p:spPr>
          <a:xfrm>
            <a:off x="8183721" y="4125647"/>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6" name="Text Placeholder 32"/>
          <p:cNvSpPr txBox="1"/>
          <p:nvPr/>
        </p:nvSpPr>
        <p:spPr>
          <a:xfrm>
            <a:off x="8183720" y="5099074"/>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7" name="Text Placeholder 33"/>
          <p:cNvSpPr txBox="1"/>
          <p:nvPr/>
        </p:nvSpPr>
        <p:spPr>
          <a:xfrm>
            <a:off x="8183721" y="4893474"/>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14" name="Oval 113"/>
          <p:cNvSpPr/>
          <p:nvPr/>
        </p:nvSpPr>
        <p:spPr>
          <a:xfrm flipH="1">
            <a:off x="7424622" y="1684133"/>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115" name="Oval 114"/>
          <p:cNvSpPr/>
          <p:nvPr/>
        </p:nvSpPr>
        <p:spPr>
          <a:xfrm flipH="1">
            <a:off x="7424622" y="249899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6" name="Oval 115"/>
          <p:cNvSpPr/>
          <p:nvPr/>
        </p:nvSpPr>
        <p:spPr>
          <a:xfrm flipH="1">
            <a:off x="7424622" y="3308058"/>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7" name="Oval 116"/>
          <p:cNvSpPr/>
          <p:nvPr/>
        </p:nvSpPr>
        <p:spPr>
          <a:xfrm flipH="1">
            <a:off x="7424622" y="412291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8" name="Oval 117"/>
          <p:cNvSpPr/>
          <p:nvPr/>
        </p:nvSpPr>
        <p:spPr>
          <a:xfrm flipH="1">
            <a:off x="7424622" y="491748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grpSp>
        <p:nvGrpSpPr>
          <p:cNvPr id="50" name="组合 49"/>
          <p:cNvGrpSpPr/>
          <p:nvPr/>
        </p:nvGrpSpPr>
        <p:grpSpPr>
          <a:xfrm>
            <a:off x="5555001" y="4585301"/>
            <a:ext cx="453916" cy="453972"/>
            <a:chOff x="11121822" y="1145785"/>
            <a:chExt cx="307214" cy="307212"/>
          </a:xfrm>
          <a:solidFill>
            <a:schemeClr val="accent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2"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3" name="Freeform 142"/>
          <p:cNvSpPr/>
          <p:nvPr/>
        </p:nvSpPr>
        <p:spPr bwMode="auto">
          <a:xfrm>
            <a:off x="6320055" y="3893845"/>
            <a:ext cx="431879" cy="352601"/>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2"/>
          </a:solidFill>
          <a:ln>
            <a:noFill/>
          </a:ln>
        </p:spPr>
        <p:txBody>
          <a:bodyPr vert="horz" wrap="square" lIns="91440" tIns="45720" rIns="91440" bIns="45720" numCol="1" anchor="t" anchorCtr="0" compatLnSpc="1"/>
          <a:lstStyle/>
          <a:p>
            <a:endParaRPr lang="en-US">
              <a:latin typeface="+mn-ea"/>
              <a:cs typeface="+mn-ea"/>
            </a:endParaRPr>
          </a:p>
        </p:txBody>
      </p:sp>
      <p:sp>
        <p:nvSpPr>
          <p:cNvPr id="54" name="Freeform 149"/>
          <p:cNvSpPr/>
          <p:nvPr/>
        </p:nvSpPr>
        <p:spPr bwMode="auto">
          <a:xfrm>
            <a:off x="5762780" y="2451402"/>
            <a:ext cx="453914" cy="445158"/>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55" name="组合 54"/>
          <p:cNvGrpSpPr/>
          <p:nvPr/>
        </p:nvGrpSpPr>
        <p:grpSpPr>
          <a:xfrm>
            <a:off x="4900391" y="3219337"/>
            <a:ext cx="460525" cy="286488"/>
            <a:chOff x="8292784" y="1202455"/>
            <a:chExt cx="311687" cy="193872"/>
          </a:xfrm>
          <a:solidFill>
            <a:schemeClr val="accent3"/>
          </a:solidFill>
        </p:grpSpPr>
        <p:sp>
          <p:nvSpPr>
            <p:cNvPr id="5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5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58" name="Freeform 116"/>
          <p:cNvSpPr>
            <a:spLocks noEditPoints="1"/>
          </p:cNvSpPr>
          <p:nvPr/>
        </p:nvSpPr>
        <p:spPr bwMode="auto">
          <a:xfrm>
            <a:off x="4277044" y="1840197"/>
            <a:ext cx="486967" cy="429732"/>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59" name="组合 58"/>
          <p:cNvGrpSpPr/>
          <p:nvPr/>
        </p:nvGrpSpPr>
        <p:grpSpPr>
          <a:xfrm>
            <a:off x="7573639" y="5039273"/>
            <a:ext cx="298957" cy="298994"/>
            <a:chOff x="11121822" y="1145785"/>
            <a:chExt cx="307214" cy="307212"/>
          </a:xfrm>
          <a:solidFill>
            <a:schemeClr val="bg1"/>
          </a:solidFill>
        </p:grpSpPr>
        <p:sp>
          <p:nvSpPr>
            <p:cNvPr id="60"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1"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2" name="Freeform 142"/>
          <p:cNvSpPr/>
          <p:nvPr/>
        </p:nvSpPr>
        <p:spPr bwMode="auto">
          <a:xfrm>
            <a:off x="7572551" y="4300567"/>
            <a:ext cx="284443" cy="23222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3" name="组合 62"/>
          <p:cNvGrpSpPr/>
          <p:nvPr/>
        </p:nvGrpSpPr>
        <p:grpSpPr>
          <a:xfrm>
            <a:off x="7570147" y="3505825"/>
            <a:ext cx="303310" cy="188686"/>
            <a:chOff x="8292784" y="1202455"/>
            <a:chExt cx="311687" cy="193872"/>
          </a:xfrm>
          <a:solidFill>
            <a:schemeClr val="bg1"/>
          </a:solidFill>
        </p:grpSpPr>
        <p:sp>
          <p:nvSpPr>
            <p:cNvPr id="6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6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66" name="Freeform 149"/>
          <p:cNvSpPr/>
          <p:nvPr/>
        </p:nvSpPr>
        <p:spPr bwMode="auto">
          <a:xfrm>
            <a:off x="7572551" y="2645294"/>
            <a:ext cx="298956" cy="293189"/>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16"/>
          <p:cNvSpPr>
            <a:spLocks noEditPoints="1"/>
          </p:cNvSpPr>
          <p:nvPr/>
        </p:nvSpPr>
        <p:spPr bwMode="auto">
          <a:xfrm>
            <a:off x="7551871" y="1815909"/>
            <a:ext cx="320725" cy="28302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down)">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down)">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fade">
                                      <p:cBhvr>
                                        <p:cTn id="75" dur="500"/>
                                        <p:tgtEl>
                                          <p:spTgt spid="9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500"/>
                                        <p:tgtEl>
                                          <p:spTgt spid="9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fade">
                                      <p:cBhvr>
                                        <p:cTn id="83" dur="500"/>
                                        <p:tgtEl>
                                          <p:spTgt spid="10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fade">
                                      <p:cBhvr>
                                        <p:cTn id="86" dur="500"/>
                                        <p:tgtEl>
                                          <p:spTgt spid="10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500"/>
                                        <p:tgtEl>
                                          <p:spTgt spid="11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fade">
                                      <p:cBhvr>
                                        <p:cTn id="94" dur="500"/>
                                        <p:tgtEl>
                                          <p:spTgt spid="11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7"/>
                                        </p:tgtEl>
                                        <p:attrNameLst>
                                          <p:attrName>style.visibility</p:attrName>
                                        </p:attrNameLst>
                                      </p:cBhvr>
                                      <p:to>
                                        <p:strVal val="visible"/>
                                      </p:to>
                                    </p:set>
                                    <p:animEffect transition="in" filter="fade">
                                      <p:cBhvr>
                                        <p:cTn id="105" dur="500"/>
                                        <p:tgtEl>
                                          <p:spTgt spid="1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fade">
                                      <p:cBhvr>
                                        <p:cTn id="111" dur="500"/>
                                        <p:tgtEl>
                                          <p:spTgt spid="10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fade">
                                      <p:cBhvr>
                                        <p:cTn id="116" dur="500"/>
                                        <p:tgtEl>
                                          <p:spTgt spid="11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7"/>
                                        </p:tgtEl>
                                        <p:attrNameLst>
                                          <p:attrName>style.visibility</p:attrName>
                                        </p:attrNameLst>
                                      </p:cBhvr>
                                      <p:to>
                                        <p:strVal val="visible"/>
                                      </p:to>
                                    </p:set>
                                    <p:animEffect transition="in" filter="fade">
                                      <p:cBhvr>
                                        <p:cTn id="119" dur="500"/>
                                        <p:tgtEl>
                                          <p:spTgt spid="10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6"/>
                                        </p:tgtEl>
                                        <p:attrNameLst>
                                          <p:attrName>style.visibility</p:attrName>
                                        </p:attrNameLst>
                                      </p:cBhvr>
                                      <p:to>
                                        <p:strVal val="visible"/>
                                      </p:to>
                                    </p:set>
                                    <p:animEffect transition="in" filter="fade">
                                      <p:cBhvr>
                                        <p:cTn id="12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animBg="1"/>
      <p:bldP spid="70" grpId="0" animBg="1"/>
      <p:bldP spid="71" grpId="0" animBg="1"/>
      <p:bldP spid="72"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98" grpId="0"/>
      <p:bldP spid="99" grpId="0"/>
      <p:bldP spid="100" grpId="0"/>
      <p:bldP spid="101" grpId="0"/>
      <p:bldP spid="102" grpId="0"/>
      <p:bldP spid="103" grpId="0"/>
      <p:bldP spid="104" grpId="0"/>
      <p:bldP spid="105" grpId="0"/>
      <p:bldP spid="106" grpId="0"/>
      <p:bldP spid="107" grpId="0"/>
      <p:bldP spid="114" grpId="0" animBg="1"/>
      <p:bldP spid="115" grpId="0" animBg="1"/>
      <p:bldP spid="116" grpId="0" animBg="1"/>
      <p:bldP spid="117" grpId="0" animBg="1"/>
      <p:bldP spid="1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50" name="Rounded Rectangle 49"/>
          <p:cNvSpPr/>
          <p:nvPr/>
        </p:nvSpPr>
        <p:spPr>
          <a:xfrm flipH="1">
            <a:off x="3440675" y="2360705"/>
            <a:ext cx="1831962" cy="770302"/>
          </a:xfrm>
          <a:prstGeom prst="roundRect">
            <a:avLst>
              <a:gd name="adj" fmla="val 100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1" name="Rounded Rectangle 50"/>
          <p:cNvSpPr/>
          <p:nvPr/>
        </p:nvSpPr>
        <p:spPr>
          <a:xfrm flipH="1">
            <a:off x="5106970" y="3839882"/>
            <a:ext cx="1831962" cy="770302"/>
          </a:xfrm>
          <a:prstGeom prst="roundRect">
            <a:avLst>
              <a:gd name="adj" fmla="val 100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2" name="Rounded Rectangle 51"/>
          <p:cNvSpPr/>
          <p:nvPr/>
        </p:nvSpPr>
        <p:spPr>
          <a:xfrm flipH="1">
            <a:off x="6821172" y="1885909"/>
            <a:ext cx="1831962" cy="923033"/>
          </a:xfrm>
          <a:prstGeom prst="roundRect">
            <a:avLst>
              <a:gd name="adj" fmla="val 1003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3" name="Rounded Rectangle 52"/>
          <p:cNvSpPr/>
          <p:nvPr/>
        </p:nvSpPr>
        <p:spPr>
          <a:xfrm flipH="1">
            <a:off x="8449551" y="4225033"/>
            <a:ext cx="1831962" cy="770302"/>
          </a:xfrm>
          <a:prstGeom prst="roundRect">
            <a:avLst>
              <a:gd name="adj" fmla="val 100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4" name="Rounded Rectangle 53"/>
          <p:cNvSpPr/>
          <p:nvPr/>
        </p:nvSpPr>
        <p:spPr>
          <a:xfrm flipH="1">
            <a:off x="1766147" y="4062343"/>
            <a:ext cx="1831962" cy="770302"/>
          </a:xfrm>
          <a:prstGeom prst="roundRect">
            <a:avLst>
              <a:gd name="adj" fmla="val 100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grpSp>
        <p:nvGrpSpPr>
          <p:cNvPr id="3" name="Group 2"/>
          <p:cNvGrpSpPr/>
          <p:nvPr/>
        </p:nvGrpSpPr>
        <p:grpSpPr>
          <a:xfrm>
            <a:off x="4214164" y="3319565"/>
            <a:ext cx="284985" cy="3628085"/>
            <a:chOff x="4213918" y="3319563"/>
            <a:chExt cx="285022" cy="3628085"/>
          </a:xfrm>
        </p:grpSpPr>
        <p:cxnSp>
          <p:nvCxnSpPr>
            <p:cNvPr id="55" name="Straight Connector 54"/>
            <p:cNvCxnSpPr/>
            <p:nvPr/>
          </p:nvCxnSpPr>
          <p:spPr>
            <a:xfrm flipV="1">
              <a:off x="4356429" y="3462074"/>
              <a:ext cx="0" cy="3485574"/>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213918" y="3319563"/>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sp>
        <p:nvSpPr>
          <p:cNvPr id="7" name="Oval 6"/>
          <p:cNvSpPr/>
          <p:nvPr/>
        </p:nvSpPr>
        <p:spPr>
          <a:xfrm>
            <a:off x="8350165" y="1567957"/>
            <a:ext cx="605939" cy="60601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AU" dirty="0">
                <a:solidFill>
                  <a:srgbClr val="FFFFFF"/>
                </a:solidFill>
                <a:latin typeface="+mn-ea"/>
                <a:cs typeface="+mn-ea"/>
              </a:rPr>
              <a:t>1</a:t>
            </a:r>
            <a:endParaRPr lang="en-US" dirty="0">
              <a:latin typeface="+mn-ea"/>
              <a:cs typeface="+mn-ea"/>
            </a:endParaRPr>
          </a:p>
        </p:txBody>
      </p:sp>
      <p:grpSp>
        <p:nvGrpSpPr>
          <p:cNvPr id="10" name="Group 9"/>
          <p:cNvGrpSpPr/>
          <p:nvPr/>
        </p:nvGrpSpPr>
        <p:grpSpPr>
          <a:xfrm>
            <a:off x="7600187" y="3034543"/>
            <a:ext cx="284985" cy="3823459"/>
            <a:chOff x="7600381" y="3034541"/>
            <a:chExt cx="285022" cy="3823459"/>
          </a:xfrm>
        </p:grpSpPr>
        <p:cxnSp>
          <p:nvCxnSpPr>
            <p:cNvPr id="63" name="Straight Connector 62"/>
            <p:cNvCxnSpPr/>
            <p:nvPr/>
          </p:nvCxnSpPr>
          <p:spPr>
            <a:xfrm flipV="1">
              <a:off x="7742892" y="3177052"/>
              <a:ext cx="0" cy="3680948"/>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600381" y="3034541"/>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5" name="Group 4"/>
          <p:cNvGrpSpPr/>
          <p:nvPr/>
        </p:nvGrpSpPr>
        <p:grpSpPr>
          <a:xfrm>
            <a:off x="5877985" y="4852824"/>
            <a:ext cx="284985" cy="2094824"/>
            <a:chOff x="5877955" y="4852824"/>
            <a:chExt cx="285022" cy="2094824"/>
          </a:xfrm>
        </p:grpSpPr>
        <p:cxnSp>
          <p:nvCxnSpPr>
            <p:cNvPr id="65" name="Straight Connector 64"/>
            <p:cNvCxnSpPr/>
            <p:nvPr/>
          </p:nvCxnSpPr>
          <p:spPr>
            <a:xfrm flipV="1">
              <a:off x="6020466" y="4995335"/>
              <a:ext cx="0" cy="1952313"/>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877955" y="4852824"/>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11" name="Group 10"/>
          <p:cNvGrpSpPr/>
          <p:nvPr/>
        </p:nvGrpSpPr>
        <p:grpSpPr>
          <a:xfrm>
            <a:off x="9220223" y="5210843"/>
            <a:ext cx="284985" cy="1736807"/>
            <a:chOff x="9220628" y="5210841"/>
            <a:chExt cx="285022" cy="1736807"/>
          </a:xfrm>
        </p:grpSpPr>
        <p:cxnSp>
          <p:nvCxnSpPr>
            <p:cNvPr id="67" name="Straight Connector 66"/>
            <p:cNvCxnSpPr/>
            <p:nvPr/>
          </p:nvCxnSpPr>
          <p:spPr>
            <a:xfrm flipV="1">
              <a:off x="9363139" y="5353352"/>
              <a:ext cx="0" cy="1594296"/>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220628" y="5210841"/>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2" name="Group 1"/>
          <p:cNvGrpSpPr/>
          <p:nvPr/>
        </p:nvGrpSpPr>
        <p:grpSpPr>
          <a:xfrm>
            <a:off x="2535746" y="5082931"/>
            <a:ext cx="284985" cy="1775071"/>
            <a:chOff x="2535281" y="5082929"/>
            <a:chExt cx="285022" cy="1775071"/>
          </a:xfrm>
        </p:grpSpPr>
        <p:cxnSp>
          <p:nvCxnSpPr>
            <p:cNvPr id="97" name="Straight Connector 96"/>
            <p:cNvCxnSpPr/>
            <p:nvPr/>
          </p:nvCxnSpPr>
          <p:spPr>
            <a:xfrm flipV="1">
              <a:off x="2677792" y="5225440"/>
              <a:ext cx="0" cy="1632560"/>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535281" y="5082929"/>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591394" y="2496858"/>
            <a:ext cx="4660181" cy="7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solidFill>
                  <a:srgbClr val="FFFFFF"/>
                </a:solidFill>
                <a:latin typeface="微软雅黑" panose="020B0503020204020204" pitchFamily="34" charset="-122"/>
                <a:ea typeface="微软雅黑" panose="020B0503020204020204" pitchFamily="34" charset="-122"/>
              </a:rPr>
              <a:t>成功项目展示</a:t>
            </a:r>
          </a:p>
        </p:txBody>
      </p:sp>
      <p:sp>
        <p:nvSpPr>
          <p:cNvPr id="3" name="TextBox 12"/>
          <p:cNvSpPr txBox="1">
            <a:spLocks noChangeArrowheads="1"/>
          </p:cNvSpPr>
          <p:nvPr/>
        </p:nvSpPr>
        <p:spPr bwMode="auto">
          <a:xfrm>
            <a:off x="3192405" y="2194862"/>
            <a:ext cx="1271453" cy="2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735" b="1" dirty="0">
                <a:solidFill>
                  <a:srgbClr val="FFFFFF"/>
                </a:solidFill>
                <a:latin typeface="微软雅黑" panose="020B0503020204020204" pitchFamily="34" charset="-122"/>
                <a:ea typeface="微软雅黑" panose="020B0503020204020204" pitchFamily="34" charset="-122"/>
              </a:rPr>
              <a:t>3</a:t>
            </a:r>
            <a:endParaRPr lang="zh-CN" altLang="en-US" sz="13735" b="1" dirty="0">
              <a:solidFill>
                <a:srgbClr val="FFFFFF"/>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587912" y="3309845"/>
            <a:ext cx="6261829"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p>
        </p:txBody>
      </p:sp>
      <p:sp>
        <p:nvSpPr>
          <p:cNvPr id="5" name="TextBox 2"/>
          <p:cNvSpPr txBox="1">
            <a:spLocks noChangeArrowheads="1"/>
          </p:cNvSpPr>
          <p:nvPr/>
        </p:nvSpPr>
        <p:spPr bwMode="auto">
          <a:xfrm>
            <a:off x="2337077" y="3544238"/>
            <a:ext cx="843452" cy="5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19" name="Freeform 5"/>
          <p:cNvSpPr/>
          <p:nvPr/>
        </p:nvSpPr>
        <p:spPr bwMode="auto">
          <a:xfrm>
            <a:off x="1462464" y="1747395"/>
            <a:ext cx="2557541"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20" name="Freeform 6"/>
          <p:cNvSpPr/>
          <p:nvPr/>
        </p:nvSpPr>
        <p:spPr bwMode="auto">
          <a:xfrm>
            <a:off x="2738024" y="1747393"/>
            <a:ext cx="1281981"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mn-ea"/>
              <a:cs typeface="+mn-ea"/>
            </a:endParaRPr>
          </a:p>
        </p:txBody>
      </p:sp>
      <p:sp>
        <p:nvSpPr>
          <p:cNvPr id="21" name="Oval 7"/>
          <p:cNvSpPr>
            <a:spLocks noChangeArrowheads="1"/>
          </p:cNvSpPr>
          <p:nvPr/>
        </p:nvSpPr>
        <p:spPr bwMode="auto">
          <a:xfrm>
            <a:off x="2344226" y="1747395"/>
            <a:ext cx="794016"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22" name="Freeform 8"/>
          <p:cNvSpPr/>
          <p:nvPr/>
        </p:nvSpPr>
        <p:spPr bwMode="auto">
          <a:xfrm>
            <a:off x="2344226" y="3029541"/>
            <a:ext cx="1675778"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1"/>
          </a:solidFill>
          <a:ln>
            <a:noFill/>
          </a:ln>
        </p:spPr>
        <p:txBody>
          <a:bodyPr vert="horz" wrap="square" lIns="0" tIns="0" rIns="0" bIns="0" numCol="1" anchor="ctr" anchorCtr="0" compatLnSpc="1"/>
          <a:lstStyle/>
          <a:p>
            <a:pPr algn="ctr"/>
            <a:endParaRPr lang="en-US">
              <a:latin typeface="+mn-ea"/>
              <a:cs typeface="+mn-ea"/>
            </a:endParaRPr>
          </a:p>
        </p:txBody>
      </p:sp>
      <p:sp>
        <p:nvSpPr>
          <p:cNvPr id="23" name="Oval 9"/>
          <p:cNvSpPr>
            <a:spLocks noChangeArrowheads="1"/>
          </p:cNvSpPr>
          <p:nvPr/>
        </p:nvSpPr>
        <p:spPr bwMode="auto">
          <a:xfrm>
            <a:off x="3223850" y="2631413"/>
            <a:ext cx="796154"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24" name="Freeform 10"/>
          <p:cNvSpPr/>
          <p:nvPr/>
        </p:nvSpPr>
        <p:spPr bwMode="auto">
          <a:xfrm>
            <a:off x="1462463" y="2631411"/>
            <a:ext cx="1275560"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3"/>
          </a:solidFill>
          <a:ln>
            <a:noFill/>
          </a:ln>
        </p:spPr>
        <p:txBody>
          <a:bodyPr vert="horz" wrap="square" lIns="0" tIns="0" rIns="0" bIns="0" numCol="1" anchor="ctr" anchorCtr="0" compatLnSpc="1"/>
          <a:lstStyle/>
          <a:p>
            <a:pPr algn="ctr"/>
            <a:endParaRPr lang="en-US">
              <a:latin typeface="+mn-ea"/>
              <a:cs typeface="+mn-ea"/>
            </a:endParaRPr>
          </a:p>
        </p:txBody>
      </p:sp>
      <p:sp>
        <p:nvSpPr>
          <p:cNvPr id="25" name="Oval 11"/>
          <p:cNvSpPr>
            <a:spLocks noChangeArrowheads="1"/>
          </p:cNvSpPr>
          <p:nvPr/>
        </p:nvSpPr>
        <p:spPr bwMode="auto">
          <a:xfrm>
            <a:off x="2344226" y="3517572"/>
            <a:ext cx="794016" cy="798399"/>
          </a:xfrm>
          <a:prstGeom prst="ellipse">
            <a:avLst/>
          </a:prstGeom>
          <a:solidFill>
            <a:schemeClr val="accent1"/>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26" name="Oval 7"/>
          <p:cNvSpPr>
            <a:spLocks noChangeArrowheads="1"/>
          </p:cNvSpPr>
          <p:nvPr/>
        </p:nvSpPr>
        <p:spPr bwMode="auto">
          <a:xfrm>
            <a:off x="1462462" y="2630343"/>
            <a:ext cx="794016" cy="798399"/>
          </a:xfrm>
          <a:prstGeom prst="ellipse">
            <a:avLst/>
          </a:prstGeom>
          <a:solidFill>
            <a:schemeClr val="accent3"/>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27" name="Oval 26"/>
          <p:cNvSpPr/>
          <p:nvPr/>
        </p:nvSpPr>
        <p:spPr>
          <a:xfrm>
            <a:off x="2256477"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mn-ea"/>
                <a:cs typeface="+mn-ea"/>
              </a:rPr>
              <a:t>2012</a:t>
            </a:r>
          </a:p>
        </p:txBody>
      </p:sp>
      <p:sp>
        <p:nvSpPr>
          <p:cNvPr id="29" name="Freeform 12"/>
          <p:cNvSpPr/>
          <p:nvPr/>
        </p:nvSpPr>
        <p:spPr bwMode="auto">
          <a:xfrm>
            <a:off x="4815092" y="1747395"/>
            <a:ext cx="2561821" cy="2568575"/>
          </a:xfrm>
          <a:custGeom>
            <a:avLst/>
            <a:gdLst>
              <a:gd name="T0" fmla="*/ 253 w 506"/>
              <a:gd name="T1" fmla="*/ 0 h 505"/>
              <a:gd name="T2" fmla="*/ 331 w 506"/>
              <a:gd name="T3" fmla="*/ 78 h 505"/>
              <a:gd name="T4" fmla="*/ 253 w 506"/>
              <a:gd name="T5" fmla="*/ 157 h 505"/>
              <a:gd name="T6" fmla="*/ 157 w 506"/>
              <a:gd name="T7" fmla="*/ 252 h 505"/>
              <a:gd name="T8" fmla="*/ 253 w 506"/>
              <a:gd name="T9" fmla="*/ 348 h 505"/>
              <a:gd name="T10" fmla="*/ 349 w 506"/>
              <a:gd name="T11" fmla="*/ 252 h 505"/>
              <a:gd name="T12" fmla="*/ 427 w 506"/>
              <a:gd name="T13" fmla="*/ 174 h 505"/>
              <a:gd name="T14" fmla="*/ 506 w 506"/>
              <a:gd name="T15" fmla="*/ 252 h 505"/>
              <a:gd name="T16" fmla="*/ 253 w 506"/>
              <a:gd name="T17" fmla="*/ 505 h 505"/>
              <a:gd name="T18" fmla="*/ 0 w 506"/>
              <a:gd name="T19" fmla="*/ 252 h 505"/>
              <a:gd name="T20" fmla="*/ 253 w 506"/>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505">
                <a:moveTo>
                  <a:pt x="253" y="0"/>
                </a:moveTo>
                <a:cubicBezTo>
                  <a:pt x="296" y="0"/>
                  <a:pt x="331" y="35"/>
                  <a:pt x="331" y="78"/>
                </a:cubicBezTo>
                <a:cubicBezTo>
                  <a:pt x="331" y="121"/>
                  <a:pt x="296" y="157"/>
                  <a:pt x="253" y="157"/>
                </a:cubicBezTo>
                <a:cubicBezTo>
                  <a:pt x="200" y="157"/>
                  <a:pt x="157" y="200"/>
                  <a:pt x="157" y="252"/>
                </a:cubicBezTo>
                <a:cubicBezTo>
                  <a:pt x="157" y="305"/>
                  <a:pt x="200" y="348"/>
                  <a:pt x="253" y="348"/>
                </a:cubicBezTo>
                <a:cubicBezTo>
                  <a:pt x="306" y="348"/>
                  <a:pt x="349" y="305"/>
                  <a:pt x="349" y="252"/>
                </a:cubicBezTo>
                <a:cubicBezTo>
                  <a:pt x="349" y="209"/>
                  <a:pt x="384" y="174"/>
                  <a:pt x="427" y="174"/>
                </a:cubicBezTo>
                <a:cubicBezTo>
                  <a:pt x="470" y="174"/>
                  <a:pt x="506" y="209"/>
                  <a:pt x="506" y="252"/>
                </a:cubicBezTo>
                <a:cubicBezTo>
                  <a:pt x="506" y="392"/>
                  <a:pt x="392" y="505"/>
                  <a:pt x="253" y="505"/>
                </a:cubicBezTo>
                <a:cubicBezTo>
                  <a:pt x="113" y="505"/>
                  <a:pt x="0" y="392"/>
                  <a:pt x="0" y="252"/>
                </a:cubicBezTo>
                <a:cubicBezTo>
                  <a:pt x="0" y="113"/>
                  <a:pt x="113" y="0"/>
                  <a:pt x="253" y="0"/>
                </a:cubicBezTo>
                <a:close/>
              </a:path>
            </a:pathLst>
          </a:cu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30" name="Freeform 13"/>
          <p:cNvSpPr/>
          <p:nvPr/>
        </p:nvSpPr>
        <p:spPr bwMode="auto">
          <a:xfrm>
            <a:off x="6094932" y="1747393"/>
            <a:ext cx="1281981" cy="1682416"/>
          </a:xfrm>
          <a:custGeom>
            <a:avLst/>
            <a:gdLst>
              <a:gd name="T0" fmla="*/ 0 w 253"/>
              <a:gd name="T1" fmla="*/ 157 h 331"/>
              <a:gd name="T2" fmla="*/ 96 w 253"/>
              <a:gd name="T3" fmla="*/ 252 h 331"/>
              <a:gd name="T4" fmla="*/ 174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4" y="331"/>
                </a:cubicBezTo>
                <a:cubicBezTo>
                  <a:pt x="217" y="331"/>
                  <a:pt x="253" y="296"/>
                  <a:pt x="253" y="252"/>
                </a:cubicBezTo>
                <a:cubicBezTo>
                  <a:pt x="253" y="113"/>
                  <a:pt x="139"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mn-ea"/>
              <a:cs typeface="+mn-ea"/>
            </a:endParaRPr>
          </a:p>
        </p:txBody>
      </p:sp>
      <p:sp>
        <p:nvSpPr>
          <p:cNvPr id="35" name="Oval 14"/>
          <p:cNvSpPr>
            <a:spLocks noChangeArrowheads="1"/>
          </p:cNvSpPr>
          <p:nvPr/>
        </p:nvSpPr>
        <p:spPr bwMode="auto">
          <a:xfrm>
            <a:off x="5694713" y="1747395"/>
            <a:ext cx="796154"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mn-ea"/>
                <a:cs typeface="+mn-ea"/>
              </a:rPr>
              <a:t>50%</a:t>
            </a:r>
          </a:p>
        </p:txBody>
      </p:sp>
      <p:sp>
        <p:nvSpPr>
          <p:cNvPr id="36" name="Freeform 15"/>
          <p:cNvSpPr/>
          <p:nvPr/>
        </p:nvSpPr>
        <p:spPr bwMode="auto">
          <a:xfrm>
            <a:off x="5694713" y="3029541"/>
            <a:ext cx="1682198" cy="1286428"/>
          </a:xfrm>
          <a:custGeom>
            <a:avLst/>
            <a:gdLst>
              <a:gd name="T0" fmla="*/ 175 w 332"/>
              <a:gd name="T1" fmla="*/ 0 h 253"/>
              <a:gd name="T2" fmla="*/ 79 w 332"/>
              <a:gd name="T3" fmla="*/ 96 h 253"/>
              <a:gd name="T4" fmla="*/ 0 w 332"/>
              <a:gd name="T5" fmla="*/ 175 h 253"/>
              <a:gd name="T6" fmla="*/ 79 w 332"/>
              <a:gd name="T7" fmla="*/ 253 h 253"/>
              <a:gd name="T8" fmla="*/ 332 w 332"/>
              <a:gd name="T9" fmla="*/ 0 h 253"/>
              <a:gd name="T10" fmla="*/ 175 w 332"/>
              <a:gd name="T11" fmla="*/ 0 h 253"/>
            </a:gdLst>
            <a:ahLst/>
            <a:cxnLst>
              <a:cxn ang="0">
                <a:pos x="T0" y="T1"/>
              </a:cxn>
              <a:cxn ang="0">
                <a:pos x="T2" y="T3"/>
              </a:cxn>
              <a:cxn ang="0">
                <a:pos x="T4" y="T5"/>
              </a:cxn>
              <a:cxn ang="0">
                <a:pos x="T6" y="T7"/>
              </a:cxn>
              <a:cxn ang="0">
                <a:pos x="T8" y="T9"/>
              </a:cxn>
              <a:cxn ang="0">
                <a:pos x="T10" y="T11"/>
              </a:cxn>
            </a:cxnLst>
            <a:rect l="0" t="0" r="r" b="b"/>
            <a:pathLst>
              <a:path w="332" h="253">
                <a:moveTo>
                  <a:pt x="175" y="0"/>
                </a:moveTo>
                <a:cubicBezTo>
                  <a:pt x="175" y="53"/>
                  <a:pt x="132" y="96"/>
                  <a:pt x="79" y="96"/>
                </a:cubicBezTo>
                <a:cubicBezTo>
                  <a:pt x="35" y="96"/>
                  <a:pt x="0" y="131"/>
                  <a:pt x="0" y="175"/>
                </a:cubicBezTo>
                <a:cubicBezTo>
                  <a:pt x="0" y="218"/>
                  <a:pt x="35" y="253"/>
                  <a:pt x="79" y="253"/>
                </a:cubicBezTo>
                <a:cubicBezTo>
                  <a:pt x="218" y="253"/>
                  <a:pt x="332" y="140"/>
                  <a:pt x="332" y="0"/>
                </a:cubicBezTo>
                <a:lnTo>
                  <a:pt x="175" y="0"/>
                </a:lnTo>
                <a:close/>
              </a:path>
            </a:pathLst>
          </a:custGeom>
          <a:solidFill>
            <a:schemeClr val="accent3"/>
          </a:solidFill>
          <a:ln>
            <a:noFill/>
          </a:ln>
        </p:spPr>
        <p:txBody>
          <a:bodyPr vert="horz" wrap="square" lIns="0" tIns="0" rIns="0" bIns="0" numCol="1" anchor="ctr" anchorCtr="0" compatLnSpc="1"/>
          <a:lstStyle/>
          <a:p>
            <a:pPr algn="ctr"/>
            <a:endParaRPr lang="en-US">
              <a:latin typeface="+mn-ea"/>
              <a:cs typeface="+mn-ea"/>
            </a:endParaRPr>
          </a:p>
        </p:txBody>
      </p:sp>
      <p:sp>
        <p:nvSpPr>
          <p:cNvPr id="45" name="Oval 16"/>
          <p:cNvSpPr>
            <a:spLocks noChangeArrowheads="1"/>
          </p:cNvSpPr>
          <p:nvPr/>
        </p:nvSpPr>
        <p:spPr bwMode="auto">
          <a:xfrm>
            <a:off x="6580756" y="2631413"/>
            <a:ext cx="796154"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46" name="Freeform 17"/>
          <p:cNvSpPr/>
          <p:nvPr/>
        </p:nvSpPr>
        <p:spPr bwMode="auto">
          <a:xfrm>
            <a:off x="4815091" y="2631411"/>
            <a:ext cx="1279840" cy="1684558"/>
          </a:xfrm>
          <a:custGeom>
            <a:avLst/>
            <a:gdLst>
              <a:gd name="T0" fmla="*/ 253 w 253"/>
              <a:gd name="T1" fmla="*/ 174 h 331"/>
              <a:gd name="T2" fmla="*/ 157 w 253"/>
              <a:gd name="T3" fmla="*/ 78 h 331"/>
              <a:gd name="T4" fmla="*/ 79 w 253"/>
              <a:gd name="T5" fmla="*/ 0 h 331"/>
              <a:gd name="T6" fmla="*/ 0 w 253"/>
              <a:gd name="T7" fmla="*/ 78 h 331"/>
              <a:gd name="T8" fmla="*/ 253 w 253"/>
              <a:gd name="T9" fmla="*/ 331 h 331"/>
              <a:gd name="T10" fmla="*/ 253 w 253"/>
              <a:gd name="T11" fmla="*/ 174 h 331"/>
            </a:gdLst>
            <a:ahLst/>
            <a:cxnLst>
              <a:cxn ang="0">
                <a:pos x="T0" y="T1"/>
              </a:cxn>
              <a:cxn ang="0">
                <a:pos x="T2" y="T3"/>
              </a:cxn>
              <a:cxn ang="0">
                <a:pos x="T4" y="T5"/>
              </a:cxn>
              <a:cxn ang="0">
                <a:pos x="T6" y="T7"/>
              </a:cxn>
              <a:cxn ang="0">
                <a:pos x="T8" y="T9"/>
              </a:cxn>
              <a:cxn ang="0">
                <a:pos x="T10" y="T11"/>
              </a:cxn>
            </a:cxnLst>
            <a:rect l="0" t="0" r="r" b="b"/>
            <a:pathLst>
              <a:path w="253" h="331">
                <a:moveTo>
                  <a:pt x="253" y="174"/>
                </a:moveTo>
                <a:cubicBezTo>
                  <a:pt x="200" y="174"/>
                  <a:pt x="157" y="131"/>
                  <a:pt x="157" y="78"/>
                </a:cubicBezTo>
                <a:cubicBezTo>
                  <a:pt x="157" y="35"/>
                  <a:pt x="122" y="0"/>
                  <a:pt x="79" y="0"/>
                </a:cubicBezTo>
                <a:cubicBezTo>
                  <a:pt x="35" y="0"/>
                  <a:pt x="0" y="35"/>
                  <a:pt x="0" y="78"/>
                </a:cubicBezTo>
                <a:cubicBezTo>
                  <a:pt x="0" y="218"/>
                  <a:pt x="113" y="331"/>
                  <a:pt x="253" y="331"/>
                </a:cubicBezTo>
                <a:lnTo>
                  <a:pt x="253" y="174"/>
                </a:lnTo>
                <a:close/>
              </a:path>
            </a:pathLst>
          </a:custGeom>
          <a:solidFill>
            <a:schemeClr val="accent3"/>
          </a:solidFill>
          <a:ln>
            <a:noFill/>
          </a:ln>
        </p:spPr>
        <p:txBody>
          <a:bodyPr vert="horz" wrap="square" lIns="0" tIns="0" rIns="0" bIns="0" numCol="1" anchor="ctr" anchorCtr="0" compatLnSpc="1"/>
          <a:lstStyle/>
          <a:p>
            <a:pPr algn="ctr"/>
            <a:endParaRPr lang="en-US">
              <a:latin typeface="+mn-ea"/>
              <a:cs typeface="+mn-ea"/>
            </a:endParaRPr>
          </a:p>
        </p:txBody>
      </p:sp>
      <p:sp>
        <p:nvSpPr>
          <p:cNvPr id="48" name="Oval 47"/>
          <p:cNvSpPr/>
          <p:nvPr/>
        </p:nvSpPr>
        <p:spPr>
          <a:xfrm>
            <a:off x="5609102"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mn-ea"/>
                <a:cs typeface="+mn-ea"/>
              </a:rPr>
              <a:t>2013</a:t>
            </a:r>
          </a:p>
        </p:txBody>
      </p:sp>
      <p:sp>
        <p:nvSpPr>
          <p:cNvPr id="50" name="Freeform 19"/>
          <p:cNvSpPr/>
          <p:nvPr/>
        </p:nvSpPr>
        <p:spPr bwMode="auto">
          <a:xfrm>
            <a:off x="8171997" y="1747395"/>
            <a:ext cx="2557541"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51" name="Freeform 20"/>
          <p:cNvSpPr/>
          <p:nvPr/>
        </p:nvSpPr>
        <p:spPr bwMode="auto">
          <a:xfrm>
            <a:off x="9447557" y="1747393"/>
            <a:ext cx="1281981"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mn-ea"/>
              <a:cs typeface="+mn-ea"/>
            </a:endParaRPr>
          </a:p>
        </p:txBody>
      </p:sp>
      <p:sp>
        <p:nvSpPr>
          <p:cNvPr id="52" name="Oval 21"/>
          <p:cNvSpPr>
            <a:spLocks noChangeArrowheads="1"/>
          </p:cNvSpPr>
          <p:nvPr/>
        </p:nvSpPr>
        <p:spPr bwMode="auto">
          <a:xfrm>
            <a:off x="9053760" y="1747395"/>
            <a:ext cx="794016"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mn-ea"/>
                <a:cs typeface="+mn-ea"/>
              </a:rPr>
              <a:t>75%</a:t>
            </a:r>
          </a:p>
        </p:txBody>
      </p:sp>
      <p:sp>
        <p:nvSpPr>
          <p:cNvPr id="53" name="Freeform 22"/>
          <p:cNvSpPr/>
          <p:nvPr/>
        </p:nvSpPr>
        <p:spPr bwMode="auto">
          <a:xfrm>
            <a:off x="9053759" y="3029541"/>
            <a:ext cx="1675778"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54" name="Oval 23"/>
          <p:cNvSpPr>
            <a:spLocks noChangeArrowheads="1"/>
          </p:cNvSpPr>
          <p:nvPr/>
        </p:nvSpPr>
        <p:spPr bwMode="auto">
          <a:xfrm>
            <a:off x="9935522" y="2631413"/>
            <a:ext cx="794016"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
        <p:nvSpPr>
          <p:cNvPr id="55" name="Freeform 24"/>
          <p:cNvSpPr/>
          <p:nvPr/>
        </p:nvSpPr>
        <p:spPr bwMode="auto">
          <a:xfrm>
            <a:off x="8171996" y="2631411"/>
            <a:ext cx="1275560"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1" y="0"/>
                  <a:pt x="78" y="0"/>
                </a:cubicBezTo>
                <a:cubicBezTo>
                  <a:pt x="35" y="0"/>
                  <a:pt x="0" y="35"/>
                  <a:pt x="0" y="78"/>
                </a:cubicBezTo>
                <a:cubicBezTo>
                  <a:pt x="0" y="218"/>
                  <a:pt x="113" y="331"/>
                  <a:pt x="252" y="331"/>
                </a:cubicBezTo>
                <a:lnTo>
                  <a:pt x="252" y="174"/>
                </a:lnTo>
                <a:close/>
              </a:path>
            </a:pathLst>
          </a:cu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56" name="Oval 25"/>
          <p:cNvSpPr>
            <a:spLocks noChangeArrowheads="1"/>
          </p:cNvSpPr>
          <p:nvPr/>
        </p:nvSpPr>
        <p:spPr bwMode="auto">
          <a:xfrm>
            <a:off x="9053760" y="3517572"/>
            <a:ext cx="794016" cy="798399"/>
          </a:xfrm>
          <a:prstGeom prst="ellipse">
            <a:avLst/>
          </a:prstGeom>
          <a:solidFill>
            <a:schemeClr val="accent5"/>
          </a:solidFill>
          <a:ln>
            <a:noFill/>
          </a:ln>
        </p:spPr>
        <p:txBody>
          <a:bodyPr vert="horz" wrap="square" lIns="0" tIns="0" rIns="0" bIns="0" numCol="1" anchor="ctr" anchorCtr="0" compatLnSpc="1"/>
          <a:lstStyle/>
          <a:p>
            <a:pPr algn="ctr"/>
            <a:endParaRPr lang="en-US">
              <a:latin typeface="+mn-ea"/>
              <a:cs typeface="+mn-ea"/>
            </a:endParaRPr>
          </a:p>
        </p:txBody>
      </p:sp>
      <p:sp>
        <p:nvSpPr>
          <p:cNvPr id="57" name="Oval 56"/>
          <p:cNvSpPr/>
          <p:nvPr/>
        </p:nvSpPr>
        <p:spPr>
          <a:xfrm>
            <a:off x="8963870"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mn-ea"/>
                <a:cs typeface="+mn-ea"/>
              </a:rPr>
              <a:t>2014</a:t>
            </a:r>
          </a:p>
        </p:txBody>
      </p:sp>
      <p:sp>
        <p:nvSpPr>
          <p:cNvPr id="58" name="Oval 57"/>
          <p:cNvSpPr/>
          <p:nvPr/>
        </p:nvSpPr>
        <p:spPr>
          <a:xfrm>
            <a:off x="1133769" y="506637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1</a:t>
            </a:r>
          </a:p>
        </p:txBody>
      </p:sp>
      <p:sp>
        <p:nvSpPr>
          <p:cNvPr id="59" name="Text Placeholder 32"/>
          <p:cNvSpPr txBox="1"/>
          <p:nvPr/>
        </p:nvSpPr>
        <p:spPr>
          <a:xfrm>
            <a:off x="1955853" y="5303689"/>
            <a:ext cx="1236434" cy="5360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0" name="Text Placeholder 33"/>
          <p:cNvSpPr txBox="1"/>
          <p:nvPr/>
        </p:nvSpPr>
        <p:spPr>
          <a:xfrm>
            <a:off x="1955853" y="5066374"/>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bg1">
                    <a:lumMod val="65000"/>
                  </a:schemeClr>
                </a:solidFill>
                <a:latin typeface="+mn-ea"/>
                <a:cs typeface="+mn-ea"/>
              </a:rPr>
              <a:t>创意</a:t>
            </a:r>
            <a:endParaRPr lang="en-AU" sz="1300" b="1" dirty="0">
              <a:solidFill>
                <a:schemeClr val="bg1">
                  <a:lumMod val="65000"/>
                </a:schemeClr>
              </a:solidFill>
              <a:latin typeface="+mn-ea"/>
              <a:cs typeface="+mn-ea"/>
            </a:endParaRPr>
          </a:p>
        </p:txBody>
      </p:sp>
      <p:sp>
        <p:nvSpPr>
          <p:cNvPr id="61" name="Oval 60"/>
          <p:cNvSpPr/>
          <p:nvPr/>
        </p:nvSpPr>
        <p:spPr>
          <a:xfrm>
            <a:off x="3756169" y="5066376"/>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2</a:t>
            </a:r>
            <a:endParaRPr lang="en-US" sz="1600" dirty="0">
              <a:solidFill>
                <a:schemeClr val="bg1"/>
              </a:solidFill>
              <a:latin typeface="+mn-ea"/>
              <a:cs typeface="+mn-ea"/>
            </a:endParaRPr>
          </a:p>
        </p:txBody>
      </p:sp>
      <p:sp>
        <p:nvSpPr>
          <p:cNvPr id="62" name="Text Placeholder 32"/>
          <p:cNvSpPr txBox="1"/>
          <p:nvPr/>
        </p:nvSpPr>
        <p:spPr>
          <a:xfrm>
            <a:off x="4578254"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3" name="Text Placeholder 33"/>
          <p:cNvSpPr txBox="1"/>
          <p:nvPr/>
        </p:nvSpPr>
        <p:spPr>
          <a:xfrm>
            <a:off x="4578253"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tx1">
                    <a:lumMod val="65000"/>
                    <a:lumOff val="35000"/>
                  </a:schemeClr>
                </a:solidFill>
                <a:latin typeface="+mn-ea"/>
                <a:cs typeface="+mn-ea"/>
              </a:rPr>
              <a:t>客户反馈</a:t>
            </a:r>
            <a:endParaRPr lang="en-AU" sz="1300" b="1" dirty="0">
              <a:solidFill>
                <a:schemeClr val="tx1">
                  <a:lumMod val="65000"/>
                  <a:lumOff val="35000"/>
                </a:schemeClr>
              </a:solidFill>
              <a:latin typeface="+mn-ea"/>
              <a:cs typeface="+mn-ea"/>
            </a:endParaRPr>
          </a:p>
        </p:txBody>
      </p:sp>
      <p:sp>
        <p:nvSpPr>
          <p:cNvPr id="64" name="Oval 63"/>
          <p:cNvSpPr/>
          <p:nvPr/>
        </p:nvSpPr>
        <p:spPr>
          <a:xfrm>
            <a:off x="6378569" y="506637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3</a:t>
            </a:r>
          </a:p>
        </p:txBody>
      </p:sp>
      <p:sp>
        <p:nvSpPr>
          <p:cNvPr id="65" name="Text Placeholder 32"/>
          <p:cNvSpPr txBox="1"/>
          <p:nvPr/>
        </p:nvSpPr>
        <p:spPr>
          <a:xfrm>
            <a:off x="7200653"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6" name="Text Placeholder 33"/>
          <p:cNvSpPr txBox="1"/>
          <p:nvPr/>
        </p:nvSpPr>
        <p:spPr>
          <a:xfrm>
            <a:off x="7200653"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tx1">
                    <a:lumMod val="85000"/>
                    <a:lumOff val="15000"/>
                  </a:schemeClr>
                </a:solidFill>
                <a:latin typeface="+mn-ea"/>
                <a:cs typeface="+mn-ea"/>
              </a:rPr>
              <a:t>响应服务</a:t>
            </a:r>
            <a:endParaRPr lang="en-AU" sz="1300" b="1" dirty="0">
              <a:solidFill>
                <a:schemeClr val="tx1">
                  <a:lumMod val="85000"/>
                  <a:lumOff val="15000"/>
                </a:schemeClr>
              </a:solidFill>
              <a:latin typeface="+mn-ea"/>
              <a:cs typeface="+mn-ea"/>
            </a:endParaRPr>
          </a:p>
        </p:txBody>
      </p:sp>
      <p:sp>
        <p:nvSpPr>
          <p:cNvPr id="67" name="Oval 66"/>
          <p:cNvSpPr/>
          <p:nvPr/>
        </p:nvSpPr>
        <p:spPr>
          <a:xfrm>
            <a:off x="8999716" y="5066376"/>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4</a:t>
            </a:r>
          </a:p>
        </p:txBody>
      </p:sp>
      <p:sp>
        <p:nvSpPr>
          <p:cNvPr id="68" name="Text Placeholder 32"/>
          <p:cNvSpPr txBox="1"/>
          <p:nvPr/>
        </p:nvSpPr>
        <p:spPr>
          <a:xfrm>
            <a:off x="9821800"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9" name="Text Placeholder 33"/>
          <p:cNvSpPr txBox="1"/>
          <p:nvPr/>
        </p:nvSpPr>
        <p:spPr>
          <a:xfrm>
            <a:off x="9821799"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6"/>
                </a:solidFill>
                <a:latin typeface="+mn-ea"/>
                <a:cs typeface="+mn-ea"/>
              </a:rPr>
              <a:t>商业</a:t>
            </a:r>
            <a:endParaRPr lang="en-AU" sz="1300" b="1" dirty="0">
              <a:solidFill>
                <a:schemeClr val="accent6"/>
              </a:solidFill>
              <a:latin typeface="+mn-ea"/>
              <a:cs typeface="+mn-ea"/>
            </a:endParaRPr>
          </a:p>
        </p:txBody>
      </p:sp>
      <p:sp>
        <p:nvSpPr>
          <p:cNvPr id="43" name="Oval 16"/>
          <p:cNvSpPr>
            <a:spLocks noChangeArrowheads="1"/>
          </p:cNvSpPr>
          <p:nvPr/>
        </p:nvSpPr>
        <p:spPr bwMode="auto">
          <a:xfrm>
            <a:off x="4812948" y="2631413"/>
            <a:ext cx="796154" cy="798399"/>
          </a:xfrm>
          <a:prstGeom prst="ellipse">
            <a:avLst/>
          </a:prstGeom>
          <a:solidFill>
            <a:schemeClr val="accent3"/>
          </a:solidFill>
          <a:ln>
            <a:noFill/>
          </a:ln>
        </p:spPr>
        <p:txBody>
          <a:bodyPr vert="horz" wrap="square" lIns="0" tIns="0" rIns="0" bIns="0" numCol="1" anchor="ctr" anchorCtr="0" compatLnSpc="1"/>
          <a:lstStyle/>
          <a:p>
            <a:pPr algn="ctr"/>
            <a:r>
              <a:rPr lang="en-US" dirty="0">
                <a:solidFill>
                  <a:schemeClr val="bg1"/>
                </a:solidFill>
                <a:latin typeface="+mn-ea"/>
                <a:cs typeface="+mn-ea"/>
              </a:rPr>
              <a:t>25%</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randombar(horizontal)">
                                      <p:cBhvr>
                                        <p:cTn id="106" dur="500"/>
                                        <p:tgtEl>
                                          <p:spTgt spid="5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randombar(horizontal)">
                                      <p:cBhvr>
                                        <p:cTn id="109" dur="500"/>
                                        <p:tgtEl>
                                          <p:spTgt spid="59"/>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randombar(horizont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randombar(horizontal)">
                                      <p:cBhvr>
                                        <p:cTn id="117" dur="500"/>
                                        <p:tgtEl>
                                          <p:spTgt spid="6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randombar(horizontal)">
                                      <p:cBhvr>
                                        <p:cTn id="120" dur="500"/>
                                        <p:tgtEl>
                                          <p:spTgt spid="62"/>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randombar(horizontal)">
                                      <p:cBhvr>
                                        <p:cTn id="123" dur="500"/>
                                        <p:tgtEl>
                                          <p:spTgt spid="63"/>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randombar(horizontal)">
                                      <p:cBhvr>
                                        <p:cTn id="128" dur="500"/>
                                        <p:tgtEl>
                                          <p:spTgt spid="6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randombar(horizontal)">
                                      <p:cBhvr>
                                        <p:cTn id="131" dur="500"/>
                                        <p:tgtEl>
                                          <p:spTgt spid="65"/>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randombar(horizontal)">
                                      <p:cBhvr>
                                        <p:cTn id="139" dur="500"/>
                                        <p:tgtEl>
                                          <p:spTgt spid="67"/>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randombar(horizontal)">
                                      <p:cBhvr>
                                        <p:cTn id="142" dur="500"/>
                                        <p:tgtEl>
                                          <p:spTgt spid="68"/>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randombar(horizontal)">
                                      <p:cBhvr>
                                        <p:cTn id="1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5" grpId="0" animBg="1"/>
      <p:bldP spid="36" grpId="0" animBg="1"/>
      <p:bldP spid="45" grpId="0" animBg="1"/>
      <p:bldP spid="46"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animBg="1"/>
      <p:bldP spid="62" grpId="0"/>
      <p:bldP spid="63" grpId="0"/>
      <p:bldP spid="64" grpId="0" animBg="1"/>
      <p:bldP spid="65" grpId="0"/>
      <p:bldP spid="66" grpId="0"/>
      <p:bldP spid="67" grpId="0" animBg="1"/>
      <p:bldP spid="68" grpId="0"/>
      <p:bldP spid="69" grpId="0"/>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43" name="Group 42"/>
          <p:cNvGrpSpPr/>
          <p:nvPr/>
        </p:nvGrpSpPr>
        <p:grpSpPr>
          <a:xfrm>
            <a:off x="4618421" y="2305258"/>
            <a:ext cx="1341928" cy="4552742"/>
            <a:chOff x="4497049" y="2305258"/>
            <a:chExt cx="1342103" cy="4552742"/>
          </a:xfrm>
        </p:grpSpPr>
        <p:sp>
          <p:nvSpPr>
            <p:cNvPr id="44" name="Arc 43"/>
            <p:cNvSpPr/>
            <p:nvPr/>
          </p:nvSpPr>
          <p:spPr>
            <a:xfrm>
              <a:off x="5147210" y="2305258"/>
              <a:ext cx="691942" cy="691942"/>
            </a:xfrm>
            <a:prstGeom prst="arc">
              <a:avLst/>
            </a:prstGeom>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49" name="Straight Connector 48"/>
            <p:cNvCxnSpPr>
              <a:stCxn id="44" idx="2"/>
            </p:cNvCxnSpPr>
            <p:nvPr/>
          </p:nvCxnSpPr>
          <p:spPr>
            <a:xfrm>
              <a:off x="5839152" y="2651229"/>
              <a:ext cx="0" cy="4206771"/>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497049" y="2305258"/>
              <a:ext cx="1011122"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200523" y="1870546"/>
            <a:ext cx="1867539" cy="4987454"/>
            <a:chOff x="6200535" y="2305258"/>
            <a:chExt cx="1867782" cy="4987454"/>
          </a:xfrm>
        </p:grpSpPr>
        <p:sp>
          <p:nvSpPr>
            <p:cNvPr id="72" name="Arc 71"/>
            <p:cNvSpPr/>
            <p:nvPr/>
          </p:nvSpPr>
          <p:spPr>
            <a:xfrm flipH="1">
              <a:off x="6200535" y="2305258"/>
              <a:ext cx="691942" cy="691942"/>
            </a:xfrm>
            <a:prstGeom prst="arc">
              <a:avLst/>
            </a:prstGeom>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73" name="Straight Connector 72"/>
            <p:cNvCxnSpPr>
              <a:stCxn id="72" idx="2"/>
            </p:cNvCxnSpPr>
            <p:nvPr/>
          </p:nvCxnSpPr>
          <p:spPr>
            <a:xfrm>
              <a:off x="6200535" y="2651229"/>
              <a:ext cx="0" cy="4641483"/>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531516" y="2305258"/>
              <a:ext cx="1536801"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538950" y="3654665"/>
            <a:ext cx="2553398" cy="3203337"/>
            <a:chOff x="3777522" y="3654663"/>
            <a:chExt cx="2553730" cy="3203337"/>
          </a:xfrm>
        </p:grpSpPr>
        <p:sp>
          <p:nvSpPr>
            <p:cNvPr id="76" name="Arc 75"/>
            <p:cNvSpPr/>
            <p:nvPr/>
          </p:nvSpPr>
          <p:spPr>
            <a:xfrm>
              <a:off x="5639310" y="3654663"/>
              <a:ext cx="691942" cy="691942"/>
            </a:xfrm>
            <a:prstGeom prst="arc">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77" name="Straight Connector 76"/>
            <p:cNvCxnSpPr>
              <a:stCxn id="76" idx="2"/>
            </p:cNvCxnSpPr>
            <p:nvPr/>
          </p:nvCxnSpPr>
          <p:spPr>
            <a:xfrm>
              <a:off x="6331252" y="4000634"/>
              <a:ext cx="0" cy="2857366"/>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777522" y="3654663"/>
              <a:ext cx="222274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flipH="1">
            <a:off x="6333252" y="4987560"/>
            <a:ext cx="1341928" cy="1870440"/>
            <a:chOff x="4497049" y="2305258"/>
            <a:chExt cx="1342103" cy="1870440"/>
          </a:xfrm>
        </p:grpSpPr>
        <p:sp>
          <p:nvSpPr>
            <p:cNvPr id="80" name="Arc 79"/>
            <p:cNvSpPr/>
            <p:nvPr/>
          </p:nvSpPr>
          <p:spPr>
            <a:xfrm>
              <a:off x="5147210" y="2305258"/>
              <a:ext cx="691942" cy="691942"/>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1" name="Straight Connector 80"/>
            <p:cNvCxnSpPr>
              <a:stCxn id="80" idx="2"/>
            </p:cNvCxnSpPr>
            <p:nvPr/>
          </p:nvCxnSpPr>
          <p:spPr>
            <a:xfrm flipH="1">
              <a:off x="5839152" y="2651229"/>
              <a:ext cx="0" cy="1524469"/>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497049" y="2305258"/>
              <a:ext cx="1011122"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6442339" y="3496095"/>
            <a:ext cx="2101736" cy="3361907"/>
            <a:chOff x="6442383" y="3675973"/>
            <a:chExt cx="2102010" cy="3361907"/>
          </a:xfrm>
        </p:grpSpPr>
        <p:sp>
          <p:nvSpPr>
            <p:cNvPr id="84" name="Arc 83"/>
            <p:cNvSpPr/>
            <p:nvPr/>
          </p:nvSpPr>
          <p:spPr>
            <a:xfrm flipH="1">
              <a:off x="6442383" y="3675973"/>
              <a:ext cx="691942" cy="691942"/>
            </a:xfrm>
            <a:prstGeom prst="arc">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5" name="Straight Connector 84"/>
            <p:cNvCxnSpPr>
              <a:stCxn id="84" idx="2"/>
            </p:cNvCxnSpPr>
            <p:nvPr/>
          </p:nvCxnSpPr>
          <p:spPr>
            <a:xfrm>
              <a:off x="6442383" y="4021944"/>
              <a:ext cx="0" cy="3015936"/>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73364" y="3675973"/>
              <a:ext cx="177102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738325" y="4960449"/>
            <a:ext cx="1113465" cy="1897553"/>
            <a:chOff x="4738147" y="4960447"/>
            <a:chExt cx="1113610" cy="1897553"/>
          </a:xfrm>
        </p:grpSpPr>
        <p:sp>
          <p:nvSpPr>
            <p:cNvPr id="88" name="Arc 87"/>
            <p:cNvSpPr/>
            <p:nvPr/>
          </p:nvSpPr>
          <p:spPr>
            <a:xfrm>
              <a:off x="5159815" y="4960447"/>
              <a:ext cx="691942" cy="691942"/>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89" name="Straight Connector 88"/>
            <p:cNvCxnSpPr>
              <a:stCxn id="88" idx="2"/>
            </p:cNvCxnSpPr>
            <p:nvPr/>
          </p:nvCxnSpPr>
          <p:spPr>
            <a:xfrm>
              <a:off x="5851757" y="5306418"/>
              <a:ext cx="0" cy="155158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738147" y="4960447"/>
              <a:ext cx="78263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1" name="Rounded Rectangle 90"/>
          <p:cNvSpPr/>
          <p:nvPr/>
        </p:nvSpPr>
        <p:spPr>
          <a:xfrm>
            <a:off x="7411199" y="1432292"/>
            <a:ext cx="876400" cy="876510"/>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rgbClr val="FFFFFF"/>
              </a:solidFill>
              <a:latin typeface="+mn-ea"/>
              <a:cs typeface="+mn-ea"/>
            </a:endParaRPr>
          </a:p>
        </p:txBody>
      </p:sp>
      <p:sp>
        <p:nvSpPr>
          <p:cNvPr id="92" name="Rounded Rectangle 91"/>
          <p:cNvSpPr/>
          <p:nvPr/>
        </p:nvSpPr>
        <p:spPr>
          <a:xfrm>
            <a:off x="8114574" y="3036529"/>
            <a:ext cx="876400" cy="876510"/>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2800" dirty="0">
              <a:solidFill>
                <a:srgbClr val="FFFFFF"/>
              </a:solidFill>
              <a:latin typeface="+mn-ea"/>
              <a:cs typeface="+mn-ea"/>
            </a:endParaRPr>
          </a:p>
        </p:txBody>
      </p:sp>
      <p:sp>
        <p:nvSpPr>
          <p:cNvPr id="93" name="Rounded Rectangle 92"/>
          <p:cNvSpPr/>
          <p:nvPr/>
        </p:nvSpPr>
        <p:spPr>
          <a:xfrm>
            <a:off x="7342541" y="4565816"/>
            <a:ext cx="876400" cy="876510"/>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800" dirty="0">
              <a:solidFill>
                <a:srgbClr val="FFFFFF"/>
              </a:solidFill>
              <a:latin typeface="+mn-ea"/>
              <a:cs typeface="+mn-ea"/>
            </a:endParaRPr>
          </a:p>
        </p:txBody>
      </p:sp>
      <p:sp>
        <p:nvSpPr>
          <p:cNvPr id="94" name="Rounded Rectangle 93"/>
          <p:cNvSpPr/>
          <p:nvPr/>
        </p:nvSpPr>
        <p:spPr>
          <a:xfrm flipH="1">
            <a:off x="3952852" y="1867003"/>
            <a:ext cx="876398" cy="876512"/>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rgbClr val="FFFFFF"/>
              </a:solidFill>
              <a:latin typeface="+mn-ea"/>
              <a:cs typeface="+mn-ea"/>
            </a:endParaRPr>
          </a:p>
        </p:txBody>
      </p:sp>
      <p:sp>
        <p:nvSpPr>
          <p:cNvPr id="95" name="Rounded Rectangle 94"/>
          <p:cNvSpPr/>
          <p:nvPr/>
        </p:nvSpPr>
        <p:spPr>
          <a:xfrm flipH="1">
            <a:off x="3403694" y="3216408"/>
            <a:ext cx="876398" cy="876512"/>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chemeClr val="bg1"/>
              </a:solidFill>
              <a:latin typeface="+mn-ea"/>
              <a:cs typeface="+mn-ea"/>
            </a:endParaRPr>
          </a:p>
        </p:txBody>
      </p:sp>
      <p:sp>
        <p:nvSpPr>
          <p:cNvPr id="96" name="Rounded Rectangle 95"/>
          <p:cNvSpPr/>
          <p:nvPr/>
        </p:nvSpPr>
        <p:spPr>
          <a:xfrm flipH="1">
            <a:off x="4199703" y="4565815"/>
            <a:ext cx="876398" cy="876512"/>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dirty="0">
              <a:solidFill>
                <a:schemeClr val="bg1"/>
              </a:solidFill>
              <a:latin typeface="+mn-ea"/>
              <a:cs typeface="+mn-ea"/>
            </a:endParaRPr>
          </a:p>
        </p:txBody>
      </p:sp>
      <p:sp>
        <p:nvSpPr>
          <p:cNvPr id="97" name="TextBox 96"/>
          <p:cNvSpPr txBox="1"/>
          <p:nvPr/>
        </p:nvSpPr>
        <p:spPr>
          <a:xfrm>
            <a:off x="8568951" y="1450167"/>
            <a:ext cx="1960625"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员工界面</a:t>
            </a:r>
            <a:endParaRPr lang="en-AU" sz="1400" dirty="0">
              <a:solidFill>
                <a:schemeClr val="accent6"/>
              </a:solidFill>
              <a:latin typeface="+mn-ea"/>
              <a:cs typeface="+mn-ea"/>
            </a:endParaRPr>
          </a:p>
        </p:txBody>
      </p:sp>
      <p:sp>
        <p:nvSpPr>
          <p:cNvPr id="98" name="Text Placeholder 32"/>
          <p:cNvSpPr txBox="1"/>
          <p:nvPr/>
        </p:nvSpPr>
        <p:spPr>
          <a:xfrm>
            <a:off x="8568952" y="17271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99" name="TextBox 98"/>
          <p:cNvSpPr txBox="1"/>
          <p:nvPr/>
        </p:nvSpPr>
        <p:spPr>
          <a:xfrm>
            <a:off x="9243699" y="3057640"/>
            <a:ext cx="1960625"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系统保护</a:t>
            </a:r>
            <a:endParaRPr lang="en-AU" sz="1400" dirty="0">
              <a:solidFill>
                <a:schemeClr val="accent5"/>
              </a:solidFill>
              <a:latin typeface="+mn-ea"/>
              <a:cs typeface="+mn-ea"/>
            </a:endParaRPr>
          </a:p>
        </p:txBody>
      </p:sp>
      <p:sp>
        <p:nvSpPr>
          <p:cNvPr id="100" name="Text Placeholder 32"/>
          <p:cNvSpPr txBox="1"/>
          <p:nvPr/>
        </p:nvSpPr>
        <p:spPr>
          <a:xfrm>
            <a:off x="9243699" y="3334608"/>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1" name="TextBox 100"/>
          <p:cNvSpPr txBox="1"/>
          <p:nvPr/>
        </p:nvSpPr>
        <p:spPr>
          <a:xfrm>
            <a:off x="8506403" y="4594497"/>
            <a:ext cx="1960625" cy="215444"/>
          </a:xfrm>
          <a:prstGeom prst="rect">
            <a:avLst/>
          </a:prstGeom>
          <a:noFill/>
        </p:spPr>
        <p:txBody>
          <a:bodyPr wrap="square" lIns="0" tIns="0" rIns="0" bIns="0" rtlCol="0" anchor="ctr">
            <a:spAutoFit/>
          </a:bodyPr>
          <a:lstStyle/>
          <a:p>
            <a:r>
              <a:rPr lang="zh-CN" altLang="en-US" sz="1400" dirty="0">
                <a:solidFill>
                  <a:srgbClr val="7F7F7F"/>
                </a:solidFill>
                <a:latin typeface="+mn-ea"/>
                <a:cs typeface="+mn-ea"/>
              </a:rPr>
              <a:t>数据分析</a:t>
            </a:r>
            <a:endParaRPr lang="en-AU" sz="1400" dirty="0">
              <a:solidFill>
                <a:srgbClr val="7F7F7F"/>
              </a:solidFill>
              <a:latin typeface="+mn-ea"/>
              <a:cs typeface="+mn-ea"/>
            </a:endParaRPr>
          </a:p>
        </p:txBody>
      </p:sp>
      <p:sp>
        <p:nvSpPr>
          <p:cNvPr id="102" name="Text Placeholder 32"/>
          <p:cNvSpPr txBox="1"/>
          <p:nvPr/>
        </p:nvSpPr>
        <p:spPr>
          <a:xfrm>
            <a:off x="8506403" y="487146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3" name="TextBox 102"/>
          <p:cNvSpPr txBox="1"/>
          <p:nvPr/>
        </p:nvSpPr>
        <p:spPr>
          <a:xfrm flipH="1">
            <a:off x="1667491" y="1929849"/>
            <a:ext cx="1984862"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创意策略</a:t>
            </a:r>
            <a:endParaRPr lang="en-AU" sz="1400" dirty="0">
              <a:solidFill>
                <a:schemeClr val="accent6"/>
              </a:solidFill>
              <a:latin typeface="+mn-ea"/>
              <a:cs typeface="+mn-ea"/>
            </a:endParaRPr>
          </a:p>
        </p:txBody>
      </p:sp>
      <p:sp>
        <p:nvSpPr>
          <p:cNvPr id="104" name="Text Placeholder 32"/>
          <p:cNvSpPr txBox="1"/>
          <p:nvPr/>
        </p:nvSpPr>
        <p:spPr>
          <a:xfrm flipH="1">
            <a:off x="1667491" y="2176056"/>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5" name="TextBox 104"/>
          <p:cNvSpPr txBox="1"/>
          <p:nvPr/>
        </p:nvSpPr>
        <p:spPr>
          <a:xfrm flipH="1">
            <a:off x="1169884" y="3279257"/>
            <a:ext cx="1984862"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106" name="Text Placeholder 32"/>
          <p:cNvSpPr txBox="1"/>
          <p:nvPr/>
        </p:nvSpPr>
        <p:spPr>
          <a:xfrm flipH="1">
            <a:off x="1169884" y="3525464"/>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7" name="TextBox 106"/>
          <p:cNvSpPr txBox="1"/>
          <p:nvPr/>
        </p:nvSpPr>
        <p:spPr>
          <a:xfrm flipH="1">
            <a:off x="1934916" y="4628664"/>
            <a:ext cx="1984862" cy="215444"/>
          </a:xfrm>
          <a:prstGeom prst="rect">
            <a:avLst/>
          </a:prstGeom>
          <a:noFill/>
        </p:spPr>
        <p:txBody>
          <a:bodyPr wrap="square" lIns="0" tIns="0" rIns="0" bIns="0" rtlCol="0" anchor="ctr">
            <a:spAutoFit/>
          </a:bodyPr>
          <a:lstStyle/>
          <a:p>
            <a:pPr algn="r"/>
            <a:r>
              <a:rPr lang="zh-CN" altLang="en-US" sz="1400" dirty="0">
                <a:solidFill>
                  <a:srgbClr val="7F7F7F"/>
                </a:solidFill>
                <a:latin typeface="+mn-ea"/>
                <a:cs typeface="+mn-ea"/>
              </a:rPr>
              <a:t>产品发布 </a:t>
            </a:r>
            <a:endParaRPr lang="en-AU" sz="1400" dirty="0">
              <a:solidFill>
                <a:srgbClr val="7F7F7F"/>
              </a:solidFill>
              <a:latin typeface="+mn-ea"/>
              <a:cs typeface="+mn-ea"/>
            </a:endParaRPr>
          </a:p>
        </p:txBody>
      </p:sp>
      <p:sp>
        <p:nvSpPr>
          <p:cNvPr id="108" name="Text Placeholder 32"/>
          <p:cNvSpPr txBox="1"/>
          <p:nvPr/>
        </p:nvSpPr>
        <p:spPr>
          <a:xfrm flipH="1">
            <a:off x="1934916" y="4874871"/>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grpSp>
        <p:nvGrpSpPr>
          <p:cNvPr id="109" name="Group 108"/>
          <p:cNvGrpSpPr/>
          <p:nvPr/>
        </p:nvGrpSpPr>
        <p:grpSpPr>
          <a:xfrm>
            <a:off x="6561590" y="5973237"/>
            <a:ext cx="811102" cy="884765"/>
            <a:chOff x="6561650" y="5973235"/>
            <a:chExt cx="811208" cy="884765"/>
          </a:xfrm>
        </p:grpSpPr>
        <p:grpSp>
          <p:nvGrpSpPr>
            <p:cNvPr id="110" name="Group 109"/>
            <p:cNvGrpSpPr/>
            <p:nvPr/>
          </p:nvGrpSpPr>
          <p:grpSpPr>
            <a:xfrm flipH="1">
              <a:off x="6561650" y="6082209"/>
              <a:ext cx="691942" cy="775791"/>
              <a:chOff x="5147210" y="2305258"/>
              <a:chExt cx="691942" cy="775791"/>
            </a:xfrm>
          </p:grpSpPr>
          <p:sp>
            <p:nvSpPr>
              <p:cNvPr id="113" name="Arc 112"/>
              <p:cNvSpPr/>
              <p:nvPr/>
            </p:nvSpPr>
            <p:spPr>
              <a:xfrm>
                <a:off x="5147210" y="2305258"/>
                <a:ext cx="691942" cy="691942"/>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114" name="Straight Connector 113"/>
              <p:cNvCxnSpPr>
                <a:stCxn id="113" idx="2"/>
              </p:cNvCxnSpPr>
              <p:nvPr/>
            </p:nvCxnSpPr>
            <p:spPr>
              <a:xfrm flipH="1">
                <a:off x="5839152" y="2651229"/>
                <a:ext cx="0" cy="42982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147210" y="2305258"/>
                <a:ext cx="36096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7154912" y="5973235"/>
              <a:ext cx="217946" cy="217946"/>
            </a:xfrm>
            <a:prstGeom prst="ellipse">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116" name="Group 115"/>
          <p:cNvGrpSpPr/>
          <p:nvPr/>
        </p:nvGrpSpPr>
        <p:grpSpPr>
          <a:xfrm flipH="1">
            <a:off x="4937407" y="6123135"/>
            <a:ext cx="811102" cy="800916"/>
            <a:chOff x="6561650" y="5973235"/>
            <a:chExt cx="811208" cy="800916"/>
          </a:xfrm>
        </p:grpSpPr>
        <p:grpSp>
          <p:nvGrpSpPr>
            <p:cNvPr id="117" name="Group 116"/>
            <p:cNvGrpSpPr/>
            <p:nvPr/>
          </p:nvGrpSpPr>
          <p:grpSpPr>
            <a:xfrm flipH="1">
              <a:off x="6561650" y="6082209"/>
              <a:ext cx="691942" cy="691942"/>
              <a:chOff x="5147210" y="2305258"/>
              <a:chExt cx="691942" cy="691942"/>
            </a:xfrm>
          </p:grpSpPr>
          <p:sp>
            <p:nvSpPr>
              <p:cNvPr id="119" name="Arc 118"/>
              <p:cNvSpPr/>
              <p:nvPr/>
            </p:nvSpPr>
            <p:spPr>
              <a:xfrm>
                <a:off x="5147210" y="2305258"/>
                <a:ext cx="691942" cy="691942"/>
              </a:xfrm>
              <a:prstGeom prst="arc">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mn-ea"/>
                  <a:cs typeface="+mn-ea"/>
                </a:endParaRPr>
              </a:p>
            </p:txBody>
          </p:sp>
          <p:cxnSp>
            <p:nvCxnSpPr>
              <p:cNvPr id="120" name="Straight Connector 119"/>
              <p:cNvCxnSpPr>
                <a:stCxn id="119" idx="2"/>
              </p:cNvCxnSpPr>
              <p:nvPr/>
            </p:nvCxnSpPr>
            <p:spPr>
              <a:xfrm>
                <a:off x="5839152" y="2651229"/>
                <a:ext cx="0" cy="27992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147210" y="2305258"/>
                <a:ext cx="36096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8" name="Oval 117"/>
            <p:cNvSpPr/>
            <p:nvPr/>
          </p:nvSpPr>
          <p:spPr>
            <a:xfrm>
              <a:off x="7154912" y="5973235"/>
              <a:ext cx="217946" cy="217946"/>
            </a:xfrm>
            <a:prstGeom prst="ellipse">
              <a:avLst/>
            </a:prstGeom>
            <a:solidFill>
              <a:srgbClr val="A6A6A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60" name="组合 59"/>
          <p:cNvGrpSpPr/>
          <p:nvPr/>
        </p:nvGrpSpPr>
        <p:grpSpPr>
          <a:xfrm>
            <a:off x="8415365" y="3344384"/>
            <a:ext cx="307174" cy="307212"/>
            <a:chOff x="11121822" y="1145785"/>
            <a:chExt cx="307214" cy="307212"/>
          </a:xfrm>
          <a:solidFill>
            <a:schemeClr val="bg1"/>
          </a:solidFill>
        </p:grpSpPr>
        <p:sp>
          <p:nvSpPr>
            <p:cNvPr id="6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2"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3" name="Freeform 142"/>
          <p:cNvSpPr/>
          <p:nvPr/>
        </p:nvSpPr>
        <p:spPr bwMode="auto">
          <a:xfrm>
            <a:off x="4501800" y="487486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4" name="Freeform 149"/>
          <p:cNvSpPr/>
          <p:nvPr/>
        </p:nvSpPr>
        <p:spPr bwMode="auto">
          <a:xfrm>
            <a:off x="3687701" y="3504041"/>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7711855" y="1767143"/>
            <a:ext cx="311646" cy="193872"/>
            <a:chOff x="8292784" y="1202455"/>
            <a:chExt cx="311687" cy="193872"/>
          </a:xfrm>
        </p:grpSpPr>
        <p:sp>
          <p:nvSpPr>
            <p:cNvPr id="6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8" name="Freeform 116"/>
          <p:cNvSpPr>
            <a:spLocks noEditPoints="1"/>
          </p:cNvSpPr>
          <p:nvPr/>
        </p:nvSpPr>
        <p:spPr bwMode="auto">
          <a:xfrm>
            <a:off x="4226281" y="2159854"/>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7604170" y="4844342"/>
            <a:ext cx="402605" cy="331075"/>
            <a:chOff x="5108575" y="3992563"/>
            <a:chExt cx="428625" cy="352426"/>
          </a:xfrm>
          <a:solidFill>
            <a:schemeClr val="bg1"/>
          </a:solidFill>
        </p:grpSpPr>
        <p:sp>
          <p:nvSpPr>
            <p:cNvPr id="122"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3"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4"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5"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6"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27"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down)">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fade">
                                      <p:cBhvr>
                                        <p:cTn id="48" dur="500"/>
                                        <p:tgtEl>
                                          <p:spTgt spid="9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5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500"/>
                                        <p:tgtEl>
                                          <p:spTgt spid="9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down)">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500"/>
                                        <p:tgtEl>
                                          <p:spTgt spid="9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fade">
                                      <p:cBhvr>
                                        <p:cTn id="89" dur="500"/>
                                        <p:tgtEl>
                                          <p:spTgt spid="10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5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wipe(down)">
                                      <p:cBhvr>
                                        <p:cTn id="115" dur="500"/>
                                        <p:tgtEl>
                                          <p:spTgt spid="11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9"/>
                                        </p:tgtEl>
                                        <p:attrNameLst>
                                          <p:attrName>style.visibility</p:attrName>
                                        </p:attrNameLst>
                                      </p:cBhvr>
                                      <p:to>
                                        <p:strVal val="visible"/>
                                      </p:to>
                                    </p:set>
                                    <p:animEffect transition="in" filter="wipe(down)">
                                      <p:cBhvr>
                                        <p:cTn id="12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105" grpId="0"/>
      <p:bldP spid="106" grpId="0"/>
      <p:bldP spid="107" grpId="0"/>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5617633" y="1123951"/>
            <a:ext cx="1202267" cy="666786"/>
          </a:xfrm>
          <a:prstGeom prst="rect">
            <a:avLst/>
          </a:prstGeom>
          <a:noFill/>
          <a:effectLst/>
        </p:spPr>
        <p:txBody>
          <a:bodyPr>
            <a:spAutoFit/>
          </a:bodyPr>
          <a:lstStyle/>
          <a:p>
            <a:pPr>
              <a:defRPr/>
            </a:pPr>
            <a:r>
              <a:rPr lang="zh-CN" altLang="en-US" sz="3735" kern="0" dirty="0">
                <a:solidFill>
                  <a:schemeClr val="bg1"/>
                </a:solidFill>
                <a:latin typeface="微软雅黑" panose="020B0503020204020204" pitchFamily="34" charset="-122"/>
                <a:ea typeface="微软雅黑" panose="020B0503020204020204" pitchFamily="34" charset="-122"/>
              </a:rPr>
              <a:t>前言</a:t>
            </a:r>
          </a:p>
        </p:txBody>
      </p:sp>
      <p:sp>
        <p:nvSpPr>
          <p:cNvPr id="3" name="矩形 2"/>
          <p:cNvSpPr>
            <a:spLocks noChangeArrowheads="1"/>
          </p:cNvSpPr>
          <p:nvPr/>
        </p:nvSpPr>
        <p:spPr bwMode="auto">
          <a:xfrm>
            <a:off x="1820333" y="2108200"/>
            <a:ext cx="8604251" cy="307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9" tIns="60937" rIns="121879" bIns="60937">
            <a:spAutoFit/>
          </a:bodyPr>
          <a:lstStyle>
            <a:lvl1pPr defTabSz="91249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defTabSz="912495">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defTabSz="912495">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defTabSz="912495">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912495">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平面设计通常中指通过印刷过程，以印刷加工为载体的设计，因此又称为印刷设计。形式大致包括海报设计、书籍杂志的状帧设计、商标设计等，随着计算机网络技术的发展，网页的设计也被属于平面设计。</a:t>
            </a:r>
            <a:endParaRPr lang="en-US" altLang="zh-CN" sz="1600">
              <a:solidFill>
                <a:schemeClr val="bg1"/>
              </a:solidFill>
              <a:latin typeface="微软雅黑" panose="020B0503020204020204" pitchFamily="34" charset="-122"/>
              <a:ea typeface="微软雅黑" panose="020B0503020204020204" pitchFamily="34" charset="-122"/>
            </a:endParaRPr>
          </a:p>
          <a:p>
            <a:pPr algn="just" eaLnBrk="1" hangingPunct="1">
              <a:lnSpc>
                <a:spcPct val="15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cxnSp>
        <p:nvCxnSpPr>
          <p:cNvPr id="4" name="直接连接符 3"/>
          <p:cNvCxnSpPr>
            <a:cxnSpLocks noChangeShapeType="1"/>
          </p:cNvCxnSpPr>
          <p:nvPr/>
        </p:nvCxnSpPr>
        <p:spPr bwMode="auto">
          <a:xfrm>
            <a:off x="4870451" y="1473200"/>
            <a:ext cx="670983" cy="0"/>
          </a:xfrm>
          <a:prstGeom prst="line">
            <a:avLst/>
          </a:prstGeom>
          <a:noFill/>
          <a:ln w="9525" algn="ctr">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5" name="直接连接符 4"/>
          <p:cNvCxnSpPr>
            <a:cxnSpLocks noChangeShapeType="1"/>
          </p:cNvCxnSpPr>
          <p:nvPr/>
        </p:nvCxnSpPr>
        <p:spPr bwMode="auto">
          <a:xfrm>
            <a:off x="6885518" y="1473200"/>
            <a:ext cx="673100" cy="0"/>
          </a:xfrm>
          <a:prstGeom prst="line">
            <a:avLst/>
          </a:prstGeom>
          <a:noFill/>
          <a:ln w="9525" algn="ctr">
            <a:solidFill>
              <a:schemeClr val="bg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decel="6330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63300"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00" fill="hold"/>
                                        <p:tgtEl>
                                          <p:spTgt spid="5"/>
                                        </p:tgtEl>
                                        <p:attrNameLst>
                                          <p:attrName>ppt_x</p:attrName>
                                        </p:attrNameLst>
                                      </p:cBhvr>
                                      <p:tavLst>
                                        <p:tav tm="0">
                                          <p:val>
                                            <p:strVal val="1+#ppt_w/2"/>
                                          </p:val>
                                        </p:tav>
                                        <p:tav tm="100000">
                                          <p:val>
                                            <p:strVal val="#ppt_x"/>
                                          </p:val>
                                        </p:tav>
                                      </p:tavLst>
                                    </p:anim>
                                    <p:anim calcmode="lin" valueType="num">
                                      <p:cBhvr additive="base">
                                        <p:cTn id="17" dur="3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600"/>
                                        <p:tgtEl>
                                          <p:spTgt spid="3"/>
                                        </p:tgtEl>
                                      </p:cBhvr>
                                    </p:animEffect>
                                    <p:anim calcmode="lin" valueType="num">
                                      <p:cBhvr>
                                        <p:cTn id="22" dur="600" fill="hold"/>
                                        <p:tgtEl>
                                          <p:spTgt spid="3"/>
                                        </p:tgtEl>
                                        <p:attrNameLst>
                                          <p:attrName>ppt_x</p:attrName>
                                        </p:attrNameLst>
                                      </p:cBhvr>
                                      <p:tavLst>
                                        <p:tav tm="0">
                                          <p:val>
                                            <p:strVal val="#ppt_x"/>
                                          </p:val>
                                        </p:tav>
                                        <p:tav tm="100000">
                                          <p:val>
                                            <p:strVal val="#ppt_x"/>
                                          </p:val>
                                        </p:tav>
                                      </p:tavLst>
                                    </p:anim>
                                    <p:anim calcmode="lin" valueType="num">
                                      <p:cBhvr>
                                        <p:cTn id="23" dur="540" decel="100000" fill="hold"/>
                                        <p:tgtEl>
                                          <p:spTgt spid="3"/>
                                        </p:tgtEl>
                                        <p:attrNameLst>
                                          <p:attrName>ppt_y</p:attrName>
                                        </p:attrNameLst>
                                      </p:cBhvr>
                                      <p:tavLst>
                                        <p:tav tm="0">
                                          <p:val>
                                            <p:strVal val="#ppt_y+1"/>
                                          </p:val>
                                        </p:tav>
                                        <p:tav tm="100000">
                                          <p:val>
                                            <p:strVal val="#ppt_y-.03"/>
                                          </p:val>
                                        </p:tav>
                                      </p:tavLst>
                                    </p:anim>
                                    <p:anim calcmode="lin" valueType="num">
                                      <p:cBhvr>
                                        <p:cTn id="24"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3" name="Oval 42"/>
          <p:cNvSpPr/>
          <p:nvPr/>
        </p:nvSpPr>
        <p:spPr>
          <a:xfrm>
            <a:off x="2324523"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4" name="Oval 43"/>
          <p:cNvSpPr/>
          <p:nvPr/>
        </p:nvSpPr>
        <p:spPr>
          <a:xfrm>
            <a:off x="1604501"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5" name="Oval 44"/>
          <p:cNvSpPr/>
          <p:nvPr/>
        </p:nvSpPr>
        <p:spPr>
          <a:xfrm>
            <a:off x="3517221"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6" name="Oval 45"/>
          <p:cNvSpPr/>
          <p:nvPr/>
        </p:nvSpPr>
        <p:spPr>
          <a:xfrm>
            <a:off x="5561048"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7" name="Oval 46"/>
          <p:cNvSpPr/>
          <p:nvPr/>
        </p:nvSpPr>
        <p:spPr>
          <a:xfrm>
            <a:off x="8460889"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8" name="Oval 47"/>
          <p:cNvSpPr/>
          <p:nvPr/>
        </p:nvSpPr>
        <p:spPr>
          <a:xfrm>
            <a:off x="9638653" y="3539106"/>
            <a:ext cx="466705" cy="466766"/>
          </a:xfrm>
          <a:prstGeom prst="ellipse">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49" name="Rounded Rectangle 48"/>
          <p:cNvSpPr/>
          <p:nvPr/>
        </p:nvSpPr>
        <p:spPr>
          <a:xfrm>
            <a:off x="1726217" y="3657037"/>
            <a:ext cx="945226" cy="230909"/>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nvGrpSpPr>
          <p:cNvPr id="51" name="Group 50"/>
          <p:cNvGrpSpPr>
            <a:grpSpLocks noChangeAspect="1"/>
          </p:cNvGrpSpPr>
          <p:nvPr/>
        </p:nvGrpSpPr>
        <p:grpSpPr>
          <a:xfrm>
            <a:off x="1513895" y="2491164"/>
            <a:ext cx="647916" cy="648000"/>
            <a:chOff x="1505266" y="2538788"/>
            <a:chExt cx="486611" cy="486611"/>
          </a:xfrm>
        </p:grpSpPr>
        <p:sp>
          <p:nvSpPr>
            <p:cNvPr id="54" name="Teardrop 53"/>
            <p:cNvSpPr/>
            <p:nvPr/>
          </p:nvSpPr>
          <p:spPr>
            <a:xfrm rot="8100000">
              <a:off x="1505266" y="2538788"/>
              <a:ext cx="486611" cy="4866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55" name="TextBox 54"/>
            <p:cNvSpPr txBox="1"/>
            <p:nvPr/>
          </p:nvSpPr>
          <p:spPr>
            <a:xfrm>
              <a:off x="1679210" y="2635898"/>
              <a:ext cx="138722" cy="277347"/>
            </a:xfrm>
            <a:prstGeom prst="rect">
              <a:avLst/>
            </a:prstGeom>
            <a:noFill/>
          </p:spPr>
          <p:txBody>
            <a:bodyPr wrap="none" rtlCol="0">
              <a:spAutoFit/>
            </a:bodyPr>
            <a:lstStyle/>
            <a:p>
              <a:pPr algn="ctr"/>
              <a:endParaRPr lang="en-US" dirty="0">
                <a:solidFill>
                  <a:schemeClr val="bg1"/>
                </a:solidFill>
                <a:latin typeface="+mn-ea"/>
                <a:cs typeface="+mn-ea"/>
              </a:endParaRPr>
            </a:p>
          </p:txBody>
        </p:sp>
      </p:grpSp>
      <p:sp>
        <p:nvSpPr>
          <p:cNvPr id="52" name="Text Placeholder 32"/>
          <p:cNvSpPr txBox="1"/>
          <p:nvPr/>
        </p:nvSpPr>
        <p:spPr>
          <a:xfrm>
            <a:off x="1114035" y="1937487"/>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endParaRPr lang="en-US" sz="1000" dirty="0">
              <a:solidFill>
                <a:schemeClr val="tx1">
                  <a:lumMod val="65000"/>
                  <a:lumOff val="35000"/>
                </a:schemeClr>
              </a:solidFill>
              <a:latin typeface="+mn-ea"/>
              <a:cs typeface="+mn-ea"/>
            </a:endParaRPr>
          </a:p>
        </p:txBody>
      </p:sp>
      <p:sp>
        <p:nvSpPr>
          <p:cNvPr id="53" name="Text Placeholder 33"/>
          <p:cNvSpPr txBox="1"/>
          <p:nvPr/>
        </p:nvSpPr>
        <p:spPr>
          <a:xfrm>
            <a:off x="1114035" y="1691624"/>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市场策略</a:t>
            </a:r>
            <a:endParaRPr lang="en-AU" sz="1200" dirty="0">
              <a:solidFill>
                <a:schemeClr val="accent5"/>
              </a:solidFill>
              <a:latin typeface="+mn-ea"/>
              <a:cs typeface="+mn-ea"/>
            </a:endParaRPr>
          </a:p>
        </p:txBody>
      </p:sp>
      <p:grpSp>
        <p:nvGrpSpPr>
          <p:cNvPr id="57" name="Group 56"/>
          <p:cNvGrpSpPr>
            <a:grpSpLocks noChangeAspect="1"/>
          </p:cNvGrpSpPr>
          <p:nvPr/>
        </p:nvGrpSpPr>
        <p:grpSpPr>
          <a:xfrm>
            <a:off x="3420236" y="2491164"/>
            <a:ext cx="647916" cy="648000"/>
            <a:chOff x="1505266" y="2538788"/>
            <a:chExt cx="486611" cy="486611"/>
          </a:xfrm>
        </p:grpSpPr>
        <p:sp>
          <p:nvSpPr>
            <p:cNvPr id="60" name="Teardrop 59"/>
            <p:cNvSpPr/>
            <p:nvPr/>
          </p:nvSpPr>
          <p:spPr>
            <a:xfrm rot="8100000">
              <a:off x="1505266" y="2538788"/>
              <a:ext cx="486611" cy="4866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61" name="TextBox 60"/>
            <p:cNvSpPr txBox="1"/>
            <p:nvPr/>
          </p:nvSpPr>
          <p:spPr>
            <a:xfrm>
              <a:off x="1679210" y="2635898"/>
              <a:ext cx="138722" cy="277347"/>
            </a:xfrm>
            <a:prstGeom prst="rect">
              <a:avLst/>
            </a:prstGeom>
            <a:noFill/>
          </p:spPr>
          <p:txBody>
            <a:bodyPr wrap="none" rtlCol="0">
              <a:spAutoFit/>
            </a:bodyPr>
            <a:lstStyle/>
            <a:p>
              <a:pPr algn="ctr"/>
              <a:endParaRPr lang="en-US" dirty="0">
                <a:solidFill>
                  <a:schemeClr val="bg1"/>
                </a:solidFill>
                <a:latin typeface="+mn-ea"/>
                <a:cs typeface="+mn-ea"/>
              </a:endParaRPr>
            </a:p>
          </p:txBody>
        </p:sp>
      </p:grpSp>
      <p:sp>
        <p:nvSpPr>
          <p:cNvPr id="58" name="Text Placeholder 32"/>
          <p:cNvSpPr txBox="1"/>
          <p:nvPr/>
        </p:nvSpPr>
        <p:spPr>
          <a:xfrm>
            <a:off x="3015685" y="1937487"/>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endParaRPr lang="en-US" sz="1000" dirty="0">
              <a:solidFill>
                <a:schemeClr val="tx1">
                  <a:lumMod val="65000"/>
                  <a:lumOff val="35000"/>
                </a:schemeClr>
              </a:solidFill>
              <a:latin typeface="+mn-ea"/>
              <a:cs typeface="+mn-ea"/>
            </a:endParaRPr>
          </a:p>
        </p:txBody>
      </p:sp>
      <p:sp>
        <p:nvSpPr>
          <p:cNvPr id="59" name="Text Placeholder 33"/>
          <p:cNvSpPr txBox="1"/>
          <p:nvPr/>
        </p:nvSpPr>
        <p:spPr>
          <a:xfrm>
            <a:off x="3015685" y="1691624"/>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成功案例</a:t>
            </a:r>
            <a:endParaRPr lang="en-AU" sz="1200" dirty="0">
              <a:solidFill>
                <a:schemeClr val="accent5"/>
              </a:solidFill>
              <a:latin typeface="+mn-ea"/>
              <a:cs typeface="+mn-ea"/>
            </a:endParaRPr>
          </a:p>
        </p:txBody>
      </p:sp>
      <p:grpSp>
        <p:nvGrpSpPr>
          <p:cNvPr id="63" name="Group 62"/>
          <p:cNvGrpSpPr>
            <a:grpSpLocks noChangeAspect="1"/>
          </p:cNvGrpSpPr>
          <p:nvPr/>
        </p:nvGrpSpPr>
        <p:grpSpPr>
          <a:xfrm>
            <a:off x="8370282" y="2491164"/>
            <a:ext cx="647916" cy="648000"/>
            <a:chOff x="1505266" y="2538788"/>
            <a:chExt cx="486611" cy="486611"/>
          </a:xfrm>
        </p:grpSpPr>
        <p:sp>
          <p:nvSpPr>
            <p:cNvPr id="66" name="Teardrop 65"/>
            <p:cNvSpPr/>
            <p:nvPr/>
          </p:nvSpPr>
          <p:spPr>
            <a:xfrm rot="8100000">
              <a:off x="1505266" y="2538788"/>
              <a:ext cx="486611" cy="4866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67" name="TextBox 66"/>
            <p:cNvSpPr txBox="1"/>
            <p:nvPr/>
          </p:nvSpPr>
          <p:spPr>
            <a:xfrm>
              <a:off x="1679209" y="2635898"/>
              <a:ext cx="138722" cy="277347"/>
            </a:xfrm>
            <a:prstGeom prst="rect">
              <a:avLst/>
            </a:prstGeom>
            <a:noFill/>
          </p:spPr>
          <p:txBody>
            <a:bodyPr wrap="none" rtlCol="0">
              <a:spAutoFit/>
            </a:bodyPr>
            <a:lstStyle/>
            <a:p>
              <a:pPr algn="ctr"/>
              <a:endParaRPr lang="en-US" dirty="0">
                <a:solidFill>
                  <a:schemeClr val="bg1"/>
                </a:solidFill>
                <a:latin typeface="+mn-ea"/>
                <a:cs typeface="+mn-ea"/>
              </a:endParaRPr>
            </a:p>
          </p:txBody>
        </p:sp>
      </p:grpSp>
      <p:sp>
        <p:nvSpPr>
          <p:cNvPr id="64" name="Text Placeholder 32"/>
          <p:cNvSpPr txBox="1"/>
          <p:nvPr/>
        </p:nvSpPr>
        <p:spPr>
          <a:xfrm>
            <a:off x="7952741" y="1937487"/>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p>
        </p:txBody>
      </p:sp>
      <p:sp>
        <p:nvSpPr>
          <p:cNvPr id="65" name="Text Placeholder 33"/>
          <p:cNvSpPr txBox="1"/>
          <p:nvPr/>
        </p:nvSpPr>
        <p:spPr>
          <a:xfrm>
            <a:off x="7952741" y="1691624"/>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讨论设置</a:t>
            </a:r>
            <a:endParaRPr lang="en-AU" sz="1200" dirty="0">
              <a:solidFill>
                <a:schemeClr val="accent5"/>
              </a:solidFill>
              <a:latin typeface="+mn-ea"/>
              <a:cs typeface="+mn-ea"/>
            </a:endParaRPr>
          </a:p>
        </p:txBody>
      </p:sp>
      <p:grpSp>
        <p:nvGrpSpPr>
          <p:cNvPr id="69" name="Group 68"/>
          <p:cNvGrpSpPr>
            <a:grpSpLocks noChangeAspect="1"/>
          </p:cNvGrpSpPr>
          <p:nvPr/>
        </p:nvGrpSpPr>
        <p:grpSpPr>
          <a:xfrm rot="10800000">
            <a:off x="2215112" y="4395578"/>
            <a:ext cx="647916" cy="648000"/>
            <a:chOff x="1505266" y="2538788"/>
            <a:chExt cx="486611" cy="486611"/>
          </a:xfrm>
        </p:grpSpPr>
        <p:sp>
          <p:nvSpPr>
            <p:cNvPr id="72" name="Teardrop 71"/>
            <p:cNvSpPr/>
            <p:nvPr/>
          </p:nvSpPr>
          <p:spPr>
            <a:xfrm rot="8100000">
              <a:off x="1505266" y="2538788"/>
              <a:ext cx="486611" cy="4866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73" name="TextBox 72"/>
            <p:cNvSpPr txBox="1"/>
            <p:nvPr/>
          </p:nvSpPr>
          <p:spPr>
            <a:xfrm rot="10800000">
              <a:off x="1679211" y="2635898"/>
              <a:ext cx="138722" cy="277347"/>
            </a:xfrm>
            <a:prstGeom prst="rect">
              <a:avLst/>
            </a:prstGeom>
            <a:noFill/>
          </p:spPr>
          <p:txBody>
            <a:bodyPr wrap="none" rtlCol="0">
              <a:spAutoFit/>
            </a:bodyPr>
            <a:lstStyle/>
            <a:p>
              <a:pPr algn="ctr"/>
              <a:endParaRPr lang="en-US" dirty="0">
                <a:solidFill>
                  <a:srgbClr val="FFFFFF"/>
                </a:solidFill>
                <a:latin typeface="+mn-ea"/>
                <a:cs typeface="+mn-ea"/>
              </a:endParaRPr>
            </a:p>
          </p:txBody>
        </p:sp>
      </p:grpSp>
      <p:sp>
        <p:nvSpPr>
          <p:cNvPr id="70" name="Text Placeholder 32"/>
          <p:cNvSpPr txBox="1"/>
          <p:nvPr/>
        </p:nvSpPr>
        <p:spPr>
          <a:xfrm>
            <a:off x="1815695" y="5533678"/>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endParaRPr lang="en-US" sz="1000" dirty="0">
              <a:solidFill>
                <a:schemeClr val="tx1">
                  <a:lumMod val="65000"/>
                  <a:lumOff val="35000"/>
                </a:schemeClr>
              </a:solidFill>
              <a:latin typeface="+mn-ea"/>
              <a:cs typeface="+mn-ea"/>
            </a:endParaRPr>
          </a:p>
        </p:txBody>
      </p:sp>
      <p:sp>
        <p:nvSpPr>
          <p:cNvPr id="71" name="Text Placeholder 33"/>
          <p:cNvSpPr txBox="1"/>
          <p:nvPr/>
        </p:nvSpPr>
        <p:spPr>
          <a:xfrm>
            <a:off x="1815695" y="5287815"/>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系统设置</a:t>
            </a:r>
            <a:endParaRPr lang="en-AU" sz="1200" dirty="0">
              <a:solidFill>
                <a:schemeClr val="accent5"/>
              </a:solidFill>
              <a:latin typeface="+mn-ea"/>
              <a:cs typeface="+mn-ea"/>
            </a:endParaRPr>
          </a:p>
        </p:txBody>
      </p:sp>
      <p:grpSp>
        <p:nvGrpSpPr>
          <p:cNvPr id="75" name="Group 74"/>
          <p:cNvGrpSpPr>
            <a:grpSpLocks noChangeAspect="1"/>
          </p:cNvGrpSpPr>
          <p:nvPr/>
        </p:nvGrpSpPr>
        <p:grpSpPr>
          <a:xfrm rot="10800000">
            <a:off x="5470442" y="4395578"/>
            <a:ext cx="647916" cy="648000"/>
            <a:chOff x="1505266" y="2538788"/>
            <a:chExt cx="486611" cy="486611"/>
          </a:xfrm>
        </p:grpSpPr>
        <p:sp>
          <p:nvSpPr>
            <p:cNvPr id="102" name="Teardrop 101"/>
            <p:cNvSpPr/>
            <p:nvPr/>
          </p:nvSpPr>
          <p:spPr>
            <a:xfrm rot="8100000">
              <a:off x="1505266" y="2538788"/>
              <a:ext cx="486611" cy="4866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103" name="TextBox 102"/>
            <p:cNvSpPr txBox="1"/>
            <p:nvPr/>
          </p:nvSpPr>
          <p:spPr>
            <a:xfrm rot="10800000">
              <a:off x="1679211" y="2635898"/>
              <a:ext cx="138722" cy="277347"/>
            </a:xfrm>
            <a:prstGeom prst="rect">
              <a:avLst/>
            </a:prstGeom>
            <a:noFill/>
          </p:spPr>
          <p:txBody>
            <a:bodyPr wrap="none" rtlCol="0">
              <a:spAutoFit/>
            </a:bodyPr>
            <a:lstStyle/>
            <a:p>
              <a:pPr algn="ctr"/>
              <a:endParaRPr lang="en-US" dirty="0">
                <a:solidFill>
                  <a:srgbClr val="FFFFFF"/>
                </a:solidFill>
                <a:latin typeface="+mn-ea"/>
                <a:cs typeface="+mn-ea"/>
              </a:endParaRPr>
            </a:p>
          </p:txBody>
        </p:sp>
      </p:grpSp>
      <p:sp>
        <p:nvSpPr>
          <p:cNvPr id="76" name="Text Placeholder 32"/>
          <p:cNvSpPr txBox="1"/>
          <p:nvPr/>
        </p:nvSpPr>
        <p:spPr>
          <a:xfrm>
            <a:off x="5048002" y="5533678"/>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endParaRPr lang="en-US" sz="1000" dirty="0">
              <a:solidFill>
                <a:schemeClr val="tx1">
                  <a:lumMod val="65000"/>
                  <a:lumOff val="35000"/>
                </a:schemeClr>
              </a:solidFill>
              <a:latin typeface="+mn-ea"/>
              <a:cs typeface="+mn-ea"/>
            </a:endParaRPr>
          </a:p>
        </p:txBody>
      </p:sp>
      <p:sp>
        <p:nvSpPr>
          <p:cNvPr id="101" name="Text Placeholder 33"/>
          <p:cNvSpPr txBox="1"/>
          <p:nvPr/>
        </p:nvSpPr>
        <p:spPr>
          <a:xfrm>
            <a:off x="5048002" y="5287815"/>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概念策略</a:t>
            </a:r>
            <a:endParaRPr lang="en-AU" sz="1200" dirty="0">
              <a:solidFill>
                <a:schemeClr val="accent5"/>
              </a:solidFill>
              <a:latin typeface="+mn-ea"/>
              <a:cs typeface="+mn-ea"/>
            </a:endParaRPr>
          </a:p>
        </p:txBody>
      </p:sp>
      <p:grpSp>
        <p:nvGrpSpPr>
          <p:cNvPr id="105" name="Group 104"/>
          <p:cNvGrpSpPr>
            <a:grpSpLocks noChangeAspect="1"/>
          </p:cNvGrpSpPr>
          <p:nvPr/>
        </p:nvGrpSpPr>
        <p:grpSpPr>
          <a:xfrm rot="10800000">
            <a:off x="9548047" y="4395578"/>
            <a:ext cx="647916" cy="648000"/>
            <a:chOff x="1505266" y="2538788"/>
            <a:chExt cx="486611" cy="486611"/>
          </a:xfrm>
        </p:grpSpPr>
        <p:sp>
          <p:nvSpPr>
            <p:cNvPr id="108" name="Teardrop 107"/>
            <p:cNvSpPr/>
            <p:nvPr/>
          </p:nvSpPr>
          <p:spPr>
            <a:xfrm rot="8100000">
              <a:off x="1505266" y="2538788"/>
              <a:ext cx="486611" cy="48661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ea"/>
                <a:cs typeface="+mn-ea"/>
              </a:endParaRPr>
            </a:p>
          </p:txBody>
        </p:sp>
        <p:sp>
          <p:nvSpPr>
            <p:cNvPr id="109" name="TextBox 108"/>
            <p:cNvSpPr txBox="1"/>
            <p:nvPr/>
          </p:nvSpPr>
          <p:spPr>
            <a:xfrm rot="10800000">
              <a:off x="1679211" y="2635897"/>
              <a:ext cx="138722" cy="277347"/>
            </a:xfrm>
            <a:prstGeom prst="rect">
              <a:avLst/>
            </a:prstGeom>
            <a:noFill/>
          </p:spPr>
          <p:txBody>
            <a:bodyPr wrap="none" rtlCol="0">
              <a:spAutoFit/>
            </a:bodyPr>
            <a:lstStyle/>
            <a:p>
              <a:pPr algn="ctr"/>
              <a:endParaRPr lang="en-US" dirty="0">
                <a:solidFill>
                  <a:schemeClr val="bg1"/>
                </a:solidFill>
                <a:latin typeface="+mn-ea"/>
                <a:cs typeface="+mn-ea"/>
              </a:endParaRPr>
            </a:p>
          </p:txBody>
        </p:sp>
      </p:grpSp>
      <p:sp>
        <p:nvSpPr>
          <p:cNvPr id="106" name="Text Placeholder 32"/>
          <p:cNvSpPr txBox="1"/>
          <p:nvPr/>
        </p:nvSpPr>
        <p:spPr>
          <a:xfrm>
            <a:off x="9134701" y="5533678"/>
            <a:ext cx="1461118"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tx1">
                    <a:lumMod val="65000"/>
                    <a:lumOff val="35000"/>
                  </a:schemeClr>
                </a:solidFill>
                <a:latin typeface="+mn-ea"/>
                <a:cs typeface="+mn-ea"/>
              </a:rPr>
              <a:t>单击此处添加副标题或详细文本描述</a:t>
            </a:r>
            <a:endParaRPr lang="en-US" sz="1000" dirty="0">
              <a:solidFill>
                <a:schemeClr val="tx1">
                  <a:lumMod val="65000"/>
                  <a:lumOff val="35000"/>
                </a:schemeClr>
              </a:solidFill>
              <a:latin typeface="+mn-ea"/>
              <a:cs typeface="+mn-ea"/>
            </a:endParaRPr>
          </a:p>
        </p:txBody>
      </p:sp>
      <p:sp>
        <p:nvSpPr>
          <p:cNvPr id="107" name="Text Placeholder 33"/>
          <p:cNvSpPr txBox="1"/>
          <p:nvPr/>
        </p:nvSpPr>
        <p:spPr>
          <a:xfrm>
            <a:off x="9134701" y="5287815"/>
            <a:ext cx="146111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accent5"/>
                </a:solidFill>
                <a:latin typeface="+mn-ea"/>
                <a:cs typeface="+mn-ea"/>
              </a:rPr>
              <a:t>销售目标</a:t>
            </a:r>
            <a:endParaRPr lang="en-AU" sz="1200" dirty="0">
              <a:solidFill>
                <a:schemeClr val="accent5"/>
              </a:solidFill>
              <a:latin typeface="+mn-ea"/>
              <a:cs typeface="+mn-ea"/>
            </a:endParaRPr>
          </a:p>
        </p:txBody>
      </p:sp>
      <p:grpSp>
        <p:nvGrpSpPr>
          <p:cNvPr id="110" name="Group 109"/>
          <p:cNvGrpSpPr/>
          <p:nvPr/>
        </p:nvGrpSpPr>
        <p:grpSpPr>
          <a:xfrm>
            <a:off x="2443899" y="3657037"/>
            <a:ext cx="1416896" cy="230909"/>
            <a:chOff x="2443423" y="3747743"/>
            <a:chExt cx="1417080" cy="230909"/>
          </a:xfrm>
        </p:grpSpPr>
        <p:sp>
          <p:nvSpPr>
            <p:cNvPr id="112" name="Rounded Rectangle 111"/>
            <p:cNvSpPr/>
            <p:nvPr/>
          </p:nvSpPr>
          <p:spPr>
            <a:xfrm>
              <a:off x="2443423" y="3747743"/>
              <a:ext cx="1417080" cy="230909"/>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13" name="Oval 112"/>
            <p:cNvSpPr>
              <a:spLocks noChangeAspect="1"/>
            </p:cNvSpPr>
            <p:nvPr/>
          </p:nvSpPr>
          <p:spPr>
            <a:xfrm>
              <a:off x="2517813"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sp>
        <p:nvSpPr>
          <p:cNvPr id="114" name="Oval 113"/>
          <p:cNvSpPr>
            <a:spLocks noChangeAspect="1"/>
          </p:cNvSpPr>
          <p:nvPr/>
        </p:nvSpPr>
        <p:spPr>
          <a:xfrm>
            <a:off x="1798258" y="3732889"/>
            <a:ext cx="7919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nvGrpSpPr>
          <p:cNvPr id="115" name="Group 114"/>
          <p:cNvGrpSpPr/>
          <p:nvPr/>
        </p:nvGrpSpPr>
        <p:grpSpPr>
          <a:xfrm>
            <a:off x="3636423" y="3657037"/>
            <a:ext cx="2274578" cy="230909"/>
            <a:chOff x="3636102" y="3747743"/>
            <a:chExt cx="2274874" cy="230909"/>
          </a:xfrm>
        </p:grpSpPr>
        <p:sp>
          <p:nvSpPr>
            <p:cNvPr id="116" name="Rounded Rectangle 115"/>
            <p:cNvSpPr/>
            <p:nvPr/>
          </p:nvSpPr>
          <p:spPr>
            <a:xfrm>
              <a:off x="3636102" y="3747743"/>
              <a:ext cx="2274874" cy="230909"/>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17" name="Oval 116"/>
            <p:cNvSpPr>
              <a:spLocks noChangeAspect="1"/>
            </p:cNvSpPr>
            <p:nvPr/>
          </p:nvSpPr>
          <p:spPr>
            <a:xfrm>
              <a:off x="371066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grpSp>
        <p:nvGrpSpPr>
          <p:cNvPr id="118" name="Group 117"/>
          <p:cNvGrpSpPr/>
          <p:nvPr/>
        </p:nvGrpSpPr>
        <p:grpSpPr>
          <a:xfrm>
            <a:off x="5680055" y="3657037"/>
            <a:ext cx="3130787" cy="230909"/>
            <a:chOff x="5679999" y="3747743"/>
            <a:chExt cx="3131195" cy="230909"/>
          </a:xfrm>
        </p:grpSpPr>
        <p:sp>
          <p:nvSpPr>
            <p:cNvPr id="119" name="Rounded Rectangle 118"/>
            <p:cNvSpPr/>
            <p:nvPr/>
          </p:nvSpPr>
          <p:spPr>
            <a:xfrm>
              <a:off x="5679999" y="3747743"/>
              <a:ext cx="3131195" cy="230909"/>
            </a:xfrm>
            <a:prstGeom prst="roundRect">
              <a:avLst>
                <a:gd name="adj" fmla="val 50000"/>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20" name="Oval 119"/>
            <p:cNvSpPr>
              <a:spLocks noChangeAspect="1"/>
            </p:cNvSpPr>
            <p:nvPr/>
          </p:nvSpPr>
          <p:spPr>
            <a:xfrm>
              <a:off x="5751310"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grpSp>
        <p:nvGrpSpPr>
          <p:cNvPr id="121" name="Group 120"/>
          <p:cNvGrpSpPr/>
          <p:nvPr/>
        </p:nvGrpSpPr>
        <p:grpSpPr>
          <a:xfrm>
            <a:off x="8571710" y="3657037"/>
            <a:ext cx="1416896" cy="230909"/>
            <a:chOff x="8572032" y="3747743"/>
            <a:chExt cx="1417080" cy="230909"/>
          </a:xfrm>
        </p:grpSpPr>
        <p:sp>
          <p:nvSpPr>
            <p:cNvPr id="122" name="Rounded Rectangle 121"/>
            <p:cNvSpPr/>
            <p:nvPr/>
          </p:nvSpPr>
          <p:spPr>
            <a:xfrm>
              <a:off x="8572032" y="3747743"/>
              <a:ext cx="1417080" cy="230909"/>
            </a:xfrm>
            <a:prstGeom prst="roundRect">
              <a:avLst>
                <a:gd name="adj" fmla="val 50000"/>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23" name="Oval 122"/>
            <p:cNvSpPr>
              <a:spLocks noChangeAspect="1"/>
            </p:cNvSpPr>
            <p:nvPr/>
          </p:nvSpPr>
          <p:spPr>
            <a:xfrm>
              <a:off x="865497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grpSp>
        <p:nvGrpSpPr>
          <p:cNvPr id="124" name="Group 123"/>
          <p:cNvGrpSpPr/>
          <p:nvPr/>
        </p:nvGrpSpPr>
        <p:grpSpPr>
          <a:xfrm>
            <a:off x="9754441" y="3249660"/>
            <a:ext cx="1323527" cy="806471"/>
            <a:chOff x="9754915" y="3340366"/>
            <a:chExt cx="1323699" cy="806471"/>
          </a:xfrm>
          <a:solidFill>
            <a:schemeClr val="accent6">
              <a:alpha val="90000"/>
            </a:schemeClr>
          </a:solidFill>
        </p:grpSpPr>
        <p:grpSp>
          <p:nvGrpSpPr>
            <p:cNvPr id="125" name="Group 124"/>
            <p:cNvGrpSpPr/>
            <p:nvPr/>
          </p:nvGrpSpPr>
          <p:grpSpPr>
            <a:xfrm>
              <a:off x="9754915" y="3340366"/>
              <a:ext cx="1323699" cy="806471"/>
              <a:chOff x="9754915" y="3120910"/>
              <a:chExt cx="1323699" cy="806471"/>
            </a:xfrm>
            <a:grpFill/>
          </p:grpSpPr>
          <p:sp>
            <p:nvSpPr>
              <p:cNvPr id="127" name="Rounded Rectangle 126"/>
              <p:cNvSpPr/>
              <p:nvPr/>
            </p:nvSpPr>
            <p:spPr>
              <a:xfrm>
                <a:off x="9754915" y="3528287"/>
                <a:ext cx="1253401"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28" name="Rounded Rectangle 127"/>
              <p:cNvSpPr/>
              <p:nvPr/>
            </p:nvSpPr>
            <p:spPr>
              <a:xfrm rot="18900000">
                <a:off x="10388589" y="3696472"/>
                <a:ext cx="690025"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29" name="Rounded Rectangle 128"/>
              <p:cNvSpPr/>
              <p:nvPr/>
            </p:nvSpPr>
            <p:spPr>
              <a:xfrm rot="2700000">
                <a:off x="10388588" y="3350468"/>
                <a:ext cx="690025" cy="2309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
          <p:nvSpPr>
            <p:cNvPr id="126" name="Oval 125"/>
            <p:cNvSpPr>
              <a:spLocks noChangeAspect="1"/>
            </p:cNvSpPr>
            <p:nvPr/>
          </p:nvSpPr>
          <p:spPr>
            <a:xfrm>
              <a:off x="9832895" y="3823597"/>
              <a:ext cx="79200" cy="7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grpSp>
      <p:grpSp>
        <p:nvGrpSpPr>
          <p:cNvPr id="62" name="组合 61"/>
          <p:cNvGrpSpPr/>
          <p:nvPr/>
        </p:nvGrpSpPr>
        <p:grpSpPr>
          <a:xfrm>
            <a:off x="5624974" y="4565972"/>
            <a:ext cx="307174" cy="307212"/>
            <a:chOff x="11121822" y="1145785"/>
            <a:chExt cx="307214" cy="307212"/>
          </a:xfrm>
          <a:solidFill>
            <a:schemeClr val="bg1"/>
          </a:solidFill>
        </p:grpSpPr>
        <p:sp>
          <p:nvSpPr>
            <p:cNvPr id="6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7" name="Freeform 142"/>
          <p:cNvSpPr/>
          <p:nvPr/>
        </p:nvSpPr>
        <p:spPr bwMode="auto">
          <a:xfrm>
            <a:off x="3598063" y="2727175"/>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8" name="Freeform 149"/>
          <p:cNvSpPr/>
          <p:nvPr/>
        </p:nvSpPr>
        <p:spPr bwMode="auto">
          <a:xfrm>
            <a:off x="1684266" y="266454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5887310" y="3975512"/>
            <a:ext cx="311646" cy="193872"/>
            <a:chOff x="8292784" y="1202455"/>
            <a:chExt cx="311687" cy="193872"/>
          </a:xfrm>
        </p:grpSpPr>
        <p:sp>
          <p:nvSpPr>
            <p:cNvPr id="8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8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82" name="Freeform 116"/>
          <p:cNvSpPr>
            <a:spLocks noEditPoints="1"/>
          </p:cNvSpPr>
          <p:nvPr/>
        </p:nvSpPr>
        <p:spPr bwMode="auto">
          <a:xfrm>
            <a:off x="2381484" y="454493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86" name="组合 85"/>
          <p:cNvGrpSpPr/>
          <p:nvPr/>
        </p:nvGrpSpPr>
        <p:grpSpPr>
          <a:xfrm>
            <a:off x="9670702" y="4554042"/>
            <a:ext cx="402605" cy="331075"/>
            <a:chOff x="5108575" y="3992563"/>
            <a:chExt cx="428625" cy="352426"/>
          </a:xfrm>
          <a:solidFill>
            <a:schemeClr val="bg1"/>
          </a:solidFill>
        </p:grpSpPr>
        <p:sp>
          <p:nvSpPr>
            <p:cNvPr id="8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94" name="组合 93"/>
          <p:cNvGrpSpPr/>
          <p:nvPr/>
        </p:nvGrpSpPr>
        <p:grpSpPr>
          <a:xfrm>
            <a:off x="8540152" y="2687655"/>
            <a:ext cx="286297" cy="317652"/>
            <a:chOff x="11127788" y="6101450"/>
            <a:chExt cx="286334" cy="317652"/>
          </a:xfrm>
          <a:solidFill>
            <a:schemeClr val="bg1"/>
          </a:solidFill>
        </p:grpSpPr>
        <p:sp>
          <p:nvSpPr>
            <p:cNvPr id="95" name="Freeform 314"/>
            <p:cNvSpPr/>
            <p:nvPr/>
          </p:nvSpPr>
          <p:spPr bwMode="auto">
            <a:xfrm>
              <a:off x="11203846" y="6101450"/>
              <a:ext cx="71583" cy="125271"/>
            </a:xfrm>
            <a:custGeom>
              <a:avLst/>
              <a:gdLst>
                <a:gd name="T0" fmla="*/ 0 w 33"/>
                <a:gd name="T1" fmla="*/ 2 h 58"/>
                <a:gd name="T2" fmla="*/ 7 w 33"/>
                <a:gd name="T3" fmla="*/ 1 h 58"/>
                <a:gd name="T4" fmla="*/ 24 w 33"/>
                <a:gd name="T5" fmla="*/ 22 h 58"/>
                <a:gd name="T6" fmla="*/ 28 w 33"/>
                <a:gd name="T7" fmla="*/ 57 h 58"/>
                <a:gd name="T8" fmla="*/ 21 w 33"/>
                <a:gd name="T9" fmla="*/ 58 h 58"/>
                <a:gd name="T10" fmla="*/ 0 w 33"/>
                <a:gd name="T11" fmla="*/ 2 h 58"/>
              </a:gdLst>
              <a:ahLst/>
              <a:cxnLst>
                <a:cxn ang="0">
                  <a:pos x="T0" y="T1"/>
                </a:cxn>
                <a:cxn ang="0">
                  <a:pos x="T2" y="T3"/>
                </a:cxn>
                <a:cxn ang="0">
                  <a:pos x="T4" y="T5"/>
                </a:cxn>
                <a:cxn ang="0">
                  <a:pos x="T6" y="T7"/>
                </a:cxn>
                <a:cxn ang="0">
                  <a:pos x="T8" y="T9"/>
                </a:cxn>
                <a:cxn ang="0">
                  <a:pos x="T10" y="T11"/>
                </a:cxn>
              </a:cxnLst>
              <a:rect l="0" t="0" r="r" b="b"/>
              <a:pathLst>
                <a:path w="33" h="58">
                  <a:moveTo>
                    <a:pt x="0" y="2"/>
                  </a:moveTo>
                  <a:cubicBezTo>
                    <a:pt x="0" y="2"/>
                    <a:pt x="2" y="1"/>
                    <a:pt x="7" y="1"/>
                  </a:cubicBezTo>
                  <a:cubicBezTo>
                    <a:pt x="12" y="1"/>
                    <a:pt x="14" y="0"/>
                    <a:pt x="24" y="22"/>
                  </a:cubicBezTo>
                  <a:cubicBezTo>
                    <a:pt x="33" y="42"/>
                    <a:pt x="29" y="56"/>
                    <a:pt x="28" y="57"/>
                  </a:cubicBezTo>
                  <a:cubicBezTo>
                    <a:pt x="24" y="58"/>
                    <a:pt x="21" y="58"/>
                    <a:pt x="21" y="58"/>
                  </a:cubicBezTo>
                  <a:cubicBezTo>
                    <a:pt x="21" y="58"/>
                    <a:pt x="25" y="2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6" name="Freeform 315"/>
            <p:cNvSpPr/>
            <p:nvPr/>
          </p:nvSpPr>
          <p:spPr bwMode="auto">
            <a:xfrm>
              <a:off x="11127788" y="6107415"/>
              <a:ext cx="268438" cy="311687"/>
            </a:xfrm>
            <a:custGeom>
              <a:avLst/>
              <a:gdLst>
                <a:gd name="T0" fmla="*/ 79 w 124"/>
                <a:gd name="T1" fmla="*/ 101 h 144"/>
                <a:gd name="T2" fmla="*/ 74 w 124"/>
                <a:gd name="T3" fmla="*/ 102 h 144"/>
                <a:gd name="T4" fmla="*/ 57 w 124"/>
                <a:gd name="T5" fmla="*/ 85 h 144"/>
                <a:gd name="T6" fmla="*/ 42 w 124"/>
                <a:gd name="T7" fmla="*/ 61 h 144"/>
                <a:gd name="T8" fmla="*/ 52 w 124"/>
                <a:gd name="T9" fmla="*/ 55 h 144"/>
                <a:gd name="T10" fmla="*/ 31 w 124"/>
                <a:gd name="T11" fmla="*/ 0 h 144"/>
                <a:gd name="T12" fmla="*/ 28 w 124"/>
                <a:gd name="T13" fmla="*/ 1 h 144"/>
                <a:gd name="T14" fmla="*/ 7 w 124"/>
                <a:gd name="T15" fmla="*/ 26 h 144"/>
                <a:gd name="T16" fmla="*/ 26 w 124"/>
                <a:gd name="T17" fmla="*/ 90 h 144"/>
                <a:gd name="T18" fmla="*/ 37 w 124"/>
                <a:gd name="T19" fmla="*/ 104 h 144"/>
                <a:gd name="T20" fmla="*/ 40 w 124"/>
                <a:gd name="T21" fmla="*/ 107 h 144"/>
                <a:gd name="T22" fmla="*/ 101 w 124"/>
                <a:gd name="T23" fmla="*/ 143 h 144"/>
                <a:gd name="T24" fmla="*/ 124 w 124"/>
                <a:gd name="T25" fmla="*/ 133 h 144"/>
                <a:gd name="T26" fmla="*/ 79 w 124"/>
                <a:gd name="T27"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44">
                  <a:moveTo>
                    <a:pt x="79" y="101"/>
                  </a:moveTo>
                  <a:cubicBezTo>
                    <a:pt x="78" y="101"/>
                    <a:pt x="77" y="102"/>
                    <a:pt x="74" y="102"/>
                  </a:cubicBezTo>
                  <a:cubicBezTo>
                    <a:pt x="71" y="101"/>
                    <a:pt x="63" y="92"/>
                    <a:pt x="57" y="85"/>
                  </a:cubicBezTo>
                  <a:cubicBezTo>
                    <a:pt x="52" y="79"/>
                    <a:pt x="41" y="65"/>
                    <a:pt x="42" y="61"/>
                  </a:cubicBezTo>
                  <a:cubicBezTo>
                    <a:pt x="43" y="54"/>
                    <a:pt x="48" y="56"/>
                    <a:pt x="52" y="55"/>
                  </a:cubicBezTo>
                  <a:cubicBezTo>
                    <a:pt x="52" y="47"/>
                    <a:pt x="52" y="20"/>
                    <a:pt x="31" y="0"/>
                  </a:cubicBezTo>
                  <a:cubicBezTo>
                    <a:pt x="30" y="0"/>
                    <a:pt x="29" y="1"/>
                    <a:pt x="28" y="1"/>
                  </a:cubicBezTo>
                  <a:cubicBezTo>
                    <a:pt x="20" y="7"/>
                    <a:pt x="11" y="13"/>
                    <a:pt x="7" y="26"/>
                  </a:cubicBezTo>
                  <a:cubicBezTo>
                    <a:pt x="4" y="36"/>
                    <a:pt x="0" y="52"/>
                    <a:pt x="26" y="90"/>
                  </a:cubicBezTo>
                  <a:cubicBezTo>
                    <a:pt x="29" y="94"/>
                    <a:pt x="32" y="99"/>
                    <a:pt x="37" y="104"/>
                  </a:cubicBezTo>
                  <a:cubicBezTo>
                    <a:pt x="38" y="105"/>
                    <a:pt x="39" y="106"/>
                    <a:pt x="40" y="107"/>
                  </a:cubicBezTo>
                  <a:cubicBezTo>
                    <a:pt x="73" y="144"/>
                    <a:pt x="90" y="143"/>
                    <a:pt x="101" y="143"/>
                  </a:cubicBezTo>
                  <a:cubicBezTo>
                    <a:pt x="111" y="142"/>
                    <a:pt x="118" y="138"/>
                    <a:pt x="124" y="133"/>
                  </a:cubicBezTo>
                  <a:cubicBezTo>
                    <a:pt x="117" y="126"/>
                    <a:pt x="99" y="108"/>
                    <a:pt x="79"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7" name="Freeform 316"/>
            <p:cNvSpPr/>
            <p:nvPr/>
          </p:nvSpPr>
          <p:spPr bwMode="auto">
            <a:xfrm>
              <a:off x="11303764" y="6304269"/>
              <a:ext cx="110358" cy="85006"/>
            </a:xfrm>
            <a:custGeom>
              <a:avLst/>
              <a:gdLst>
                <a:gd name="T0" fmla="*/ 50 w 51"/>
                <a:gd name="T1" fmla="*/ 31 h 39"/>
                <a:gd name="T2" fmla="*/ 1 w 51"/>
                <a:gd name="T3" fmla="*/ 1 h 39"/>
                <a:gd name="T4" fmla="*/ 0 w 51"/>
                <a:gd name="T5" fmla="*/ 6 h 39"/>
                <a:gd name="T6" fmla="*/ 17 w 51"/>
                <a:gd name="T7" fmla="*/ 15 h 39"/>
                <a:gd name="T8" fmla="*/ 47 w 51"/>
                <a:gd name="T9" fmla="*/ 39 h 39"/>
                <a:gd name="T10" fmla="*/ 48 w 51"/>
                <a:gd name="T11" fmla="*/ 37 h 39"/>
                <a:gd name="T12" fmla="*/ 50 w 51"/>
                <a:gd name="T13" fmla="*/ 31 h 39"/>
              </a:gdLst>
              <a:ahLst/>
              <a:cxnLst>
                <a:cxn ang="0">
                  <a:pos x="T0" y="T1"/>
                </a:cxn>
                <a:cxn ang="0">
                  <a:pos x="T2" y="T3"/>
                </a:cxn>
                <a:cxn ang="0">
                  <a:pos x="T4" y="T5"/>
                </a:cxn>
                <a:cxn ang="0">
                  <a:pos x="T6" y="T7"/>
                </a:cxn>
                <a:cxn ang="0">
                  <a:pos x="T8" y="T9"/>
                </a:cxn>
                <a:cxn ang="0">
                  <a:pos x="T10" y="T11"/>
                </a:cxn>
                <a:cxn ang="0">
                  <a:pos x="T12" y="T13"/>
                </a:cxn>
              </a:cxnLst>
              <a:rect l="0" t="0" r="r" b="b"/>
              <a:pathLst>
                <a:path w="51" h="39">
                  <a:moveTo>
                    <a:pt x="50" y="31"/>
                  </a:moveTo>
                  <a:cubicBezTo>
                    <a:pt x="28" y="1"/>
                    <a:pt x="2" y="0"/>
                    <a:pt x="1" y="1"/>
                  </a:cubicBezTo>
                  <a:cubicBezTo>
                    <a:pt x="0" y="3"/>
                    <a:pt x="0" y="4"/>
                    <a:pt x="0" y="6"/>
                  </a:cubicBezTo>
                  <a:cubicBezTo>
                    <a:pt x="3" y="7"/>
                    <a:pt x="8" y="10"/>
                    <a:pt x="17" y="15"/>
                  </a:cubicBezTo>
                  <a:cubicBezTo>
                    <a:pt x="34" y="25"/>
                    <a:pt x="43" y="34"/>
                    <a:pt x="47" y="39"/>
                  </a:cubicBezTo>
                  <a:cubicBezTo>
                    <a:pt x="47" y="38"/>
                    <a:pt x="48" y="38"/>
                    <a:pt x="48" y="37"/>
                  </a:cubicBezTo>
                  <a:cubicBezTo>
                    <a:pt x="51" y="35"/>
                    <a:pt x="51" y="32"/>
                    <a:pt x="5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wipe(left)">
                                      <p:cBhvr>
                                        <p:cTn id="35" dur="500"/>
                                        <p:tgtEl>
                                          <p:spTgt spid="1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down)">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500"/>
                                        <p:tgtEl>
                                          <p:spTgt spid="7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left)">
                                      <p:cBhvr>
                                        <p:cTn id="58" dur="500"/>
                                        <p:tgtEl>
                                          <p:spTgt spid="1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left)">
                                      <p:cBhvr>
                                        <p:cTn id="81" dur="500"/>
                                        <p:tgtEl>
                                          <p:spTgt spid="11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down)">
                                      <p:cBhvr>
                                        <p:cTn id="86" dur="500"/>
                                        <p:tgtEl>
                                          <p:spTgt spid="7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fade">
                                      <p:cBhvr>
                                        <p:cTn id="91" dur="500"/>
                                        <p:tgtEl>
                                          <p:spTgt spid="10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21"/>
                                        </p:tgtEl>
                                        <p:attrNameLst>
                                          <p:attrName>style.visibility</p:attrName>
                                        </p:attrNameLst>
                                      </p:cBhvr>
                                      <p:to>
                                        <p:strVal val="visible"/>
                                      </p:to>
                                    </p:set>
                                    <p:animEffect transition="in" filter="wipe(left)">
                                      <p:cBhvr>
                                        <p:cTn id="104" dur="500"/>
                                        <p:tgtEl>
                                          <p:spTgt spid="12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500"/>
                                        <p:tgtEl>
                                          <p:spTgt spid="6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500"/>
                                        <p:tgtEl>
                                          <p:spTgt spid="6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wipe(down)">
                                      <p:cBhvr>
                                        <p:cTn id="132" dur="500"/>
                                        <p:tgtEl>
                                          <p:spTgt spid="10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fade">
                                      <p:cBhvr>
                                        <p:cTn id="137" dur="500"/>
                                        <p:tgtEl>
                                          <p:spTgt spid="10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fade">
                                      <p:cBhvr>
                                        <p:cTn id="14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2" grpId="0"/>
      <p:bldP spid="53" grpId="0"/>
      <p:bldP spid="58" grpId="0"/>
      <p:bldP spid="59" grpId="0"/>
      <p:bldP spid="64" grpId="0"/>
      <p:bldP spid="65" grpId="0"/>
      <p:bldP spid="70" grpId="0"/>
      <p:bldP spid="71" grpId="0"/>
      <p:bldP spid="76" grpId="0"/>
      <p:bldP spid="101" grpId="0"/>
      <p:bldP spid="106"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1119953" y="2588046"/>
            <a:ext cx="3597865" cy="3553884"/>
            <a:chOff x="839478" y="1785913"/>
            <a:chExt cx="2698750" cy="2665413"/>
          </a:xfrm>
        </p:grpSpPr>
        <p:grpSp>
          <p:nvGrpSpPr>
            <p:cNvPr id="107" name="组合 106"/>
            <p:cNvGrpSpPr/>
            <p:nvPr/>
          </p:nvGrpSpPr>
          <p:grpSpPr>
            <a:xfrm>
              <a:off x="839478" y="1785913"/>
              <a:ext cx="2698750" cy="628650"/>
              <a:chOff x="1337519" y="2093105"/>
              <a:chExt cx="2698750" cy="628650"/>
            </a:xfrm>
          </p:grpSpPr>
          <p:sp>
            <p:nvSpPr>
              <p:cNvPr id="112" name="Freeform 5"/>
              <p:cNvSpPr/>
              <p:nvPr/>
            </p:nvSpPr>
            <p:spPr bwMode="auto">
              <a:xfrm>
                <a:off x="1337519" y="2093105"/>
                <a:ext cx="2698750" cy="628650"/>
              </a:xfrm>
              <a:custGeom>
                <a:avLst/>
                <a:gdLst>
                  <a:gd name="T0" fmla="*/ 1700 w 1700"/>
                  <a:gd name="T1" fmla="*/ 199 h 396"/>
                  <a:gd name="T2" fmla="*/ 1696 w 1700"/>
                  <a:gd name="T3" fmla="*/ 219 h 396"/>
                  <a:gd name="T4" fmla="*/ 1682 w 1700"/>
                  <a:gd name="T5" fmla="*/ 238 h 396"/>
                  <a:gd name="T6" fmla="*/ 1662 w 1700"/>
                  <a:gd name="T7" fmla="*/ 257 h 396"/>
                  <a:gd name="T8" fmla="*/ 1633 w 1700"/>
                  <a:gd name="T9" fmla="*/ 276 h 396"/>
                  <a:gd name="T10" fmla="*/ 1597 w 1700"/>
                  <a:gd name="T11" fmla="*/ 292 h 396"/>
                  <a:gd name="T12" fmla="*/ 1555 w 1700"/>
                  <a:gd name="T13" fmla="*/ 309 h 396"/>
                  <a:gd name="T14" fmla="*/ 1506 w 1700"/>
                  <a:gd name="T15" fmla="*/ 325 h 396"/>
                  <a:gd name="T16" fmla="*/ 1391 w 1700"/>
                  <a:gd name="T17" fmla="*/ 351 h 396"/>
                  <a:gd name="T18" fmla="*/ 1255 w 1700"/>
                  <a:gd name="T19" fmla="*/ 373 h 396"/>
                  <a:gd name="T20" fmla="*/ 1103 w 1700"/>
                  <a:gd name="T21" fmla="*/ 387 h 396"/>
                  <a:gd name="T22" fmla="*/ 937 w 1700"/>
                  <a:gd name="T23" fmla="*/ 395 h 396"/>
                  <a:gd name="T24" fmla="*/ 849 w 1700"/>
                  <a:gd name="T25" fmla="*/ 396 h 396"/>
                  <a:gd name="T26" fmla="*/ 679 w 1700"/>
                  <a:gd name="T27" fmla="*/ 392 h 396"/>
                  <a:gd name="T28" fmla="*/ 519 w 1700"/>
                  <a:gd name="T29" fmla="*/ 380 h 396"/>
                  <a:gd name="T30" fmla="*/ 374 w 1700"/>
                  <a:gd name="T31" fmla="*/ 363 h 396"/>
                  <a:gd name="T32" fmla="*/ 249 w 1700"/>
                  <a:gd name="T33" fmla="*/ 338 h 396"/>
                  <a:gd name="T34" fmla="*/ 169 w 1700"/>
                  <a:gd name="T35" fmla="*/ 317 h 396"/>
                  <a:gd name="T36" fmla="*/ 123 w 1700"/>
                  <a:gd name="T37" fmla="*/ 301 h 396"/>
                  <a:gd name="T38" fmla="*/ 84 w 1700"/>
                  <a:gd name="T39" fmla="*/ 284 h 396"/>
                  <a:gd name="T40" fmla="*/ 51 w 1700"/>
                  <a:gd name="T41" fmla="*/ 267 h 396"/>
                  <a:gd name="T42" fmla="*/ 27 w 1700"/>
                  <a:gd name="T43" fmla="*/ 248 h 396"/>
                  <a:gd name="T44" fmla="*/ 9 w 1700"/>
                  <a:gd name="T45" fmla="*/ 229 h 396"/>
                  <a:gd name="T46" fmla="*/ 1 w 1700"/>
                  <a:gd name="T47" fmla="*/ 209 h 396"/>
                  <a:gd name="T48" fmla="*/ 0 w 1700"/>
                  <a:gd name="T49" fmla="*/ 199 h 396"/>
                  <a:gd name="T50" fmla="*/ 4 w 1700"/>
                  <a:gd name="T51" fmla="*/ 177 h 396"/>
                  <a:gd name="T52" fmla="*/ 17 w 1700"/>
                  <a:gd name="T53" fmla="*/ 158 h 396"/>
                  <a:gd name="T54" fmla="*/ 38 w 1700"/>
                  <a:gd name="T55" fmla="*/ 139 h 396"/>
                  <a:gd name="T56" fmla="*/ 66 w 1700"/>
                  <a:gd name="T57" fmla="*/ 122 h 396"/>
                  <a:gd name="T58" fmla="*/ 102 w 1700"/>
                  <a:gd name="T59" fmla="*/ 104 h 396"/>
                  <a:gd name="T60" fmla="*/ 145 w 1700"/>
                  <a:gd name="T61" fmla="*/ 87 h 396"/>
                  <a:gd name="T62" fmla="*/ 193 w 1700"/>
                  <a:gd name="T63" fmla="*/ 73 h 396"/>
                  <a:gd name="T64" fmla="*/ 309 w 1700"/>
                  <a:gd name="T65" fmla="*/ 46 h 396"/>
                  <a:gd name="T66" fmla="*/ 444 w 1700"/>
                  <a:gd name="T67" fmla="*/ 25 h 396"/>
                  <a:gd name="T68" fmla="*/ 597 w 1700"/>
                  <a:gd name="T69" fmla="*/ 9 h 396"/>
                  <a:gd name="T70" fmla="*/ 762 w 1700"/>
                  <a:gd name="T71" fmla="*/ 1 h 396"/>
                  <a:gd name="T72" fmla="*/ 849 w 1700"/>
                  <a:gd name="T73" fmla="*/ 0 h 396"/>
                  <a:gd name="T74" fmla="*/ 1021 w 1700"/>
                  <a:gd name="T75" fmla="*/ 4 h 396"/>
                  <a:gd name="T76" fmla="*/ 1181 w 1700"/>
                  <a:gd name="T77" fmla="*/ 16 h 396"/>
                  <a:gd name="T78" fmla="*/ 1325 w 1700"/>
                  <a:gd name="T79" fmla="*/ 33 h 396"/>
                  <a:gd name="T80" fmla="*/ 1451 w 1700"/>
                  <a:gd name="T81" fmla="*/ 58 h 396"/>
                  <a:gd name="T82" fmla="*/ 1531 w 1700"/>
                  <a:gd name="T83" fmla="*/ 79 h 396"/>
                  <a:gd name="T84" fmla="*/ 1577 w 1700"/>
                  <a:gd name="T85" fmla="*/ 96 h 396"/>
                  <a:gd name="T86" fmla="*/ 1616 w 1700"/>
                  <a:gd name="T87" fmla="*/ 113 h 396"/>
                  <a:gd name="T88" fmla="*/ 1649 w 1700"/>
                  <a:gd name="T89" fmla="*/ 131 h 396"/>
                  <a:gd name="T90" fmla="*/ 1673 w 1700"/>
                  <a:gd name="T91" fmla="*/ 148 h 396"/>
                  <a:gd name="T92" fmla="*/ 1690 w 1700"/>
                  <a:gd name="T93" fmla="*/ 168 h 396"/>
                  <a:gd name="T94" fmla="*/ 1699 w 1700"/>
                  <a:gd name="T95" fmla="*/ 189 h 396"/>
                  <a:gd name="T96" fmla="*/ 1700 w 1700"/>
                  <a:gd name="T97" fmla="*/ 19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0" h="396">
                    <a:moveTo>
                      <a:pt x="1700" y="199"/>
                    </a:moveTo>
                    <a:lnTo>
                      <a:pt x="1700" y="199"/>
                    </a:lnTo>
                    <a:lnTo>
                      <a:pt x="1699" y="209"/>
                    </a:lnTo>
                    <a:lnTo>
                      <a:pt x="1696" y="219"/>
                    </a:lnTo>
                    <a:lnTo>
                      <a:pt x="1690" y="229"/>
                    </a:lnTo>
                    <a:lnTo>
                      <a:pt x="1682" y="238"/>
                    </a:lnTo>
                    <a:lnTo>
                      <a:pt x="1673" y="248"/>
                    </a:lnTo>
                    <a:lnTo>
                      <a:pt x="1662" y="257"/>
                    </a:lnTo>
                    <a:lnTo>
                      <a:pt x="1649" y="267"/>
                    </a:lnTo>
                    <a:lnTo>
                      <a:pt x="1633" y="276"/>
                    </a:lnTo>
                    <a:lnTo>
                      <a:pt x="1616" y="284"/>
                    </a:lnTo>
                    <a:lnTo>
                      <a:pt x="1597" y="292"/>
                    </a:lnTo>
                    <a:lnTo>
                      <a:pt x="1577" y="301"/>
                    </a:lnTo>
                    <a:lnTo>
                      <a:pt x="1555" y="309"/>
                    </a:lnTo>
                    <a:lnTo>
                      <a:pt x="1531" y="317"/>
                    </a:lnTo>
                    <a:lnTo>
                      <a:pt x="1506" y="325"/>
                    </a:lnTo>
                    <a:lnTo>
                      <a:pt x="1451" y="338"/>
                    </a:lnTo>
                    <a:lnTo>
                      <a:pt x="1391" y="351"/>
                    </a:lnTo>
                    <a:lnTo>
                      <a:pt x="1325" y="363"/>
                    </a:lnTo>
                    <a:lnTo>
                      <a:pt x="1255" y="373"/>
                    </a:lnTo>
                    <a:lnTo>
                      <a:pt x="1181" y="380"/>
                    </a:lnTo>
                    <a:lnTo>
                      <a:pt x="1103" y="387"/>
                    </a:lnTo>
                    <a:lnTo>
                      <a:pt x="1021" y="392"/>
                    </a:lnTo>
                    <a:lnTo>
                      <a:pt x="937" y="395"/>
                    </a:lnTo>
                    <a:lnTo>
                      <a:pt x="849" y="396"/>
                    </a:lnTo>
                    <a:lnTo>
                      <a:pt x="849" y="396"/>
                    </a:lnTo>
                    <a:lnTo>
                      <a:pt x="762" y="395"/>
                    </a:lnTo>
                    <a:lnTo>
                      <a:pt x="679" y="392"/>
                    </a:lnTo>
                    <a:lnTo>
                      <a:pt x="597" y="387"/>
                    </a:lnTo>
                    <a:lnTo>
                      <a:pt x="519" y="380"/>
                    </a:lnTo>
                    <a:lnTo>
                      <a:pt x="444" y="373"/>
                    </a:lnTo>
                    <a:lnTo>
                      <a:pt x="374" y="363"/>
                    </a:lnTo>
                    <a:lnTo>
                      <a:pt x="309" y="351"/>
                    </a:lnTo>
                    <a:lnTo>
                      <a:pt x="249" y="338"/>
                    </a:lnTo>
                    <a:lnTo>
                      <a:pt x="193" y="325"/>
                    </a:lnTo>
                    <a:lnTo>
                      <a:pt x="169" y="317"/>
                    </a:lnTo>
                    <a:lnTo>
                      <a:pt x="145" y="309"/>
                    </a:lnTo>
                    <a:lnTo>
                      <a:pt x="123" y="301"/>
                    </a:lnTo>
                    <a:lnTo>
                      <a:pt x="102" y="292"/>
                    </a:lnTo>
                    <a:lnTo>
                      <a:pt x="84" y="284"/>
                    </a:lnTo>
                    <a:lnTo>
                      <a:pt x="66" y="276"/>
                    </a:lnTo>
                    <a:lnTo>
                      <a:pt x="51" y="267"/>
                    </a:lnTo>
                    <a:lnTo>
                      <a:pt x="38" y="257"/>
                    </a:lnTo>
                    <a:lnTo>
                      <a:pt x="27" y="248"/>
                    </a:lnTo>
                    <a:lnTo>
                      <a:pt x="17" y="238"/>
                    </a:lnTo>
                    <a:lnTo>
                      <a:pt x="9" y="229"/>
                    </a:lnTo>
                    <a:lnTo>
                      <a:pt x="4" y="219"/>
                    </a:lnTo>
                    <a:lnTo>
                      <a:pt x="1" y="209"/>
                    </a:lnTo>
                    <a:lnTo>
                      <a:pt x="0" y="199"/>
                    </a:lnTo>
                    <a:lnTo>
                      <a:pt x="0" y="199"/>
                    </a:lnTo>
                    <a:lnTo>
                      <a:pt x="1" y="189"/>
                    </a:lnTo>
                    <a:lnTo>
                      <a:pt x="4" y="177"/>
                    </a:lnTo>
                    <a:lnTo>
                      <a:pt x="9" y="168"/>
                    </a:lnTo>
                    <a:lnTo>
                      <a:pt x="17" y="158"/>
                    </a:lnTo>
                    <a:lnTo>
                      <a:pt x="27" y="148"/>
                    </a:lnTo>
                    <a:lnTo>
                      <a:pt x="38" y="139"/>
                    </a:lnTo>
                    <a:lnTo>
                      <a:pt x="51" y="131"/>
                    </a:lnTo>
                    <a:lnTo>
                      <a:pt x="66" y="122"/>
                    </a:lnTo>
                    <a:lnTo>
                      <a:pt x="84" y="113"/>
                    </a:lnTo>
                    <a:lnTo>
                      <a:pt x="102" y="104"/>
                    </a:lnTo>
                    <a:lnTo>
                      <a:pt x="123" y="96"/>
                    </a:lnTo>
                    <a:lnTo>
                      <a:pt x="145" y="87"/>
                    </a:lnTo>
                    <a:lnTo>
                      <a:pt x="169" y="79"/>
                    </a:lnTo>
                    <a:lnTo>
                      <a:pt x="193" y="73"/>
                    </a:lnTo>
                    <a:lnTo>
                      <a:pt x="249" y="58"/>
                    </a:lnTo>
                    <a:lnTo>
                      <a:pt x="309" y="46"/>
                    </a:lnTo>
                    <a:lnTo>
                      <a:pt x="374" y="33"/>
                    </a:lnTo>
                    <a:lnTo>
                      <a:pt x="444" y="25"/>
                    </a:lnTo>
                    <a:lnTo>
                      <a:pt x="519" y="16"/>
                    </a:lnTo>
                    <a:lnTo>
                      <a:pt x="597" y="9"/>
                    </a:lnTo>
                    <a:lnTo>
                      <a:pt x="679" y="4"/>
                    </a:lnTo>
                    <a:lnTo>
                      <a:pt x="762" y="1"/>
                    </a:lnTo>
                    <a:lnTo>
                      <a:pt x="849" y="0"/>
                    </a:lnTo>
                    <a:lnTo>
                      <a:pt x="849" y="0"/>
                    </a:lnTo>
                    <a:lnTo>
                      <a:pt x="937" y="1"/>
                    </a:lnTo>
                    <a:lnTo>
                      <a:pt x="1021" y="4"/>
                    </a:lnTo>
                    <a:lnTo>
                      <a:pt x="1103" y="9"/>
                    </a:lnTo>
                    <a:lnTo>
                      <a:pt x="1181" y="16"/>
                    </a:lnTo>
                    <a:lnTo>
                      <a:pt x="1255" y="25"/>
                    </a:lnTo>
                    <a:lnTo>
                      <a:pt x="1325" y="33"/>
                    </a:lnTo>
                    <a:lnTo>
                      <a:pt x="1391" y="46"/>
                    </a:lnTo>
                    <a:lnTo>
                      <a:pt x="1451" y="58"/>
                    </a:lnTo>
                    <a:lnTo>
                      <a:pt x="1506" y="73"/>
                    </a:lnTo>
                    <a:lnTo>
                      <a:pt x="1531" y="79"/>
                    </a:lnTo>
                    <a:lnTo>
                      <a:pt x="1555" y="87"/>
                    </a:lnTo>
                    <a:lnTo>
                      <a:pt x="1577" y="96"/>
                    </a:lnTo>
                    <a:lnTo>
                      <a:pt x="1597" y="104"/>
                    </a:lnTo>
                    <a:lnTo>
                      <a:pt x="1616" y="113"/>
                    </a:lnTo>
                    <a:lnTo>
                      <a:pt x="1633" y="122"/>
                    </a:lnTo>
                    <a:lnTo>
                      <a:pt x="1649" y="131"/>
                    </a:lnTo>
                    <a:lnTo>
                      <a:pt x="1662" y="139"/>
                    </a:lnTo>
                    <a:lnTo>
                      <a:pt x="1673" y="148"/>
                    </a:lnTo>
                    <a:lnTo>
                      <a:pt x="1682" y="158"/>
                    </a:lnTo>
                    <a:lnTo>
                      <a:pt x="1690" y="168"/>
                    </a:lnTo>
                    <a:lnTo>
                      <a:pt x="1696" y="177"/>
                    </a:lnTo>
                    <a:lnTo>
                      <a:pt x="1699" y="189"/>
                    </a:lnTo>
                    <a:lnTo>
                      <a:pt x="1700" y="199"/>
                    </a:lnTo>
                    <a:lnTo>
                      <a:pt x="1700" y="199"/>
                    </a:lnTo>
                    <a:close/>
                  </a:path>
                </a:pathLst>
              </a:custGeom>
              <a:gradFill flip="none" rotWithShape="1">
                <a:gsLst>
                  <a:gs pos="0">
                    <a:schemeClr val="bg1">
                      <a:lumMod val="85000"/>
                    </a:schemeClr>
                  </a:gs>
                  <a:gs pos="50000">
                    <a:schemeClr val="bg1">
                      <a:lumMod val="75000"/>
                    </a:schemeClr>
                  </a:gs>
                  <a:gs pos="100000">
                    <a:srgbClr val="EBEBEB">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
              <p:cNvSpPr/>
              <p:nvPr/>
            </p:nvSpPr>
            <p:spPr bwMode="auto">
              <a:xfrm>
                <a:off x="1656607" y="2167718"/>
                <a:ext cx="2058988" cy="479425"/>
              </a:xfrm>
              <a:custGeom>
                <a:avLst/>
                <a:gdLst>
                  <a:gd name="T0" fmla="*/ 1297 w 1297"/>
                  <a:gd name="T1" fmla="*/ 152 h 302"/>
                  <a:gd name="T2" fmla="*/ 1294 w 1297"/>
                  <a:gd name="T3" fmla="*/ 166 h 302"/>
                  <a:gd name="T4" fmla="*/ 1284 w 1297"/>
                  <a:gd name="T5" fmla="*/ 182 h 302"/>
                  <a:gd name="T6" fmla="*/ 1268 w 1297"/>
                  <a:gd name="T7" fmla="*/ 196 h 302"/>
                  <a:gd name="T8" fmla="*/ 1246 w 1297"/>
                  <a:gd name="T9" fmla="*/ 210 h 302"/>
                  <a:gd name="T10" fmla="*/ 1219 w 1297"/>
                  <a:gd name="T11" fmla="*/ 223 h 302"/>
                  <a:gd name="T12" fmla="*/ 1149 w 1297"/>
                  <a:gd name="T13" fmla="*/ 248 h 302"/>
                  <a:gd name="T14" fmla="*/ 1061 w 1297"/>
                  <a:gd name="T15" fmla="*/ 268 h 302"/>
                  <a:gd name="T16" fmla="*/ 958 w 1297"/>
                  <a:gd name="T17" fmla="*/ 284 h 302"/>
                  <a:gd name="T18" fmla="*/ 842 w 1297"/>
                  <a:gd name="T19" fmla="*/ 295 h 302"/>
                  <a:gd name="T20" fmla="*/ 715 w 1297"/>
                  <a:gd name="T21" fmla="*/ 301 h 302"/>
                  <a:gd name="T22" fmla="*/ 648 w 1297"/>
                  <a:gd name="T23" fmla="*/ 302 h 302"/>
                  <a:gd name="T24" fmla="*/ 518 w 1297"/>
                  <a:gd name="T25" fmla="*/ 299 h 302"/>
                  <a:gd name="T26" fmla="*/ 396 w 1297"/>
                  <a:gd name="T27" fmla="*/ 290 h 302"/>
                  <a:gd name="T28" fmla="*/ 286 w 1297"/>
                  <a:gd name="T29" fmla="*/ 277 h 302"/>
                  <a:gd name="T30" fmla="*/ 190 w 1297"/>
                  <a:gd name="T31" fmla="*/ 258 h 302"/>
                  <a:gd name="T32" fmla="*/ 112 w 1297"/>
                  <a:gd name="T33" fmla="*/ 235 h 302"/>
                  <a:gd name="T34" fmla="*/ 65 w 1297"/>
                  <a:gd name="T35" fmla="*/ 216 h 302"/>
                  <a:gd name="T36" fmla="*/ 40 w 1297"/>
                  <a:gd name="T37" fmla="*/ 203 h 302"/>
                  <a:gd name="T38" fmla="*/ 21 w 1297"/>
                  <a:gd name="T39" fmla="*/ 188 h 302"/>
                  <a:gd name="T40" fmla="*/ 8 w 1297"/>
                  <a:gd name="T41" fmla="*/ 174 h 302"/>
                  <a:gd name="T42" fmla="*/ 1 w 1297"/>
                  <a:gd name="T43" fmla="*/ 159 h 302"/>
                  <a:gd name="T44" fmla="*/ 0 w 1297"/>
                  <a:gd name="T45" fmla="*/ 152 h 302"/>
                  <a:gd name="T46" fmla="*/ 3 w 1297"/>
                  <a:gd name="T47" fmla="*/ 136 h 302"/>
                  <a:gd name="T48" fmla="*/ 13 w 1297"/>
                  <a:gd name="T49" fmla="*/ 120 h 302"/>
                  <a:gd name="T50" fmla="*/ 29 w 1297"/>
                  <a:gd name="T51" fmla="*/ 106 h 302"/>
                  <a:gd name="T52" fmla="*/ 51 w 1297"/>
                  <a:gd name="T53" fmla="*/ 92 h 302"/>
                  <a:gd name="T54" fmla="*/ 78 w 1297"/>
                  <a:gd name="T55" fmla="*/ 79 h 302"/>
                  <a:gd name="T56" fmla="*/ 148 w 1297"/>
                  <a:gd name="T57" fmla="*/ 56 h 302"/>
                  <a:gd name="T58" fmla="*/ 237 w 1297"/>
                  <a:gd name="T59" fmla="*/ 34 h 302"/>
                  <a:gd name="T60" fmla="*/ 339 w 1297"/>
                  <a:gd name="T61" fmla="*/ 19 h 302"/>
                  <a:gd name="T62" fmla="*/ 455 w 1297"/>
                  <a:gd name="T63" fmla="*/ 7 h 302"/>
                  <a:gd name="T64" fmla="*/ 583 w 1297"/>
                  <a:gd name="T65" fmla="*/ 1 h 302"/>
                  <a:gd name="T66" fmla="*/ 648 w 1297"/>
                  <a:gd name="T67" fmla="*/ 0 h 302"/>
                  <a:gd name="T68" fmla="*/ 779 w 1297"/>
                  <a:gd name="T69" fmla="*/ 3 h 302"/>
                  <a:gd name="T70" fmla="*/ 901 w 1297"/>
                  <a:gd name="T71" fmla="*/ 12 h 302"/>
                  <a:gd name="T72" fmla="*/ 1011 w 1297"/>
                  <a:gd name="T73" fmla="*/ 26 h 302"/>
                  <a:gd name="T74" fmla="*/ 1107 w 1297"/>
                  <a:gd name="T75" fmla="*/ 44 h 302"/>
                  <a:gd name="T76" fmla="*/ 1186 w 1297"/>
                  <a:gd name="T77" fmla="*/ 67 h 302"/>
                  <a:gd name="T78" fmla="*/ 1233 w 1297"/>
                  <a:gd name="T79" fmla="*/ 86 h 302"/>
                  <a:gd name="T80" fmla="*/ 1258 w 1297"/>
                  <a:gd name="T81" fmla="*/ 99 h 302"/>
                  <a:gd name="T82" fmla="*/ 1277 w 1297"/>
                  <a:gd name="T83" fmla="*/ 114 h 302"/>
                  <a:gd name="T84" fmla="*/ 1289 w 1297"/>
                  <a:gd name="T85" fmla="*/ 128 h 302"/>
                  <a:gd name="T86" fmla="*/ 1296 w 1297"/>
                  <a:gd name="T87" fmla="*/ 144 h 302"/>
                  <a:gd name="T88" fmla="*/ 1297 w 1297"/>
                  <a:gd name="T89" fmla="*/ 15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7" h="302">
                    <a:moveTo>
                      <a:pt x="1297" y="152"/>
                    </a:moveTo>
                    <a:lnTo>
                      <a:pt x="1297" y="152"/>
                    </a:lnTo>
                    <a:lnTo>
                      <a:pt x="1296" y="159"/>
                    </a:lnTo>
                    <a:lnTo>
                      <a:pt x="1294" y="166"/>
                    </a:lnTo>
                    <a:lnTo>
                      <a:pt x="1289" y="174"/>
                    </a:lnTo>
                    <a:lnTo>
                      <a:pt x="1284" y="182"/>
                    </a:lnTo>
                    <a:lnTo>
                      <a:pt x="1277" y="188"/>
                    </a:lnTo>
                    <a:lnTo>
                      <a:pt x="1268" y="196"/>
                    </a:lnTo>
                    <a:lnTo>
                      <a:pt x="1258" y="203"/>
                    </a:lnTo>
                    <a:lnTo>
                      <a:pt x="1246" y="210"/>
                    </a:lnTo>
                    <a:lnTo>
                      <a:pt x="1233" y="216"/>
                    </a:lnTo>
                    <a:lnTo>
                      <a:pt x="1219" y="223"/>
                    </a:lnTo>
                    <a:lnTo>
                      <a:pt x="1186" y="235"/>
                    </a:lnTo>
                    <a:lnTo>
                      <a:pt x="1149" y="248"/>
                    </a:lnTo>
                    <a:lnTo>
                      <a:pt x="1107" y="258"/>
                    </a:lnTo>
                    <a:lnTo>
                      <a:pt x="1061" y="268"/>
                    </a:lnTo>
                    <a:lnTo>
                      <a:pt x="1011" y="277"/>
                    </a:lnTo>
                    <a:lnTo>
                      <a:pt x="958" y="284"/>
                    </a:lnTo>
                    <a:lnTo>
                      <a:pt x="901" y="290"/>
                    </a:lnTo>
                    <a:lnTo>
                      <a:pt x="842" y="295"/>
                    </a:lnTo>
                    <a:lnTo>
                      <a:pt x="779" y="299"/>
                    </a:lnTo>
                    <a:lnTo>
                      <a:pt x="715" y="301"/>
                    </a:lnTo>
                    <a:lnTo>
                      <a:pt x="648" y="302"/>
                    </a:lnTo>
                    <a:lnTo>
                      <a:pt x="648" y="302"/>
                    </a:lnTo>
                    <a:lnTo>
                      <a:pt x="583" y="301"/>
                    </a:lnTo>
                    <a:lnTo>
                      <a:pt x="518" y="299"/>
                    </a:lnTo>
                    <a:lnTo>
                      <a:pt x="455" y="295"/>
                    </a:lnTo>
                    <a:lnTo>
                      <a:pt x="396" y="290"/>
                    </a:lnTo>
                    <a:lnTo>
                      <a:pt x="339" y="284"/>
                    </a:lnTo>
                    <a:lnTo>
                      <a:pt x="286" y="277"/>
                    </a:lnTo>
                    <a:lnTo>
                      <a:pt x="237" y="268"/>
                    </a:lnTo>
                    <a:lnTo>
                      <a:pt x="190" y="258"/>
                    </a:lnTo>
                    <a:lnTo>
                      <a:pt x="148" y="248"/>
                    </a:lnTo>
                    <a:lnTo>
                      <a:pt x="112" y="235"/>
                    </a:lnTo>
                    <a:lnTo>
                      <a:pt x="78" y="223"/>
                    </a:lnTo>
                    <a:lnTo>
                      <a:pt x="65" y="216"/>
                    </a:lnTo>
                    <a:lnTo>
                      <a:pt x="51" y="210"/>
                    </a:lnTo>
                    <a:lnTo>
                      <a:pt x="40" y="203"/>
                    </a:lnTo>
                    <a:lnTo>
                      <a:pt x="29" y="196"/>
                    </a:lnTo>
                    <a:lnTo>
                      <a:pt x="21" y="188"/>
                    </a:lnTo>
                    <a:lnTo>
                      <a:pt x="13" y="182"/>
                    </a:lnTo>
                    <a:lnTo>
                      <a:pt x="8" y="174"/>
                    </a:lnTo>
                    <a:lnTo>
                      <a:pt x="3" y="166"/>
                    </a:lnTo>
                    <a:lnTo>
                      <a:pt x="1" y="159"/>
                    </a:lnTo>
                    <a:lnTo>
                      <a:pt x="0" y="152"/>
                    </a:lnTo>
                    <a:lnTo>
                      <a:pt x="0" y="152"/>
                    </a:lnTo>
                    <a:lnTo>
                      <a:pt x="1" y="144"/>
                    </a:lnTo>
                    <a:lnTo>
                      <a:pt x="3" y="136"/>
                    </a:lnTo>
                    <a:lnTo>
                      <a:pt x="8" y="128"/>
                    </a:lnTo>
                    <a:lnTo>
                      <a:pt x="13" y="120"/>
                    </a:lnTo>
                    <a:lnTo>
                      <a:pt x="21" y="114"/>
                    </a:lnTo>
                    <a:lnTo>
                      <a:pt x="29" y="106"/>
                    </a:lnTo>
                    <a:lnTo>
                      <a:pt x="40" y="99"/>
                    </a:lnTo>
                    <a:lnTo>
                      <a:pt x="51" y="92"/>
                    </a:lnTo>
                    <a:lnTo>
                      <a:pt x="65" y="86"/>
                    </a:lnTo>
                    <a:lnTo>
                      <a:pt x="78" y="79"/>
                    </a:lnTo>
                    <a:lnTo>
                      <a:pt x="112" y="67"/>
                    </a:lnTo>
                    <a:lnTo>
                      <a:pt x="148" y="56"/>
                    </a:lnTo>
                    <a:lnTo>
                      <a:pt x="190" y="44"/>
                    </a:lnTo>
                    <a:lnTo>
                      <a:pt x="237" y="34"/>
                    </a:lnTo>
                    <a:lnTo>
                      <a:pt x="286" y="26"/>
                    </a:lnTo>
                    <a:lnTo>
                      <a:pt x="339" y="19"/>
                    </a:lnTo>
                    <a:lnTo>
                      <a:pt x="396" y="12"/>
                    </a:lnTo>
                    <a:lnTo>
                      <a:pt x="455" y="7"/>
                    </a:lnTo>
                    <a:lnTo>
                      <a:pt x="518" y="3"/>
                    </a:lnTo>
                    <a:lnTo>
                      <a:pt x="583" y="1"/>
                    </a:lnTo>
                    <a:lnTo>
                      <a:pt x="648" y="0"/>
                    </a:lnTo>
                    <a:lnTo>
                      <a:pt x="648" y="0"/>
                    </a:lnTo>
                    <a:lnTo>
                      <a:pt x="715" y="1"/>
                    </a:lnTo>
                    <a:lnTo>
                      <a:pt x="779" y="3"/>
                    </a:lnTo>
                    <a:lnTo>
                      <a:pt x="842" y="7"/>
                    </a:lnTo>
                    <a:lnTo>
                      <a:pt x="901" y="12"/>
                    </a:lnTo>
                    <a:lnTo>
                      <a:pt x="958" y="19"/>
                    </a:lnTo>
                    <a:lnTo>
                      <a:pt x="1011" y="26"/>
                    </a:lnTo>
                    <a:lnTo>
                      <a:pt x="1061" y="34"/>
                    </a:lnTo>
                    <a:lnTo>
                      <a:pt x="1107" y="44"/>
                    </a:lnTo>
                    <a:lnTo>
                      <a:pt x="1149" y="56"/>
                    </a:lnTo>
                    <a:lnTo>
                      <a:pt x="1186" y="67"/>
                    </a:lnTo>
                    <a:lnTo>
                      <a:pt x="1219" y="79"/>
                    </a:lnTo>
                    <a:lnTo>
                      <a:pt x="1233" y="86"/>
                    </a:lnTo>
                    <a:lnTo>
                      <a:pt x="1246" y="92"/>
                    </a:lnTo>
                    <a:lnTo>
                      <a:pt x="1258" y="99"/>
                    </a:lnTo>
                    <a:lnTo>
                      <a:pt x="1268" y="106"/>
                    </a:lnTo>
                    <a:lnTo>
                      <a:pt x="1277" y="114"/>
                    </a:lnTo>
                    <a:lnTo>
                      <a:pt x="1284" y="120"/>
                    </a:lnTo>
                    <a:lnTo>
                      <a:pt x="1289" y="128"/>
                    </a:lnTo>
                    <a:lnTo>
                      <a:pt x="1294" y="136"/>
                    </a:lnTo>
                    <a:lnTo>
                      <a:pt x="1296" y="144"/>
                    </a:lnTo>
                    <a:lnTo>
                      <a:pt x="1297" y="152"/>
                    </a:lnTo>
                    <a:lnTo>
                      <a:pt x="1297"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8" name="Freeform 7"/>
            <p:cNvSpPr/>
            <p:nvPr/>
          </p:nvSpPr>
          <p:spPr bwMode="auto">
            <a:xfrm>
              <a:off x="901391" y="2249463"/>
              <a:ext cx="2574925" cy="671513"/>
            </a:xfrm>
            <a:custGeom>
              <a:avLst/>
              <a:gdLst>
                <a:gd name="T0" fmla="*/ 1622 w 1622"/>
                <a:gd name="T1" fmla="*/ 0 h 423"/>
                <a:gd name="T2" fmla="*/ 1593 w 1622"/>
                <a:gd name="T3" fmla="*/ 16 h 423"/>
                <a:gd name="T4" fmla="*/ 1523 w 1622"/>
                <a:gd name="T5" fmla="*/ 45 h 423"/>
                <a:gd name="T6" fmla="*/ 1439 w 1622"/>
                <a:gd name="T7" fmla="*/ 69 h 423"/>
                <a:gd name="T8" fmla="*/ 1341 w 1622"/>
                <a:gd name="T9" fmla="*/ 91 h 423"/>
                <a:gd name="T10" fmla="*/ 1233 w 1622"/>
                <a:gd name="T11" fmla="*/ 107 h 423"/>
                <a:gd name="T12" fmla="*/ 1119 w 1622"/>
                <a:gd name="T13" fmla="*/ 120 h 423"/>
                <a:gd name="T14" fmla="*/ 997 w 1622"/>
                <a:gd name="T15" fmla="*/ 129 h 423"/>
                <a:gd name="T16" fmla="*/ 873 w 1622"/>
                <a:gd name="T17" fmla="*/ 132 h 423"/>
                <a:gd name="T18" fmla="*/ 810 w 1622"/>
                <a:gd name="T19" fmla="*/ 133 h 423"/>
                <a:gd name="T20" fmla="*/ 685 w 1622"/>
                <a:gd name="T21" fmla="*/ 131 h 423"/>
                <a:gd name="T22" fmla="*/ 563 w 1622"/>
                <a:gd name="T23" fmla="*/ 124 h 423"/>
                <a:gd name="T24" fmla="*/ 444 w 1622"/>
                <a:gd name="T25" fmla="*/ 114 h 423"/>
                <a:gd name="T26" fmla="*/ 333 w 1622"/>
                <a:gd name="T27" fmla="*/ 100 h 423"/>
                <a:gd name="T28" fmla="*/ 230 w 1622"/>
                <a:gd name="T29" fmla="*/ 81 h 423"/>
                <a:gd name="T30" fmla="*/ 138 w 1622"/>
                <a:gd name="T31" fmla="*/ 57 h 423"/>
                <a:gd name="T32" fmla="*/ 61 w 1622"/>
                <a:gd name="T33" fmla="*/ 30 h 423"/>
                <a:gd name="T34" fmla="*/ 13 w 1622"/>
                <a:gd name="T35" fmla="*/ 8 h 423"/>
                <a:gd name="T36" fmla="*/ 147 w 1622"/>
                <a:gd name="T37" fmla="*/ 351 h 423"/>
                <a:gd name="T38" fmla="*/ 181 w 1622"/>
                <a:gd name="T39" fmla="*/ 360 h 423"/>
                <a:gd name="T40" fmla="*/ 251 w 1622"/>
                <a:gd name="T41" fmla="*/ 375 h 423"/>
                <a:gd name="T42" fmla="*/ 327 w 1622"/>
                <a:gd name="T43" fmla="*/ 389 h 423"/>
                <a:gd name="T44" fmla="*/ 409 w 1622"/>
                <a:gd name="T45" fmla="*/ 401 h 423"/>
                <a:gd name="T46" fmla="*/ 538 w 1622"/>
                <a:gd name="T47" fmla="*/ 413 h 423"/>
                <a:gd name="T48" fmla="*/ 719 w 1622"/>
                <a:gd name="T49" fmla="*/ 422 h 423"/>
                <a:gd name="T50" fmla="*/ 810 w 1622"/>
                <a:gd name="T51" fmla="*/ 423 h 423"/>
                <a:gd name="T52" fmla="*/ 995 w 1622"/>
                <a:gd name="T53" fmla="*/ 419 h 423"/>
                <a:gd name="T54" fmla="*/ 1171 w 1622"/>
                <a:gd name="T55" fmla="*/ 405 h 423"/>
                <a:gd name="T56" fmla="*/ 1255 w 1622"/>
                <a:gd name="T57" fmla="*/ 395 h 423"/>
                <a:gd name="T58" fmla="*/ 1333 w 1622"/>
                <a:gd name="T59" fmla="*/ 382 h 423"/>
                <a:gd name="T60" fmla="*/ 1407 w 1622"/>
                <a:gd name="T61" fmla="*/ 367 h 423"/>
                <a:gd name="T62" fmla="*/ 1473 w 1622"/>
                <a:gd name="T63" fmla="*/ 3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2" h="423">
                  <a:moveTo>
                    <a:pt x="1622" y="0"/>
                  </a:moveTo>
                  <a:lnTo>
                    <a:pt x="1622" y="0"/>
                  </a:lnTo>
                  <a:lnTo>
                    <a:pt x="1607" y="8"/>
                  </a:lnTo>
                  <a:lnTo>
                    <a:pt x="1593" y="16"/>
                  </a:lnTo>
                  <a:lnTo>
                    <a:pt x="1559" y="30"/>
                  </a:lnTo>
                  <a:lnTo>
                    <a:pt x="1523" y="45"/>
                  </a:lnTo>
                  <a:lnTo>
                    <a:pt x="1482" y="57"/>
                  </a:lnTo>
                  <a:lnTo>
                    <a:pt x="1439" y="69"/>
                  </a:lnTo>
                  <a:lnTo>
                    <a:pt x="1391" y="81"/>
                  </a:lnTo>
                  <a:lnTo>
                    <a:pt x="1341" y="91"/>
                  </a:lnTo>
                  <a:lnTo>
                    <a:pt x="1288" y="100"/>
                  </a:lnTo>
                  <a:lnTo>
                    <a:pt x="1233" y="107"/>
                  </a:lnTo>
                  <a:lnTo>
                    <a:pt x="1177" y="114"/>
                  </a:lnTo>
                  <a:lnTo>
                    <a:pt x="1119" y="120"/>
                  </a:lnTo>
                  <a:lnTo>
                    <a:pt x="1058" y="124"/>
                  </a:lnTo>
                  <a:lnTo>
                    <a:pt x="997" y="129"/>
                  </a:lnTo>
                  <a:lnTo>
                    <a:pt x="935" y="131"/>
                  </a:lnTo>
                  <a:lnTo>
                    <a:pt x="873" y="132"/>
                  </a:lnTo>
                  <a:lnTo>
                    <a:pt x="810" y="133"/>
                  </a:lnTo>
                  <a:lnTo>
                    <a:pt x="810" y="133"/>
                  </a:lnTo>
                  <a:lnTo>
                    <a:pt x="748" y="132"/>
                  </a:lnTo>
                  <a:lnTo>
                    <a:pt x="685" y="131"/>
                  </a:lnTo>
                  <a:lnTo>
                    <a:pt x="624" y="129"/>
                  </a:lnTo>
                  <a:lnTo>
                    <a:pt x="563" y="124"/>
                  </a:lnTo>
                  <a:lnTo>
                    <a:pt x="503" y="120"/>
                  </a:lnTo>
                  <a:lnTo>
                    <a:pt x="444" y="114"/>
                  </a:lnTo>
                  <a:lnTo>
                    <a:pt x="387" y="107"/>
                  </a:lnTo>
                  <a:lnTo>
                    <a:pt x="333" y="100"/>
                  </a:lnTo>
                  <a:lnTo>
                    <a:pt x="280" y="91"/>
                  </a:lnTo>
                  <a:lnTo>
                    <a:pt x="230" y="81"/>
                  </a:lnTo>
                  <a:lnTo>
                    <a:pt x="183" y="69"/>
                  </a:lnTo>
                  <a:lnTo>
                    <a:pt x="138" y="57"/>
                  </a:lnTo>
                  <a:lnTo>
                    <a:pt x="98" y="45"/>
                  </a:lnTo>
                  <a:lnTo>
                    <a:pt x="61" y="30"/>
                  </a:lnTo>
                  <a:lnTo>
                    <a:pt x="28" y="16"/>
                  </a:lnTo>
                  <a:lnTo>
                    <a:pt x="13" y="8"/>
                  </a:lnTo>
                  <a:lnTo>
                    <a:pt x="0" y="0"/>
                  </a:lnTo>
                  <a:lnTo>
                    <a:pt x="147" y="351"/>
                  </a:lnTo>
                  <a:lnTo>
                    <a:pt x="147" y="351"/>
                  </a:lnTo>
                  <a:lnTo>
                    <a:pt x="181" y="360"/>
                  </a:lnTo>
                  <a:lnTo>
                    <a:pt x="214" y="367"/>
                  </a:lnTo>
                  <a:lnTo>
                    <a:pt x="251" y="375"/>
                  </a:lnTo>
                  <a:lnTo>
                    <a:pt x="288" y="382"/>
                  </a:lnTo>
                  <a:lnTo>
                    <a:pt x="327" y="389"/>
                  </a:lnTo>
                  <a:lnTo>
                    <a:pt x="367" y="395"/>
                  </a:lnTo>
                  <a:lnTo>
                    <a:pt x="409" y="401"/>
                  </a:lnTo>
                  <a:lnTo>
                    <a:pt x="451" y="405"/>
                  </a:lnTo>
                  <a:lnTo>
                    <a:pt x="538" y="413"/>
                  </a:lnTo>
                  <a:lnTo>
                    <a:pt x="627" y="419"/>
                  </a:lnTo>
                  <a:lnTo>
                    <a:pt x="719" y="422"/>
                  </a:lnTo>
                  <a:lnTo>
                    <a:pt x="810" y="423"/>
                  </a:lnTo>
                  <a:lnTo>
                    <a:pt x="810" y="423"/>
                  </a:lnTo>
                  <a:lnTo>
                    <a:pt x="903" y="422"/>
                  </a:lnTo>
                  <a:lnTo>
                    <a:pt x="995" y="419"/>
                  </a:lnTo>
                  <a:lnTo>
                    <a:pt x="1084" y="413"/>
                  </a:lnTo>
                  <a:lnTo>
                    <a:pt x="1171" y="405"/>
                  </a:lnTo>
                  <a:lnTo>
                    <a:pt x="1213" y="401"/>
                  </a:lnTo>
                  <a:lnTo>
                    <a:pt x="1255" y="395"/>
                  </a:lnTo>
                  <a:lnTo>
                    <a:pt x="1295" y="389"/>
                  </a:lnTo>
                  <a:lnTo>
                    <a:pt x="1333" y="382"/>
                  </a:lnTo>
                  <a:lnTo>
                    <a:pt x="1371" y="375"/>
                  </a:lnTo>
                  <a:lnTo>
                    <a:pt x="1407" y="367"/>
                  </a:lnTo>
                  <a:lnTo>
                    <a:pt x="1441" y="360"/>
                  </a:lnTo>
                  <a:lnTo>
                    <a:pt x="1473" y="351"/>
                  </a:lnTo>
                  <a:lnTo>
                    <a:pt x="1622" y="0"/>
                  </a:lnTo>
                  <a:close/>
                </a:path>
              </a:pathLst>
            </a:custGeom>
            <a:gradFill flip="none" rotWithShape="1">
              <a:gsLst>
                <a:gs pos="50000">
                  <a:schemeClr val="accent2">
                    <a:lumMod val="75000"/>
                  </a:schemeClr>
                </a:gs>
                <a:gs pos="0">
                  <a:schemeClr val="accent2">
                    <a:lumMod val="60000"/>
                    <a:lumOff val="40000"/>
                  </a:schemeClr>
                </a:gs>
                <a:gs pos="100000">
                  <a:schemeClr val="accent2">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
            <p:cNvSpPr/>
            <p:nvPr/>
          </p:nvSpPr>
          <p:spPr bwMode="auto">
            <a:xfrm>
              <a:off x="1158566" y="2860651"/>
              <a:ext cx="2058988" cy="569913"/>
            </a:xfrm>
            <a:custGeom>
              <a:avLst/>
              <a:gdLst>
                <a:gd name="T0" fmla="*/ 1163 w 1297"/>
                <a:gd name="T1" fmla="*/ 320 h 359"/>
                <a:gd name="T2" fmla="*/ 1297 w 1297"/>
                <a:gd name="T3" fmla="*/ 0 h 359"/>
                <a:gd name="T4" fmla="*/ 1297 w 1297"/>
                <a:gd name="T5" fmla="*/ 0 h 359"/>
                <a:gd name="T6" fmla="*/ 1265 w 1297"/>
                <a:gd name="T7" fmla="*/ 8 h 359"/>
                <a:gd name="T8" fmla="*/ 1231 w 1297"/>
                <a:gd name="T9" fmla="*/ 16 h 359"/>
                <a:gd name="T10" fmla="*/ 1195 w 1297"/>
                <a:gd name="T11" fmla="*/ 24 h 359"/>
                <a:gd name="T12" fmla="*/ 1159 w 1297"/>
                <a:gd name="T13" fmla="*/ 30 h 359"/>
                <a:gd name="T14" fmla="*/ 1119 w 1297"/>
                <a:gd name="T15" fmla="*/ 36 h 359"/>
                <a:gd name="T16" fmla="*/ 1080 w 1297"/>
                <a:gd name="T17" fmla="*/ 41 h 359"/>
                <a:gd name="T18" fmla="*/ 999 w 1297"/>
                <a:gd name="T19" fmla="*/ 51 h 359"/>
                <a:gd name="T20" fmla="*/ 914 w 1297"/>
                <a:gd name="T21" fmla="*/ 59 h 359"/>
                <a:gd name="T22" fmla="*/ 827 w 1297"/>
                <a:gd name="T23" fmla="*/ 65 h 359"/>
                <a:gd name="T24" fmla="*/ 738 w 1297"/>
                <a:gd name="T25" fmla="*/ 68 h 359"/>
                <a:gd name="T26" fmla="*/ 648 w 1297"/>
                <a:gd name="T27" fmla="*/ 69 h 359"/>
                <a:gd name="T28" fmla="*/ 648 w 1297"/>
                <a:gd name="T29" fmla="*/ 69 h 359"/>
                <a:gd name="T30" fmla="*/ 559 w 1297"/>
                <a:gd name="T31" fmla="*/ 68 h 359"/>
                <a:gd name="T32" fmla="*/ 470 w 1297"/>
                <a:gd name="T33" fmla="*/ 65 h 359"/>
                <a:gd name="T34" fmla="*/ 383 w 1297"/>
                <a:gd name="T35" fmla="*/ 59 h 359"/>
                <a:gd name="T36" fmla="*/ 298 w 1297"/>
                <a:gd name="T37" fmla="*/ 51 h 359"/>
                <a:gd name="T38" fmla="*/ 216 w 1297"/>
                <a:gd name="T39" fmla="*/ 41 h 359"/>
                <a:gd name="T40" fmla="*/ 177 w 1297"/>
                <a:gd name="T41" fmla="*/ 36 h 359"/>
                <a:gd name="T42" fmla="*/ 139 w 1297"/>
                <a:gd name="T43" fmla="*/ 30 h 359"/>
                <a:gd name="T44" fmla="*/ 103 w 1297"/>
                <a:gd name="T45" fmla="*/ 24 h 359"/>
                <a:gd name="T46" fmla="*/ 67 w 1297"/>
                <a:gd name="T47" fmla="*/ 16 h 359"/>
                <a:gd name="T48" fmla="*/ 32 w 1297"/>
                <a:gd name="T49" fmla="*/ 8 h 359"/>
                <a:gd name="T50" fmla="*/ 0 w 1297"/>
                <a:gd name="T51" fmla="*/ 0 h 359"/>
                <a:gd name="T52" fmla="*/ 135 w 1297"/>
                <a:gd name="T53" fmla="*/ 320 h 359"/>
                <a:gd name="T54" fmla="*/ 135 w 1297"/>
                <a:gd name="T55" fmla="*/ 320 h 359"/>
                <a:gd name="T56" fmla="*/ 193 w 1297"/>
                <a:gd name="T57" fmla="*/ 329 h 359"/>
                <a:gd name="T58" fmla="*/ 253 w 1297"/>
                <a:gd name="T59" fmla="*/ 337 h 359"/>
                <a:gd name="T60" fmla="*/ 316 w 1297"/>
                <a:gd name="T61" fmla="*/ 344 h 359"/>
                <a:gd name="T62" fmla="*/ 381 w 1297"/>
                <a:gd name="T63" fmla="*/ 349 h 359"/>
                <a:gd name="T64" fmla="*/ 446 w 1297"/>
                <a:gd name="T65" fmla="*/ 354 h 359"/>
                <a:gd name="T66" fmla="*/ 513 w 1297"/>
                <a:gd name="T67" fmla="*/ 357 h 359"/>
                <a:gd name="T68" fmla="*/ 580 w 1297"/>
                <a:gd name="T69" fmla="*/ 359 h 359"/>
                <a:gd name="T70" fmla="*/ 648 w 1297"/>
                <a:gd name="T71" fmla="*/ 359 h 359"/>
                <a:gd name="T72" fmla="*/ 648 w 1297"/>
                <a:gd name="T73" fmla="*/ 359 h 359"/>
                <a:gd name="T74" fmla="*/ 717 w 1297"/>
                <a:gd name="T75" fmla="*/ 359 h 359"/>
                <a:gd name="T76" fmla="*/ 785 w 1297"/>
                <a:gd name="T77" fmla="*/ 357 h 359"/>
                <a:gd name="T78" fmla="*/ 850 w 1297"/>
                <a:gd name="T79" fmla="*/ 354 h 359"/>
                <a:gd name="T80" fmla="*/ 916 w 1297"/>
                <a:gd name="T81" fmla="*/ 349 h 359"/>
                <a:gd name="T82" fmla="*/ 981 w 1297"/>
                <a:gd name="T83" fmla="*/ 344 h 359"/>
                <a:gd name="T84" fmla="*/ 1044 w 1297"/>
                <a:gd name="T85" fmla="*/ 337 h 359"/>
                <a:gd name="T86" fmla="*/ 1105 w 1297"/>
                <a:gd name="T87" fmla="*/ 329 h 359"/>
                <a:gd name="T88" fmla="*/ 1163 w 1297"/>
                <a:gd name="T89" fmla="*/ 320 h 359"/>
                <a:gd name="T90" fmla="*/ 1163 w 1297"/>
                <a:gd name="T91" fmla="*/ 32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7" h="359">
                  <a:moveTo>
                    <a:pt x="1163" y="320"/>
                  </a:moveTo>
                  <a:lnTo>
                    <a:pt x="1297" y="0"/>
                  </a:lnTo>
                  <a:lnTo>
                    <a:pt x="1297" y="0"/>
                  </a:lnTo>
                  <a:lnTo>
                    <a:pt x="1265" y="8"/>
                  </a:lnTo>
                  <a:lnTo>
                    <a:pt x="1231" y="16"/>
                  </a:lnTo>
                  <a:lnTo>
                    <a:pt x="1195" y="24"/>
                  </a:lnTo>
                  <a:lnTo>
                    <a:pt x="1159" y="30"/>
                  </a:lnTo>
                  <a:lnTo>
                    <a:pt x="1119" y="36"/>
                  </a:lnTo>
                  <a:lnTo>
                    <a:pt x="1080" y="41"/>
                  </a:lnTo>
                  <a:lnTo>
                    <a:pt x="999" y="51"/>
                  </a:lnTo>
                  <a:lnTo>
                    <a:pt x="914" y="59"/>
                  </a:lnTo>
                  <a:lnTo>
                    <a:pt x="827" y="65"/>
                  </a:lnTo>
                  <a:lnTo>
                    <a:pt x="738" y="68"/>
                  </a:lnTo>
                  <a:lnTo>
                    <a:pt x="648" y="69"/>
                  </a:lnTo>
                  <a:lnTo>
                    <a:pt x="648" y="69"/>
                  </a:lnTo>
                  <a:lnTo>
                    <a:pt x="559" y="68"/>
                  </a:lnTo>
                  <a:lnTo>
                    <a:pt x="470" y="65"/>
                  </a:lnTo>
                  <a:lnTo>
                    <a:pt x="383" y="59"/>
                  </a:lnTo>
                  <a:lnTo>
                    <a:pt x="298" y="51"/>
                  </a:lnTo>
                  <a:lnTo>
                    <a:pt x="216" y="41"/>
                  </a:lnTo>
                  <a:lnTo>
                    <a:pt x="177" y="36"/>
                  </a:lnTo>
                  <a:lnTo>
                    <a:pt x="139" y="30"/>
                  </a:lnTo>
                  <a:lnTo>
                    <a:pt x="103" y="24"/>
                  </a:lnTo>
                  <a:lnTo>
                    <a:pt x="67" y="16"/>
                  </a:lnTo>
                  <a:lnTo>
                    <a:pt x="32" y="8"/>
                  </a:lnTo>
                  <a:lnTo>
                    <a:pt x="0" y="0"/>
                  </a:lnTo>
                  <a:lnTo>
                    <a:pt x="135" y="320"/>
                  </a:lnTo>
                  <a:lnTo>
                    <a:pt x="135" y="320"/>
                  </a:lnTo>
                  <a:lnTo>
                    <a:pt x="193" y="329"/>
                  </a:lnTo>
                  <a:lnTo>
                    <a:pt x="253" y="337"/>
                  </a:lnTo>
                  <a:lnTo>
                    <a:pt x="316" y="344"/>
                  </a:lnTo>
                  <a:lnTo>
                    <a:pt x="381" y="349"/>
                  </a:lnTo>
                  <a:lnTo>
                    <a:pt x="446" y="354"/>
                  </a:lnTo>
                  <a:lnTo>
                    <a:pt x="513" y="357"/>
                  </a:lnTo>
                  <a:lnTo>
                    <a:pt x="580" y="359"/>
                  </a:lnTo>
                  <a:lnTo>
                    <a:pt x="648" y="359"/>
                  </a:lnTo>
                  <a:lnTo>
                    <a:pt x="648" y="359"/>
                  </a:lnTo>
                  <a:lnTo>
                    <a:pt x="717" y="359"/>
                  </a:lnTo>
                  <a:lnTo>
                    <a:pt x="785" y="357"/>
                  </a:lnTo>
                  <a:lnTo>
                    <a:pt x="850" y="354"/>
                  </a:lnTo>
                  <a:lnTo>
                    <a:pt x="916" y="349"/>
                  </a:lnTo>
                  <a:lnTo>
                    <a:pt x="981" y="344"/>
                  </a:lnTo>
                  <a:lnTo>
                    <a:pt x="1044" y="337"/>
                  </a:lnTo>
                  <a:lnTo>
                    <a:pt x="1105" y="329"/>
                  </a:lnTo>
                  <a:lnTo>
                    <a:pt x="1163" y="320"/>
                  </a:lnTo>
                  <a:lnTo>
                    <a:pt x="1163" y="320"/>
                  </a:lnTo>
                  <a:close/>
                </a:path>
              </a:pathLst>
            </a:custGeom>
            <a:gradFill flip="none" rotWithShape="1">
              <a:gsLst>
                <a:gs pos="50000">
                  <a:schemeClr val="accent1">
                    <a:lumMod val="75000"/>
                  </a:schemeClr>
                </a:gs>
                <a:gs pos="0">
                  <a:schemeClr val="accent1">
                    <a:lumMod val="60000"/>
                    <a:lumOff val="40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
            <p:cNvSpPr/>
            <p:nvPr/>
          </p:nvSpPr>
          <p:spPr bwMode="auto">
            <a:xfrm>
              <a:off x="1393516" y="3421038"/>
              <a:ext cx="1589088" cy="520700"/>
            </a:xfrm>
            <a:custGeom>
              <a:avLst/>
              <a:gdLst>
                <a:gd name="T0" fmla="*/ 0 w 1001"/>
                <a:gd name="T1" fmla="*/ 0 h 328"/>
                <a:gd name="T2" fmla="*/ 131 w 1001"/>
                <a:gd name="T3" fmla="*/ 309 h 328"/>
                <a:gd name="T4" fmla="*/ 131 w 1001"/>
                <a:gd name="T5" fmla="*/ 309 h 328"/>
                <a:gd name="T6" fmla="*/ 175 w 1001"/>
                <a:gd name="T7" fmla="*/ 313 h 328"/>
                <a:gd name="T8" fmla="*/ 220 w 1001"/>
                <a:gd name="T9" fmla="*/ 317 h 328"/>
                <a:gd name="T10" fmla="*/ 312 w 1001"/>
                <a:gd name="T11" fmla="*/ 323 h 328"/>
                <a:gd name="T12" fmla="*/ 406 w 1001"/>
                <a:gd name="T13" fmla="*/ 327 h 328"/>
                <a:gd name="T14" fmla="*/ 500 w 1001"/>
                <a:gd name="T15" fmla="*/ 328 h 328"/>
                <a:gd name="T16" fmla="*/ 500 w 1001"/>
                <a:gd name="T17" fmla="*/ 328 h 328"/>
                <a:gd name="T18" fmla="*/ 595 w 1001"/>
                <a:gd name="T19" fmla="*/ 327 h 328"/>
                <a:gd name="T20" fmla="*/ 689 w 1001"/>
                <a:gd name="T21" fmla="*/ 323 h 328"/>
                <a:gd name="T22" fmla="*/ 782 w 1001"/>
                <a:gd name="T23" fmla="*/ 317 h 328"/>
                <a:gd name="T24" fmla="*/ 826 w 1001"/>
                <a:gd name="T25" fmla="*/ 313 h 328"/>
                <a:gd name="T26" fmla="*/ 871 w 1001"/>
                <a:gd name="T27" fmla="*/ 309 h 328"/>
                <a:gd name="T28" fmla="*/ 1001 w 1001"/>
                <a:gd name="T29" fmla="*/ 0 h 328"/>
                <a:gd name="T30" fmla="*/ 1001 w 1001"/>
                <a:gd name="T31" fmla="*/ 0 h 328"/>
                <a:gd name="T32" fmla="*/ 944 w 1001"/>
                <a:gd name="T33" fmla="*/ 9 h 328"/>
                <a:gd name="T34" fmla="*/ 884 w 1001"/>
                <a:gd name="T35" fmla="*/ 16 h 328"/>
                <a:gd name="T36" fmla="*/ 824 w 1001"/>
                <a:gd name="T37" fmla="*/ 22 h 328"/>
                <a:gd name="T38" fmla="*/ 761 w 1001"/>
                <a:gd name="T39" fmla="*/ 28 h 328"/>
                <a:gd name="T40" fmla="*/ 697 w 1001"/>
                <a:gd name="T41" fmla="*/ 32 h 328"/>
                <a:gd name="T42" fmla="*/ 632 w 1001"/>
                <a:gd name="T43" fmla="*/ 34 h 328"/>
                <a:gd name="T44" fmla="*/ 566 w 1001"/>
                <a:gd name="T45" fmla="*/ 37 h 328"/>
                <a:gd name="T46" fmla="*/ 500 w 1001"/>
                <a:gd name="T47" fmla="*/ 38 h 328"/>
                <a:gd name="T48" fmla="*/ 500 w 1001"/>
                <a:gd name="T49" fmla="*/ 38 h 328"/>
                <a:gd name="T50" fmla="*/ 435 w 1001"/>
                <a:gd name="T51" fmla="*/ 37 h 328"/>
                <a:gd name="T52" fmla="*/ 370 w 1001"/>
                <a:gd name="T53" fmla="*/ 34 h 328"/>
                <a:gd name="T54" fmla="*/ 304 w 1001"/>
                <a:gd name="T55" fmla="*/ 32 h 328"/>
                <a:gd name="T56" fmla="*/ 240 w 1001"/>
                <a:gd name="T57" fmla="*/ 28 h 328"/>
                <a:gd name="T58" fmla="*/ 178 w 1001"/>
                <a:gd name="T59" fmla="*/ 22 h 328"/>
                <a:gd name="T60" fmla="*/ 116 w 1001"/>
                <a:gd name="T61" fmla="*/ 16 h 328"/>
                <a:gd name="T62" fmla="*/ 57 w 1001"/>
                <a:gd name="T63" fmla="*/ 9 h 328"/>
                <a:gd name="T64" fmla="*/ 0 w 1001"/>
                <a:gd name="T65" fmla="*/ 0 h 328"/>
                <a:gd name="T66" fmla="*/ 0 w 1001"/>
                <a:gd name="T6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1" h="328">
                  <a:moveTo>
                    <a:pt x="0" y="0"/>
                  </a:moveTo>
                  <a:lnTo>
                    <a:pt x="131" y="309"/>
                  </a:lnTo>
                  <a:lnTo>
                    <a:pt x="131" y="309"/>
                  </a:lnTo>
                  <a:lnTo>
                    <a:pt x="175" y="313"/>
                  </a:lnTo>
                  <a:lnTo>
                    <a:pt x="220" y="317"/>
                  </a:lnTo>
                  <a:lnTo>
                    <a:pt x="312" y="323"/>
                  </a:lnTo>
                  <a:lnTo>
                    <a:pt x="406" y="327"/>
                  </a:lnTo>
                  <a:lnTo>
                    <a:pt x="500" y="328"/>
                  </a:lnTo>
                  <a:lnTo>
                    <a:pt x="500" y="328"/>
                  </a:lnTo>
                  <a:lnTo>
                    <a:pt x="595" y="327"/>
                  </a:lnTo>
                  <a:lnTo>
                    <a:pt x="689" y="323"/>
                  </a:lnTo>
                  <a:lnTo>
                    <a:pt x="782" y="317"/>
                  </a:lnTo>
                  <a:lnTo>
                    <a:pt x="826" y="313"/>
                  </a:lnTo>
                  <a:lnTo>
                    <a:pt x="871" y="309"/>
                  </a:lnTo>
                  <a:lnTo>
                    <a:pt x="1001" y="0"/>
                  </a:lnTo>
                  <a:lnTo>
                    <a:pt x="1001" y="0"/>
                  </a:lnTo>
                  <a:lnTo>
                    <a:pt x="944" y="9"/>
                  </a:lnTo>
                  <a:lnTo>
                    <a:pt x="884" y="16"/>
                  </a:lnTo>
                  <a:lnTo>
                    <a:pt x="824" y="22"/>
                  </a:lnTo>
                  <a:lnTo>
                    <a:pt x="761" y="28"/>
                  </a:lnTo>
                  <a:lnTo>
                    <a:pt x="697" y="32"/>
                  </a:lnTo>
                  <a:lnTo>
                    <a:pt x="632" y="34"/>
                  </a:lnTo>
                  <a:lnTo>
                    <a:pt x="566" y="37"/>
                  </a:lnTo>
                  <a:lnTo>
                    <a:pt x="500" y="38"/>
                  </a:lnTo>
                  <a:lnTo>
                    <a:pt x="500" y="38"/>
                  </a:lnTo>
                  <a:lnTo>
                    <a:pt x="435" y="37"/>
                  </a:lnTo>
                  <a:lnTo>
                    <a:pt x="370" y="34"/>
                  </a:lnTo>
                  <a:lnTo>
                    <a:pt x="304" y="32"/>
                  </a:lnTo>
                  <a:lnTo>
                    <a:pt x="240" y="28"/>
                  </a:lnTo>
                  <a:lnTo>
                    <a:pt x="178" y="22"/>
                  </a:lnTo>
                  <a:lnTo>
                    <a:pt x="116" y="16"/>
                  </a:lnTo>
                  <a:lnTo>
                    <a:pt x="57" y="9"/>
                  </a:lnTo>
                  <a:lnTo>
                    <a:pt x="0" y="0"/>
                  </a:lnTo>
                  <a:lnTo>
                    <a:pt x="0" y="0"/>
                  </a:lnTo>
                  <a:close/>
                </a:path>
              </a:pathLst>
            </a:custGeom>
            <a:gradFill flip="none" rotWithShape="1">
              <a:gsLst>
                <a:gs pos="50000">
                  <a:schemeClr val="accent2">
                    <a:lumMod val="75000"/>
                  </a:schemeClr>
                </a:gs>
                <a:gs pos="0">
                  <a:schemeClr val="accent2">
                    <a:lumMod val="60000"/>
                    <a:lumOff val="40000"/>
                  </a:schemeClr>
                </a:gs>
                <a:gs pos="100000">
                  <a:schemeClr val="accent2">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
            <p:cNvSpPr/>
            <p:nvPr/>
          </p:nvSpPr>
          <p:spPr bwMode="auto">
            <a:xfrm>
              <a:off x="1622116" y="3960788"/>
              <a:ext cx="1133475" cy="490538"/>
            </a:xfrm>
            <a:custGeom>
              <a:avLst/>
              <a:gdLst>
                <a:gd name="T0" fmla="*/ 0 w 714"/>
                <a:gd name="T1" fmla="*/ 0 h 309"/>
                <a:gd name="T2" fmla="*/ 127 w 714"/>
                <a:gd name="T3" fmla="*/ 301 h 309"/>
                <a:gd name="T4" fmla="*/ 127 w 714"/>
                <a:gd name="T5" fmla="*/ 301 h 309"/>
                <a:gd name="T6" fmla="*/ 183 w 714"/>
                <a:gd name="T7" fmla="*/ 305 h 309"/>
                <a:gd name="T8" fmla="*/ 241 w 714"/>
                <a:gd name="T9" fmla="*/ 307 h 309"/>
                <a:gd name="T10" fmla="*/ 298 w 714"/>
                <a:gd name="T11" fmla="*/ 308 h 309"/>
                <a:gd name="T12" fmla="*/ 356 w 714"/>
                <a:gd name="T13" fmla="*/ 309 h 309"/>
                <a:gd name="T14" fmla="*/ 356 w 714"/>
                <a:gd name="T15" fmla="*/ 309 h 309"/>
                <a:gd name="T16" fmla="*/ 414 w 714"/>
                <a:gd name="T17" fmla="*/ 308 h 309"/>
                <a:gd name="T18" fmla="*/ 473 w 714"/>
                <a:gd name="T19" fmla="*/ 307 h 309"/>
                <a:gd name="T20" fmla="*/ 529 w 714"/>
                <a:gd name="T21" fmla="*/ 305 h 309"/>
                <a:gd name="T22" fmla="*/ 586 w 714"/>
                <a:gd name="T23" fmla="*/ 301 h 309"/>
                <a:gd name="T24" fmla="*/ 714 w 714"/>
                <a:gd name="T25" fmla="*/ 0 h 309"/>
                <a:gd name="T26" fmla="*/ 714 w 714"/>
                <a:gd name="T27" fmla="*/ 0 h 309"/>
                <a:gd name="T28" fmla="*/ 627 w 714"/>
                <a:gd name="T29" fmla="*/ 8 h 309"/>
                <a:gd name="T30" fmla="*/ 538 w 714"/>
                <a:gd name="T31" fmla="*/ 13 h 309"/>
                <a:gd name="T32" fmla="*/ 448 w 714"/>
                <a:gd name="T33" fmla="*/ 17 h 309"/>
                <a:gd name="T34" fmla="*/ 356 w 714"/>
                <a:gd name="T35" fmla="*/ 18 h 309"/>
                <a:gd name="T36" fmla="*/ 356 w 714"/>
                <a:gd name="T37" fmla="*/ 18 h 309"/>
                <a:gd name="T38" fmla="*/ 266 w 714"/>
                <a:gd name="T39" fmla="*/ 17 h 309"/>
                <a:gd name="T40" fmla="*/ 176 w 714"/>
                <a:gd name="T41" fmla="*/ 13 h 309"/>
                <a:gd name="T42" fmla="*/ 86 w 714"/>
                <a:gd name="T43" fmla="*/ 8 h 309"/>
                <a:gd name="T44" fmla="*/ 0 w 714"/>
                <a:gd name="T45" fmla="*/ 0 h 309"/>
                <a:gd name="T46" fmla="*/ 0 w 714"/>
                <a:gd name="T4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4" h="309">
                  <a:moveTo>
                    <a:pt x="0" y="0"/>
                  </a:moveTo>
                  <a:lnTo>
                    <a:pt x="127" y="301"/>
                  </a:lnTo>
                  <a:lnTo>
                    <a:pt x="127" y="301"/>
                  </a:lnTo>
                  <a:lnTo>
                    <a:pt x="183" y="305"/>
                  </a:lnTo>
                  <a:lnTo>
                    <a:pt x="241" y="307"/>
                  </a:lnTo>
                  <a:lnTo>
                    <a:pt x="298" y="308"/>
                  </a:lnTo>
                  <a:lnTo>
                    <a:pt x="356" y="309"/>
                  </a:lnTo>
                  <a:lnTo>
                    <a:pt x="356" y="309"/>
                  </a:lnTo>
                  <a:lnTo>
                    <a:pt x="414" y="308"/>
                  </a:lnTo>
                  <a:lnTo>
                    <a:pt x="473" y="307"/>
                  </a:lnTo>
                  <a:lnTo>
                    <a:pt x="529" y="305"/>
                  </a:lnTo>
                  <a:lnTo>
                    <a:pt x="586" y="301"/>
                  </a:lnTo>
                  <a:lnTo>
                    <a:pt x="714" y="0"/>
                  </a:lnTo>
                  <a:lnTo>
                    <a:pt x="714" y="0"/>
                  </a:lnTo>
                  <a:lnTo>
                    <a:pt x="627" y="8"/>
                  </a:lnTo>
                  <a:lnTo>
                    <a:pt x="538" y="13"/>
                  </a:lnTo>
                  <a:lnTo>
                    <a:pt x="448" y="17"/>
                  </a:lnTo>
                  <a:lnTo>
                    <a:pt x="356" y="18"/>
                  </a:lnTo>
                  <a:lnTo>
                    <a:pt x="356" y="18"/>
                  </a:lnTo>
                  <a:lnTo>
                    <a:pt x="266" y="17"/>
                  </a:lnTo>
                  <a:lnTo>
                    <a:pt x="176" y="13"/>
                  </a:lnTo>
                  <a:lnTo>
                    <a:pt x="86" y="8"/>
                  </a:lnTo>
                  <a:lnTo>
                    <a:pt x="0" y="0"/>
                  </a:lnTo>
                  <a:lnTo>
                    <a:pt x="0" y="0"/>
                  </a:lnTo>
                  <a:close/>
                </a:path>
              </a:pathLst>
            </a:custGeom>
            <a:gradFill flip="none" rotWithShape="1">
              <a:gsLst>
                <a:gs pos="50000">
                  <a:schemeClr val="accent1">
                    <a:lumMod val="75000"/>
                  </a:schemeClr>
                </a:gs>
                <a:gs pos="0">
                  <a:schemeClr val="accent1">
                    <a:lumMod val="60000"/>
                    <a:lumOff val="40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4" name="组合 113"/>
          <p:cNvGrpSpPr/>
          <p:nvPr/>
        </p:nvGrpSpPr>
        <p:grpSpPr>
          <a:xfrm>
            <a:off x="2268972" y="2586901"/>
            <a:ext cx="593735" cy="593812"/>
            <a:chOff x="1085978" y="3489181"/>
            <a:chExt cx="925999" cy="925999"/>
          </a:xfrm>
        </p:grpSpPr>
        <p:grpSp>
          <p:nvGrpSpPr>
            <p:cNvPr id="115" name="组合 114"/>
            <p:cNvGrpSpPr/>
            <p:nvPr/>
          </p:nvGrpSpPr>
          <p:grpSpPr>
            <a:xfrm>
              <a:off x="1085978" y="3489181"/>
              <a:ext cx="925999" cy="925999"/>
              <a:chOff x="4276000" y="3489181"/>
              <a:chExt cx="1489612" cy="1489612"/>
            </a:xfrm>
          </p:grpSpPr>
          <p:sp>
            <p:nvSpPr>
              <p:cNvPr id="122" name="椭圆 121"/>
              <p:cNvSpPr/>
              <p:nvPr/>
            </p:nvSpPr>
            <p:spPr>
              <a:xfrm>
                <a:off x="4276135" y="3489181"/>
                <a:ext cx="1489342" cy="14896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p:cNvGrpSpPr/>
              <p:nvPr/>
            </p:nvGrpSpPr>
            <p:grpSpPr>
              <a:xfrm>
                <a:off x="4332963" y="3500865"/>
                <a:ext cx="1375688" cy="1375934"/>
                <a:chOff x="4332963" y="3478640"/>
                <a:chExt cx="1375688" cy="1375934"/>
              </a:xfrm>
            </p:grpSpPr>
            <p:sp>
              <p:nvSpPr>
                <p:cNvPr id="126" name="椭圆 125"/>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椭圆 124"/>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1340450" y="3743653"/>
              <a:ext cx="417054" cy="417054"/>
              <a:chOff x="4895850" y="9539288"/>
              <a:chExt cx="698500" cy="698500"/>
            </a:xfrm>
            <a:solidFill>
              <a:schemeClr val="bg1"/>
            </a:solidFill>
          </p:grpSpPr>
          <p:sp>
            <p:nvSpPr>
              <p:cNvPr id="117"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8" name="组合 127"/>
          <p:cNvGrpSpPr/>
          <p:nvPr/>
        </p:nvGrpSpPr>
        <p:grpSpPr>
          <a:xfrm>
            <a:off x="3611422" y="1938674"/>
            <a:ext cx="678886" cy="678975"/>
            <a:chOff x="6446013" y="3489181"/>
            <a:chExt cx="925999" cy="925999"/>
          </a:xfrm>
        </p:grpSpPr>
        <p:grpSp>
          <p:nvGrpSpPr>
            <p:cNvPr id="129" name="组合 128"/>
            <p:cNvGrpSpPr/>
            <p:nvPr/>
          </p:nvGrpSpPr>
          <p:grpSpPr>
            <a:xfrm>
              <a:off x="6446013" y="3489181"/>
              <a:ext cx="925999" cy="925999"/>
              <a:chOff x="4276000" y="3489181"/>
              <a:chExt cx="1489612" cy="1489612"/>
            </a:xfrm>
          </p:grpSpPr>
          <p:sp>
            <p:nvSpPr>
              <p:cNvPr id="135" name="椭圆 134"/>
              <p:cNvSpPr/>
              <p:nvPr/>
            </p:nvSpPr>
            <p:spPr>
              <a:xfrm>
                <a:off x="4276135" y="3489181"/>
                <a:ext cx="1489342" cy="14896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4332963" y="3500865"/>
                <a:ext cx="1375688" cy="1375934"/>
                <a:chOff x="4332963" y="3478640"/>
                <a:chExt cx="1375688" cy="1375934"/>
              </a:xfrm>
            </p:grpSpPr>
            <p:sp>
              <p:nvSpPr>
                <p:cNvPr id="139" name="椭圆 138"/>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椭圆 137"/>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6713754" y="3757870"/>
              <a:ext cx="390516" cy="388620"/>
              <a:chOff x="8737600" y="9539288"/>
              <a:chExt cx="654050" cy="650875"/>
            </a:xfrm>
            <a:solidFill>
              <a:schemeClr val="bg1"/>
            </a:solidFill>
          </p:grpSpPr>
          <p:sp>
            <p:nvSpPr>
              <p:cNvPr id="131"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1" name="组合 140"/>
          <p:cNvGrpSpPr/>
          <p:nvPr/>
        </p:nvGrpSpPr>
        <p:grpSpPr>
          <a:xfrm>
            <a:off x="2592561" y="1300957"/>
            <a:ext cx="1066442" cy="1066581"/>
            <a:chOff x="5230267" y="3489181"/>
            <a:chExt cx="925999" cy="925999"/>
          </a:xfrm>
        </p:grpSpPr>
        <p:grpSp>
          <p:nvGrpSpPr>
            <p:cNvPr id="142" name="组合 141"/>
            <p:cNvGrpSpPr/>
            <p:nvPr/>
          </p:nvGrpSpPr>
          <p:grpSpPr>
            <a:xfrm>
              <a:off x="5230267" y="3489181"/>
              <a:ext cx="925999" cy="925999"/>
              <a:chOff x="4276000" y="3489181"/>
              <a:chExt cx="1489612" cy="1489612"/>
            </a:xfrm>
          </p:grpSpPr>
          <p:sp>
            <p:nvSpPr>
              <p:cNvPr id="147" name="椭圆 146"/>
              <p:cNvSpPr/>
              <p:nvPr/>
            </p:nvSpPr>
            <p:spPr>
              <a:xfrm>
                <a:off x="4276135" y="3489181"/>
                <a:ext cx="1489342" cy="148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9" name="组合 148"/>
              <p:cNvGrpSpPr/>
              <p:nvPr/>
            </p:nvGrpSpPr>
            <p:grpSpPr>
              <a:xfrm>
                <a:off x="4332963" y="3500865"/>
                <a:ext cx="1375688" cy="1375934"/>
                <a:chOff x="4332963" y="3478640"/>
                <a:chExt cx="1375688" cy="1375934"/>
              </a:xfrm>
            </p:grpSpPr>
            <p:sp>
              <p:nvSpPr>
                <p:cNvPr id="151" name="椭圆 150"/>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4491280" y="3496784"/>
                  <a:ext cx="1059044" cy="83373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椭圆 149"/>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488530" y="3747444"/>
              <a:ext cx="409472" cy="409472"/>
              <a:chOff x="1047750" y="9539288"/>
              <a:chExt cx="752475" cy="752475"/>
            </a:xfrm>
            <a:solidFill>
              <a:schemeClr val="bg1"/>
            </a:solidFill>
          </p:grpSpPr>
          <p:sp>
            <p:nvSpPr>
              <p:cNvPr id="144"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3" name="组合 152"/>
          <p:cNvGrpSpPr/>
          <p:nvPr/>
        </p:nvGrpSpPr>
        <p:grpSpPr>
          <a:xfrm>
            <a:off x="1756736" y="1795736"/>
            <a:ext cx="837848" cy="837957"/>
            <a:chOff x="3914668" y="3489181"/>
            <a:chExt cx="925999" cy="925999"/>
          </a:xfrm>
        </p:grpSpPr>
        <p:grpSp>
          <p:nvGrpSpPr>
            <p:cNvPr id="154" name="组合 153"/>
            <p:cNvGrpSpPr/>
            <p:nvPr/>
          </p:nvGrpSpPr>
          <p:grpSpPr>
            <a:xfrm>
              <a:off x="3914668" y="3489181"/>
              <a:ext cx="925999" cy="925999"/>
              <a:chOff x="4276000" y="3489181"/>
              <a:chExt cx="1489612" cy="1489612"/>
            </a:xfrm>
          </p:grpSpPr>
          <p:sp>
            <p:nvSpPr>
              <p:cNvPr id="160" name="椭圆 159"/>
              <p:cNvSpPr/>
              <p:nvPr/>
            </p:nvSpPr>
            <p:spPr>
              <a:xfrm>
                <a:off x="4276135" y="3489181"/>
                <a:ext cx="1489342" cy="1489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组合 161"/>
              <p:cNvGrpSpPr/>
              <p:nvPr/>
            </p:nvGrpSpPr>
            <p:grpSpPr>
              <a:xfrm>
                <a:off x="4332963" y="3500865"/>
                <a:ext cx="1375688" cy="1375934"/>
                <a:chOff x="4332963" y="3478640"/>
                <a:chExt cx="1375688" cy="1375934"/>
              </a:xfrm>
            </p:grpSpPr>
            <p:sp>
              <p:nvSpPr>
                <p:cNvPr id="164" name="椭圆 163"/>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 name="椭圆 162"/>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4213688" y="3734174"/>
              <a:ext cx="327958" cy="436012"/>
              <a:chOff x="3695700" y="9539288"/>
              <a:chExt cx="549275" cy="730250"/>
            </a:xfrm>
            <a:solidFill>
              <a:schemeClr val="bg1"/>
            </a:solidFill>
          </p:grpSpPr>
          <p:sp>
            <p:nvSpPr>
              <p:cNvPr id="156"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6" name="组合 165"/>
          <p:cNvGrpSpPr/>
          <p:nvPr/>
        </p:nvGrpSpPr>
        <p:grpSpPr>
          <a:xfrm>
            <a:off x="2974207" y="2441765"/>
            <a:ext cx="806819" cy="806924"/>
            <a:chOff x="2549680" y="3489181"/>
            <a:chExt cx="925999" cy="925999"/>
          </a:xfrm>
        </p:grpSpPr>
        <p:grpSp>
          <p:nvGrpSpPr>
            <p:cNvPr id="167" name="组合 166"/>
            <p:cNvGrpSpPr/>
            <p:nvPr/>
          </p:nvGrpSpPr>
          <p:grpSpPr>
            <a:xfrm>
              <a:off x="2549680" y="3489181"/>
              <a:ext cx="925999" cy="925999"/>
              <a:chOff x="4276000" y="3489181"/>
              <a:chExt cx="1489612" cy="1489612"/>
            </a:xfrm>
          </p:grpSpPr>
          <p:sp>
            <p:nvSpPr>
              <p:cNvPr id="171" name="椭圆 170"/>
              <p:cNvSpPr/>
              <p:nvPr/>
            </p:nvSpPr>
            <p:spPr>
              <a:xfrm>
                <a:off x="4276135" y="3489181"/>
                <a:ext cx="1489342" cy="14896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组合 172"/>
              <p:cNvGrpSpPr/>
              <p:nvPr/>
            </p:nvGrpSpPr>
            <p:grpSpPr>
              <a:xfrm>
                <a:off x="4332963" y="3500865"/>
                <a:ext cx="1375688" cy="1375934"/>
                <a:chOff x="4332963" y="3478640"/>
                <a:chExt cx="1375688" cy="1375934"/>
              </a:xfrm>
            </p:grpSpPr>
            <p:sp>
              <p:nvSpPr>
                <p:cNvPr id="175" name="椭圆 174"/>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椭圆 173"/>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2819317" y="3755974"/>
              <a:ext cx="386724" cy="392412"/>
              <a:chOff x="7467600" y="9539288"/>
              <a:chExt cx="647700" cy="657225"/>
            </a:xfrm>
            <a:solidFill>
              <a:schemeClr val="bg1"/>
            </a:solidFill>
          </p:grpSpPr>
          <p:sp>
            <p:nvSpPr>
              <p:cNvPr id="169"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77" name="内容占位符 2"/>
          <p:cNvSpPr txBox="1"/>
          <p:nvPr/>
        </p:nvSpPr>
        <p:spPr>
          <a:xfrm>
            <a:off x="7935267" y="749864"/>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p>
        </p:txBody>
      </p:sp>
      <p:sp>
        <p:nvSpPr>
          <p:cNvPr id="178" name="内容占位符 2"/>
          <p:cNvSpPr txBox="1"/>
          <p:nvPr/>
        </p:nvSpPr>
        <p:spPr>
          <a:xfrm>
            <a:off x="7935267" y="2999585"/>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p>
        </p:txBody>
      </p:sp>
      <p:sp>
        <p:nvSpPr>
          <p:cNvPr id="179" name="内容占位符 2"/>
          <p:cNvSpPr txBox="1"/>
          <p:nvPr/>
        </p:nvSpPr>
        <p:spPr>
          <a:xfrm>
            <a:off x="7935267" y="4218490"/>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p>
        </p:txBody>
      </p:sp>
      <p:sp>
        <p:nvSpPr>
          <p:cNvPr id="180" name="内容占位符 2"/>
          <p:cNvSpPr txBox="1"/>
          <p:nvPr/>
        </p:nvSpPr>
        <p:spPr>
          <a:xfrm>
            <a:off x="7935267" y="5373896"/>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p>
        </p:txBody>
      </p:sp>
      <p:sp>
        <p:nvSpPr>
          <p:cNvPr id="181" name="内容占位符 2"/>
          <p:cNvSpPr txBox="1"/>
          <p:nvPr/>
        </p:nvSpPr>
        <p:spPr>
          <a:xfrm>
            <a:off x="7935267" y="1882280"/>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p>
        </p:txBody>
      </p:sp>
      <p:grpSp>
        <p:nvGrpSpPr>
          <p:cNvPr id="182" name="组合 181"/>
          <p:cNvGrpSpPr/>
          <p:nvPr/>
        </p:nvGrpSpPr>
        <p:grpSpPr>
          <a:xfrm>
            <a:off x="3658131" y="5664609"/>
            <a:ext cx="2159719" cy="432000"/>
            <a:chOff x="3376705" y="4093336"/>
            <a:chExt cx="1620000" cy="324000"/>
          </a:xfrm>
        </p:grpSpPr>
        <p:grpSp>
          <p:nvGrpSpPr>
            <p:cNvPr id="183" name="组合 182"/>
            <p:cNvGrpSpPr/>
            <p:nvPr/>
          </p:nvGrpSpPr>
          <p:grpSpPr>
            <a:xfrm>
              <a:off x="3376705" y="4093336"/>
              <a:ext cx="1620000" cy="324000"/>
              <a:chOff x="3337417" y="2460249"/>
              <a:chExt cx="1592595" cy="248231"/>
            </a:xfrm>
            <a:solidFill>
              <a:srgbClr val="92D050"/>
            </a:solidFill>
          </p:grpSpPr>
          <p:sp>
            <p:nvSpPr>
              <p:cNvPr id="185" name="圆角矩形 184"/>
              <p:cNvSpPr/>
              <p:nvPr/>
            </p:nvSpPr>
            <p:spPr>
              <a:xfrm>
                <a:off x="3419868" y="2460249"/>
                <a:ext cx="1510144" cy="248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等腰三角形 185"/>
              <p:cNvSpPr/>
              <p:nvPr/>
            </p:nvSpPr>
            <p:spPr>
              <a:xfrm rot="16200000">
                <a:off x="3328451" y="2528329"/>
                <a:ext cx="130004" cy="1120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4" name="内容占位符 2"/>
            <p:cNvSpPr txBox="1"/>
            <p:nvPr/>
          </p:nvSpPr>
          <p:spPr>
            <a:xfrm>
              <a:off x="3500618" y="4095037"/>
              <a:ext cx="1487693"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87" name="组合 186"/>
          <p:cNvGrpSpPr/>
          <p:nvPr/>
        </p:nvGrpSpPr>
        <p:grpSpPr>
          <a:xfrm>
            <a:off x="3961546" y="4934273"/>
            <a:ext cx="2159719" cy="432000"/>
            <a:chOff x="3376705" y="3545826"/>
            <a:chExt cx="1620000" cy="324000"/>
          </a:xfrm>
        </p:grpSpPr>
        <p:grpSp>
          <p:nvGrpSpPr>
            <p:cNvPr id="188" name="组合 187"/>
            <p:cNvGrpSpPr/>
            <p:nvPr/>
          </p:nvGrpSpPr>
          <p:grpSpPr>
            <a:xfrm>
              <a:off x="3376705" y="3545826"/>
              <a:ext cx="1620000" cy="324000"/>
              <a:chOff x="3337417" y="2460249"/>
              <a:chExt cx="1592595" cy="248231"/>
            </a:xfrm>
            <a:solidFill>
              <a:srgbClr val="FFC000"/>
            </a:solidFill>
          </p:grpSpPr>
          <p:sp>
            <p:nvSpPr>
              <p:cNvPr id="190" name="圆角矩形 189"/>
              <p:cNvSpPr/>
              <p:nvPr/>
            </p:nvSpPr>
            <p:spPr>
              <a:xfrm>
                <a:off x="3419868" y="2460249"/>
                <a:ext cx="1510144" cy="24823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rot="16200000">
                <a:off x="3328451" y="2528329"/>
                <a:ext cx="130004" cy="112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9" name="内容占位符 2"/>
            <p:cNvSpPr txBox="1"/>
            <p:nvPr/>
          </p:nvSpPr>
          <p:spPr>
            <a:xfrm>
              <a:off x="3500618" y="3547527"/>
              <a:ext cx="1487693"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92" name="组合 191"/>
          <p:cNvGrpSpPr/>
          <p:nvPr/>
        </p:nvGrpSpPr>
        <p:grpSpPr>
          <a:xfrm>
            <a:off x="4264961" y="4203939"/>
            <a:ext cx="2159719" cy="432000"/>
            <a:chOff x="3376705" y="2987149"/>
            <a:chExt cx="1620000" cy="324000"/>
          </a:xfrm>
        </p:grpSpPr>
        <p:grpSp>
          <p:nvGrpSpPr>
            <p:cNvPr id="193" name="组合 192"/>
            <p:cNvGrpSpPr/>
            <p:nvPr/>
          </p:nvGrpSpPr>
          <p:grpSpPr>
            <a:xfrm>
              <a:off x="3376705" y="2987149"/>
              <a:ext cx="1620000" cy="324000"/>
              <a:chOff x="3337417" y="2460249"/>
              <a:chExt cx="1592595" cy="248231"/>
            </a:xfrm>
            <a:solidFill>
              <a:srgbClr val="FF9046"/>
            </a:solidFill>
          </p:grpSpPr>
          <p:sp>
            <p:nvSpPr>
              <p:cNvPr id="195" name="圆角矩形 194"/>
              <p:cNvSpPr/>
              <p:nvPr/>
            </p:nvSpPr>
            <p:spPr>
              <a:xfrm>
                <a:off x="3419868" y="2460249"/>
                <a:ext cx="1510144" cy="248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等腰三角形 195"/>
              <p:cNvSpPr/>
              <p:nvPr/>
            </p:nvSpPr>
            <p:spPr>
              <a:xfrm rot="16200000">
                <a:off x="3328451" y="2528329"/>
                <a:ext cx="130004" cy="1120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4" name="内容占位符 2"/>
            <p:cNvSpPr txBox="1"/>
            <p:nvPr/>
          </p:nvSpPr>
          <p:spPr>
            <a:xfrm>
              <a:off x="3500618" y="2988163"/>
              <a:ext cx="1487693" cy="321973"/>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97" name="组合 196"/>
          <p:cNvGrpSpPr/>
          <p:nvPr/>
        </p:nvGrpSpPr>
        <p:grpSpPr>
          <a:xfrm>
            <a:off x="4568378" y="3473604"/>
            <a:ext cx="2159719" cy="432000"/>
            <a:chOff x="3376705" y="2450082"/>
            <a:chExt cx="1620000" cy="324000"/>
          </a:xfrm>
        </p:grpSpPr>
        <p:grpSp>
          <p:nvGrpSpPr>
            <p:cNvPr id="198" name="组合 197"/>
            <p:cNvGrpSpPr/>
            <p:nvPr/>
          </p:nvGrpSpPr>
          <p:grpSpPr>
            <a:xfrm>
              <a:off x="3376705" y="2450082"/>
              <a:ext cx="1620000" cy="324000"/>
              <a:chOff x="3337417" y="2460249"/>
              <a:chExt cx="1592595" cy="248231"/>
            </a:xfrm>
          </p:grpSpPr>
          <p:sp>
            <p:nvSpPr>
              <p:cNvPr id="200" name="圆角矩形 199"/>
              <p:cNvSpPr/>
              <p:nvPr/>
            </p:nvSpPr>
            <p:spPr>
              <a:xfrm>
                <a:off x="3419868" y="2460249"/>
                <a:ext cx="1510144" cy="24823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等腰三角形 200"/>
              <p:cNvSpPr/>
              <p:nvPr/>
            </p:nvSpPr>
            <p:spPr>
              <a:xfrm rot="16200000">
                <a:off x="3328451" y="2528329"/>
                <a:ext cx="130004" cy="112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9" name="内容占位符 2"/>
            <p:cNvSpPr txBox="1"/>
            <p:nvPr/>
          </p:nvSpPr>
          <p:spPr>
            <a:xfrm>
              <a:off x="3530039" y="2451783"/>
              <a:ext cx="1426091"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202" name="组合 201"/>
          <p:cNvGrpSpPr/>
          <p:nvPr/>
        </p:nvGrpSpPr>
        <p:grpSpPr>
          <a:xfrm>
            <a:off x="7553119" y="906688"/>
            <a:ext cx="355276" cy="355323"/>
            <a:chOff x="4895850" y="9539288"/>
            <a:chExt cx="698500" cy="698500"/>
          </a:xfrm>
          <a:solidFill>
            <a:schemeClr val="tx2"/>
          </a:solidFill>
        </p:grpSpPr>
        <p:sp>
          <p:nvSpPr>
            <p:cNvPr id="203"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4"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5"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6"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7"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08" name="组合 207"/>
          <p:cNvGrpSpPr/>
          <p:nvPr/>
        </p:nvGrpSpPr>
        <p:grpSpPr>
          <a:xfrm flipH="1">
            <a:off x="7562170" y="5571707"/>
            <a:ext cx="337177" cy="335589"/>
            <a:chOff x="8737600" y="9539288"/>
            <a:chExt cx="654050" cy="650875"/>
          </a:xfrm>
          <a:solidFill>
            <a:schemeClr val="accent4"/>
          </a:solidFill>
        </p:grpSpPr>
        <p:sp>
          <p:nvSpPr>
            <p:cNvPr id="209"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0"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1"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2"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13" name="组合 212"/>
          <p:cNvGrpSpPr/>
          <p:nvPr/>
        </p:nvGrpSpPr>
        <p:grpSpPr>
          <a:xfrm>
            <a:off x="7539463" y="4394703"/>
            <a:ext cx="382588" cy="382637"/>
            <a:chOff x="1047750" y="9539288"/>
            <a:chExt cx="752475" cy="752475"/>
          </a:xfrm>
          <a:solidFill>
            <a:schemeClr val="accent3"/>
          </a:solidFill>
        </p:grpSpPr>
        <p:sp>
          <p:nvSpPr>
            <p:cNvPr id="214"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5"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6"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17" name="组合 216"/>
          <p:cNvGrpSpPr/>
          <p:nvPr/>
        </p:nvGrpSpPr>
        <p:grpSpPr>
          <a:xfrm>
            <a:off x="7587181" y="3155025"/>
            <a:ext cx="287152" cy="381811"/>
            <a:chOff x="3695700" y="9539288"/>
            <a:chExt cx="549275" cy="730250"/>
          </a:xfrm>
          <a:solidFill>
            <a:schemeClr val="accent2"/>
          </a:solidFill>
        </p:grpSpPr>
        <p:sp>
          <p:nvSpPr>
            <p:cNvPr id="218"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9"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0"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1"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22" name="组合 221"/>
          <p:cNvGrpSpPr/>
          <p:nvPr/>
        </p:nvGrpSpPr>
        <p:grpSpPr>
          <a:xfrm>
            <a:off x="7550743" y="2033388"/>
            <a:ext cx="360028" cy="365371"/>
            <a:chOff x="7467600" y="9539288"/>
            <a:chExt cx="647700" cy="657225"/>
          </a:xfrm>
          <a:solidFill>
            <a:schemeClr val="accent1"/>
          </a:solidFill>
        </p:grpSpPr>
        <p:sp>
          <p:nvSpPr>
            <p:cNvPr id="223"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4"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250"/>
                                        <p:tgtEl>
                                          <p:spTgt spid="114"/>
                                        </p:tgtEl>
                                      </p:cBhvr>
                                    </p:animEffect>
                                    <p:anim calcmode="lin" valueType="num">
                                      <p:cBhvr>
                                        <p:cTn id="14" dur="250" fill="hold"/>
                                        <p:tgtEl>
                                          <p:spTgt spid="114"/>
                                        </p:tgtEl>
                                        <p:attrNameLst>
                                          <p:attrName>ppt_x</p:attrName>
                                        </p:attrNameLst>
                                      </p:cBhvr>
                                      <p:tavLst>
                                        <p:tav tm="0">
                                          <p:val>
                                            <p:strVal val="#ppt_x"/>
                                          </p:val>
                                        </p:tav>
                                        <p:tav tm="100000">
                                          <p:val>
                                            <p:strVal val="#ppt_x"/>
                                          </p:val>
                                        </p:tav>
                                      </p:tavLst>
                                    </p:anim>
                                    <p:anim calcmode="lin" valueType="num">
                                      <p:cBhvr>
                                        <p:cTn id="15" dur="250" fill="hold"/>
                                        <p:tgtEl>
                                          <p:spTgt spid="1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250"/>
                                        <p:tgtEl>
                                          <p:spTgt spid="166"/>
                                        </p:tgtEl>
                                      </p:cBhvr>
                                    </p:animEffect>
                                    <p:anim calcmode="lin" valueType="num">
                                      <p:cBhvr>
                                        <p:cTn id="20" dur="250" fill="hold"/>
                                        <p:tgtEl>
                                          <p:spTgt spid="166"/>
                                        </p:tgtEl>
                                        <p:attrNameLst>
                                          <p:attrName>ppt_x</p:attrName>
                                        </p:attrNameLst>
                                      </p:cBhvr>
                                      <p:tavLst>
                                        <p:tav tm="0">
                                          <p:val>
                                            <p:strVal val="#ppt_x"/>
                                          </p:val>
                                        </p:tav>
                                        <p:tav tm="100000">
                                          <p:val>
                                            <p:strVal val="#ppt_x"/>
                                          </p:val>
                                        </p:tav>
                                      </p:tavLst>
                                    </p:anim>
                                    <p:anim calcmode="lin" valueType="num">
                                      <p:cBhvr>
                                        <p:cTn id="21" dur="250" fill="hold"/>
                                        <p:tgtEl>
                                          <p:spTgt spid="16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250"/>
                                        <p:tgtEl>
                                          <p:spTgt spid="128"/>
                                        </p:tgtEl>
                                      </p:cBhvr>
                                    </p:animEffect>
                                    <p:anim calcmode="lin" valueType="num">
                                      <p:cBhvr>
                                        <p:cTn id="26" dur="250" fill="hold"/>
                                        <p:tgtEl>
                                          <p:spTgt spid="128"/>
                                        </p:tgtEl>
                                        <p:attrNameLst>
                                          <p:attrName>ppt_x</p:attrName>
                                        </p:attrNameLst>
                                      </p:cBhvr>
                                      <p:tavLst>
                                        <p:tav tm="0">
                                          <p:val>
                                            <p:strVal val="#ppt_x"/>
                                          </p:val>
                                        </p:tav>
                                        <p:tav tm="100000">
                                          <p:val>
                                            <p:strVal val="#ppt_x"/>
                                          </p:val>
                                        </p:tav>
                                      </p:tavLst>
                                    </p:anim>
                                    <p:anim calcmode="lin" valueType="num">
                                      <p:cBhvr>
                                        <p:cTn id="27" dur="25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250"/>
                                        <p:tgtEl>
                                          <p:spTgt spid="141"/>
                                        </p:tgtEl>
                                      </p:cBhvr>
                                    </p:animEffect>
                                    <p:anim calcmode="lin" valueType="num">
                                      <p:cBhvr>
                                        <p:cTn id="32" dur="250" fill="hold"/>
                                        <p:tgtEl>
                                          <p:spTgt spid="141"/>
                                        </p:tgtEl>
                                        <p:attrNameLst>
                                          <p:attrName>ppt_x</p:attrName>
                                        </p:attrNameLst>
                                      </p:cBhvr>
                                      <p:tavLst>
                                        <p:tav tm="0">
                                          <p:val>
                                            <p:strVal val="#ppt_x"/>
                                          </p:val>
                                        </p:tav>
                                        <p:tav tm="100000">
                                          <p:val>
                                            <p:strVal val="#ppt_x"/>
                                          </p:val>
                                        </p:tav>
                                      </p:tavLst>
                                    </p:anim>
                                    <p:anim calcmode="lin" valueType="num">
                                      <p:cBhvr>
                                        <p:cTn id="33" dur="250" fill="hold"/>
                                        <p:tgtEl>
                                          <p:spTgt spid="1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250"/>
                                        <p:tgtEl>
                                          <p:spTgt spid="153"/>
                                        </p:tgtEl>
                                      </p:cBhvr>
                                    </p:animEffect>
                                    <p:anim calcmode="lin" valueType="num">
                                      <p:cBhvr>
                                        <p:cTn id="38" dur="250" fill="hold"/>
                                        <p:tgtEl>
                                          <p:spTgt spid="153"/>
                                        </p:tgtEl>
                                        <p:attrNameLst>
                                          <p:attrName>ppt_x</p:attrName>
                                        </p:attrNameLst>
                                      </p:cBhvr>
                                      <p:tavLst>
                                        <p:tav tm="0">
                                          <p:val>
                                            <p:strVal val="#ppt_x"/>
                                          </p:val>
                                        </p:tav>
                                        <p:tav tm="100000">
                                          <p:val>
                                            <p:strVal val="#ppt_x"/>
                                          </p:val>
                                        </p:tav>
                                      </p:tavLst>
                                    </p:anim>
                                    <p:anim calcmode="lin" valueType="num">
                                      <p:cBhvr>
                                        <p:cTn id="39" dur="250" fill="hold"/>
                                        <p:tgtEl>
                                          <p:spTgt spid="1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197"/>
                                        </p:tgtEl>
                                        <p:attrNameLst>
                                          <p:attrName>style.visibility</p:attrName>
                                        </p:attrNameLst>
                                      </p:cBhvr>
                                      <p:to>
                                        <p:strVal val="visible"/>
                                      </p:to>
                                    </p:set>
                                    <p:anim calcmode="lin" valueType="num">
                                      <p:cBhvr additive="base">
                                        <p:cTn id="43" dur="250" fill="hold"/>
                                        <p:tgtEl>
                                          <p:spTgt spid="197"/>
                                        </p:tgtEl>
                                        <p:attrNameLst>
                                          <p:attrName>ppt_x</p:attrName>
                                        </p:attrNameLst>
                                      </p:cBhvr>
                                      <p:tavLst>
                                        <p:tav tm="0">
                                          <p:val>
                                            <p:strVal val="1+#ppt_w/2"/>
                                          </p:val>
                                        </p:tav>
                                        <p:tav tm="100000">
                                          <p:val>
                                            <p:strVal val="#ppt_x"/>
                                          </p:val>
                                        </p:tav>
                                      </p:tavLst>
                                    </p:anim>
                                    <p:anim calcmode="lin" valueType="num">
                                      <p:cBhvr additive="base">
                                        <p:cTn id="44" dur="250" fill="hold"/>
                                        <p:tgtEl>
                                          <p:spTgt spid="197"/>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192"/>
                                        </p:tgtEl>
                                        <p:attrNameLst>
                                          <p:attrName>style.visibility</p:attrName>
                                        </p:attrNameLst>
                                      </p:cBhvr>
                                      <p:to>
                                        <p:strVal val="visible"/>
                                      </p:to>
                                    </p:set>
                                    <p:anim calcmode="lin" valueType="num">
                                      <p:cBhvr additive="base">
                                        <p:cTn id="48" dur="250" fill="hold"/>
                                        <p:tgtEl>
                                          <p:spTgt spid="192"/>
                                        </p:tgtEl>
                                        <p:attrNameLst>
                                          <p:attrName>ppt_x</p:attrName>
                                        </p:attrNameLst>
                                      </p:cBhvr>
                                      <p:tavLst>
                                        <p:tav tm="0">
                                          <p:val>
                                            <p:strVal val="1+#ppt_w/2"/>
                                          </p:val>
                                        </p:tav>
                                        <p:tav tm="100000">
                                          <p:val>
                                            <p:strVal val="#ppt_x"/>
                                          </p:val>
                                        </p:tav>
                                      </p:tavLst>
                                    </p:anim>
                                    <p:anim calcmode="lin" valueType="num">
                                      <p:cBhvr additive="base">
                                        <p:cTn id="49" dur="250" fill="hold"/>
                                        <p:tgtEl>
                                          <p:spTgt spid="192"/>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187"/>
                                        </p:tgtEl>
                                        <p:attrNameLst>
                                          <p:attrName>style.visibility</p:attrName>
                                        </p:attrNameLst>
                                      </p:cBhvr>
                                      <p:to>
                                        <p:strVal val="visible"/>
                                      </p:to>
                                    </p:set>
                                    <p:anim calcmode="lin" valueType="num">
                                      <p:cBhvr additive="base">
                                        <p:cTn id="53" dur="250" fill="hold"/>
                                        <p:tgtEl>
                                          <p:spTgt spid="187"/>
                                        </p:tgtEl>
                                        <p:attrNameLst>
                                          <p:attrName>ppt_x</p:attrName>
                                        </p:attrNameLst>
                                      </p:cBhvr>
                                      <p:tavLst>
                                        <p:tav tm="0">
                                          <p:val>
                                            <p:strVal val="1+#ppt_w/2"/>
                                          </p:val>
                                        </p:tav>
                                        <p:tav tm="100000">
                                          <p:val>
                                            <p:strVal val="#ppt_x"/>
                                          </p:val>
                                        </p:tav>
                                      </p:tavLst>
                                    </p:anim>
                                    <p:anim calcmode="lin" valueType="num">
                                      <p:cBhvr additive="base">
                                        <p:cTn id="54" dur="250" fill="hold"/>
                                        <p:tgtEl>
                                          <p:spTgt spid="187"/>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182"/>
                                        </p:tgtEl>
                                        <p:attrNameLst>
                                          <p:attrName>style.visibility</p:attrName>
                                        </p:attrNameLst>
                                      </p:cBhvr>
                                      <p:to>
                                        <p:strVal val="visible"/>
                                      </p:to>
                                    </p:set>
                                    <p:anim calcmode="lin" valueType="num">
                                      <p:cBhvr additive="base">
                                        <p:cTn id="58" dur="250" fill="hold"/>
                                        <p:tgtEl>
                                          <p:spTgt spid="182"/>
                                        </p:tgtEl>
                                        <p:attrNameLst>
                                          <p:attrName>ppt_x</p:attrName>
                                        </p:attrNameLst>
                                      </p:cBhvr>
                                      <p:tavLst>
                                        <p:tav tm="0">
                                          <p:val>
                                            <p:strVal val="1+#ppt_w/2"/>
                                          </p:val>
                                        </p:tav>
                                        <p:tav tm="100000">
                                          <p:val>
                                            <p:strVal val="#ppt_x"/>
                                          </p:val>
                                        </p:tav>
                                      </p:tavLst>
                                    </p:anim>
                                    <p:anim calcmode="lin" valueType="num">
                                      <p:cBhvr additive="base">
                                        <p:cTn id="59" dur="250" fill="hold"/>
                                        <p:tgtEl>
                                          <p:spTgt spid="182"/>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202"/>
                                        </p:tgtEl>
                                        <p:attrNameLst>
                                          <p:attrName>style.visibility</p:attrName>
                                        </p:attrNameLst>
                                      </p:cBhvr>
                                      <p:to>
                                        <p:strVal val="visible"/>
                                      </p:to>
                                    </p:set>
                                    <p:anim calcmode="lin" valueType="num">
                                      <p:cBhvr>
                                        <p:cTn id="63" dur="250" fill="hold"/>
                                        <p:tgtEl>
                                          <p:spTgt spid="202"/>
                                        </p:tgtEl>
                                        <p:attrNameLst>
                                          <p:attrName>ppt_w</p:attrName>
                                        </p:attrNameLst>
                                      </p:cBhvr>
                                      <p:tavLst>
                                        <p:tav tm="0">
                                          <p:val>
                                            <p:fltVal val="0"/>
                                          </p:val>
                                        </p:tav>
                                        <p:tav tm="100000">
                                          <p:val>
                                            <p:strVal val="#ppt_w"/>
                                          </p:val>
                                        </p:tav>
                                      </p:tavLst>
                                    </p:anim>
                                    <p:anim calcmode="lin" valueType="num">
                                      <p:cBhvr>
                                        <p:cTn id="64" dur="250" fill="hold"/>
                                        <p:tgtEl>
                                          <p:spTgt spid="202"/>
                                        </p:tgtEl>
                                        <p:attrNameLst>
                                          <p:attrName>ppt_h</p:attrName>
                                        </p:attrNameLst>
                                      </p:cBhvr>
                                      <p:tavLst>
                                        <p:tav tm="0">
                                          <p:val>
                                            <p:fltVal val="0"/>
                                          </p:val>
                                        </p:tav>
                                        <p:tav tm="100000">
                                          <p:val>
                                            <p:strVal val="#ppt_h"/>
                                          </p:val>
                                        </p:tav>
                                      </p:tavLst>
                                    </p:anim>
                                    <p:animEffect transition="in" filter="fade">
                                      <p:cBhvr>
                                        <p:cTn id="65" dur="250"/>
                                        <p:tgtEl>
                                          <p:spTgt spid="20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 calcmode="lin" valueType="num">
                                      <p:cBhvr additive="base">
                                        <p:cTn id="69" dur="250" fill="hold"/>
                                        <p:tgtEl>
                                          <p:spTgt spid="177"/>
                                        </p:tgtEl>
                                        <p:attrNameLst>
                                          <p:attrName>ppt_x</p:attrName>
                                        </p:attrNameLst>
                                      </p:cBhvr>
                                      <p:tavLst>
                                        <p:tav tm="0">
                                          <p:val>
                                            <p:strVal val="1+#ppt_w/2"/>
                                          </p:val>
                                        </p:tav>
                                        <p:tav tm="100000">
                                          <p:val>
                                            <p:strVal val="#ppt_x"/>
                                          </p:val>
                                        </p:tav>
                                      </p:tavLst>
                                    </p:anim>
                                    <p:anim calcmode="lin" valueType="num">
                                      <p:cBhvr additive="base">
                                        <p:cTn id="70" dur="250" fill="hold"/>
                                        <p:tgtEl>
                                          <p:spTgt spid="177"/>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222"/>
                                        </p:tgtEl>
                                        <p:attrNameLst>
                                          <p:attrName>style.visibility</p:attrName>
                                        </p:attrNameLst>
                                      </p:cBhvr>
                                      <p:to>
                                        <p:strVal val="visible"/>
                                      </p:to>
                                    </p:set>
                                    <p:anim calcmode="lin" valueType="num">
                                      <p:cBhvr>
                                        <p:cTn id="74" dur="250" fill="hold"/>
                                        <p:tgtEl>
                                          <p:spTgt spid="222"/>
                                        </p:tgtEl>
                                        <p:attrNameLst>
                                          <p:attrName>ppt_w</p:attrName>
                                        </p:attrNameLst>
                                      </p:cBhvr>
                                      <p:tavLst>
                                        <p:tav tm="0">
                                          <p:val>
                                            <p:fltVal val="0"/>
                                          </p:val>
                                        </p:tav>
                                        <p:tav tm="100000">
                                          <p:val>
                                            <p:strVal val="#ppt_w"/>
                                          </p:val>
                                        </p:tav>
                                      </p:tavLst>
                                    </p:anim>
                                    <p:anim calcmode="lin" valueType="num">
                                      <p:cBhvr>
                                        <p:cTn id="75" dur="250" fill="hold"/>
                                        <p:tgtEl>
                                          <p:spTgt spid="222"/>
                                        </p:tgtEl>
                                        <p:attrNameLst>
                                          <p:attrName>ppt_h</p:attrName>
                                        </p:attrNameLst>
                                      </p:cBhvr>
                                      <p:tavLst>
                                        <p:tav tm="0">
                                          <p:val>
                                            <p:fltVal val="0"/>
                                          </p:val>
                                        </p:tav>
                                        <p:tav tm="100000">
                                          <p:val>
                                            <p:strVal val="#ppt_h"/>
                                          </p:val>
                                        </p:tav>
                                      </p:tavLst>
                                    </p:anim>
                                    <p:animEffect transition="in" filter="fade">
                                      <p:cBhvr>
                                        <p:cTn id="76" dur="250"/>
                                        <p:tgtEl>
                                          <p:spTgt spid="222"/>
                                        </p:tgtEl>
                                      </p:cBhvr>
                                    </p:animEffect>
                                  </p:childTnLst>
                                </p:cTn>
                              </p:par>
                            </p:childTnLst>
                          </p:cTn>
                        </p:par>
                        <p:par>
                          <p:cTn id="77" fill="hold">
                            <p:stCondLst>
                              <p:cond delay="6500"/>
                            </p:stCondLst>
                            <p:childTnLst>
                              <p:par>
                                <p:cTn id="78" presetID="2" presetClass="entr" presetSubtype="2" fill="hold" grpId="0" nodeType="afterEffect">
                                  <p:stCondLst>
                                    <p:cond delay="0"/>
                                  </p:stCondLst>
                                  <p:childTnLst>
                                    <p:set>
                                      <p:cBhvr>
                                        <p:cTn id="79" dur="1" fill="hold">
                                          <p:stCondLst>
                                            <p:cond delay="0"/>
                                          </p:stCondLst>
                                        </p:cTn>
                                        <p:tgtEl>
                                          <p:spTgt spid="181"/>
                                        </p:tgtEl>
                                        <p:attrNameLst>
                                          <p:attrName>style.visibility</p:attrName>
                                        </p:attrNameLst>
                                      </p:cBhvr>
                                      <p:to>
                                        <p:strVal val="visible"/>
                                      </p:to>
                                    </p:set>
                                    <p:anim calcmode="lin" valueType="num">
                                      <p:cBhvr additive="base">
                                        <p:cTn id="80" dur="250" fill="hold"/>
                                        <p:tgtEl>
                                          <p:spTgt spid="181"/>
                                        </p:tgtEl>
                                        <p:attrNameLst>
                                          <p:attrName>ppt_x</p:attrName>
                                        </p:attrNameLst>
                                      </p:cBhvr>
                                      <p:tavLst>
                                        <p:tav tm="0">
                                          <p:val>
                                            <p:strVal val="1+#ppt_w/2"/>
                                          </p:val>
                                        </p:tav>
                                        <p:tav tm="100000">
                                          <p:val>
                                            <p:strVal val="#ppt_x"/>
                                          </p:val>
                                        </p:tav>
                                      </p:tavLst>
                                    </p:anim>
                                    <p:anim calcmode="lin" valueType="num">
                                      <p:cBhvr additive="base">
                                        <p:cTn id="81" dur="250" fill="hold"/>
                                        <p:tgtEl>
                                          <p:spTgt spid="181"/>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217"/>
                                        </p:tgtEl>
                                        <p:attrNameLst>
                                          <p:attrName>style.visibility</p:attrName>
                                        </p:attrNameLst>
                                      </p:cBhvr>
                                      <p:to>
                                        <p:strVal val="visible"/>
                                      </p:to>
                                    </p:set>
                                    <p:anim calcmode="lin" valueType="num">
                                      <p:cBhvr>
                                        <p:cTn id="85" dur="250" fill="hold"/>
                                        <p:tgtEl>
                                          <p:spTgt spid="217"/>
                                        </p:tgtEl>
                                        <p:attrNameLst>
                                          <p:attrName>ppt_w</p:attrName>
                                        </p:attrNameLst>
                                      </p:cBhvr>
                                      <p:tavLst>
                                        <p:tav tm="0">
                                          <p:val>
                                            <p:fltVal val="0"/>
                                          </p:val>
                                        </p:tav>
                                        <p:tav tm="100000">
                                          <p:val>
                                            <p:strVal val="#ppt_w"/>
                                          </p:val>
                                        </p:tav>
                                      </p:tavLst>
                                    </p:anim>
                                    <p:anim calcmode="lin" valueType="num">
                                      <p:cBhvr>
                                        <p:cTn id="86" dur="250" fill="hold"/>
                                        <p:tgtEl>
                                          <p:spTgt spid="217"/>
                                        </p:tgtEl>
                                        <p:attrNameLst>
                                          <p:attrName>ppt_h</p:attrName>
                                        </p:attrNameLst>
                                      </p:cBhvr>
                                      <p:tavLst>
                                        <p:tav tm="0">
                                          <p:val>
                                            <p:fltVal val="0"/>
                                          </p:val>
                                        </p:tav>
                                        <p:tav tm="100000">
                                          <p:val>
                                            <p:strVal val="#ppt_h"/>
                                          </p:val>
                                        </p:tav>
                                      </p:tavLst>
                                    </p:anim>
                                    <p:animEffect transition="in" filter="fade">
                                      <p:cBhvr>
                                        <p:cTn id="87" dur="250"/>
                                        <p:tgtEl>
                                          <p:spTgt spid="217"/>
                                        </p:tgtEl>
                                      </p:cBhvr>
                                    </p:animEffect>
                                  </p:childTnLst>
                                </p:cTn>
                              </p:par>
                            </p:childTnLst>
                          </p:cTn>
                        </p:par>
                        <p:par>
                          <p:cTn id="88" fill="hold">
                            <p:stCondLst>
                              <p:cond delay="7500"/>
                            </p:stCondLst>
                            <p:childTnLst>
                              <p:par>
                                <p:cTn id="89" presetID="2" presetClass="entr" presetSubtype="2" fill="hold" grpId="0" nodeType="afterEffect">
                                  <p:stCondLst>
                                    <p:cond delay="0"/>
                                  </p:stCondLst>
                                  <p:childTnLst>
                                    <p:set>
                                      <p:cBhvr>
                                        <p:cTn id="90" dur="1" fill="hold">
                                          <p:stCondLst>
                                            <p:cond delay="0"/>
                                          </p:stCondLst>
                                        </p:cTn>
                                        <p:tgtEl>
                                          <p:spTgt spid="178"/>
                                        </p:tgtEl>
                                        <p:attrNameLst>
                                          <p:attrName>style.visibility</p:attrName>
                                        </p:attrNameLst>
                                      </p:cBhvr>
                                      <p:to>
                                        <p:strVal val="visible"/>
                                      </p:to>
                                    </p:set>
                                    <p:anim calcmode="lin" valueType="num">
                                      <p:cBhvr additive="base">
                                        <p:cTn id="91" dur="250" fill="hold"/>
                                        <p:tgtEl>
                                          <p:spTgt spid="178"/>
                                        </p:tgtEl>
                                        <p:attrNameLst>
                                          <p:attrName>ppt_x</p:attrName>
                                        </p:attrNameLst>
                                      </p:cBhvr>
                                      <p:tavLst>
                                        <p:tav tm="0">
                                          <p:val>
                                            <p:strVal val="1+#ppt_w/2"/>
                                          </p:val>
                                        </p:tav>
                                        <p:tav tm="100000">
                                          <p:val>
                                            <p:strVal val="#ppt_x"/>
                                          </p:val>
                                        </p:tav>
                                      </p:tavLst>
                                    </p:anim>
                                    <p:anim calcmode="lin" valueType="num">
                                      <p:cBhvr additive="base">
                                        <p:cTn id="92" dur="250" fill="hold"/>
                                        <p:tgtEl>
                                          <p:spTgt spid="178"/>
                                        </p:tgtEl>
                                        <p:attrNameLst>
                                          <p:attrName>ppt_y</p:attrName>
                                        </p:attrNameLst>
                                      </p:cBhvr>
                                      <p:tavLst>
                                        <p:tav tm="0">
                                          <p:val>
                                            <p:strVal val="#ppt_y"/>
                                          </p:val>
                                        </p:tav>
                                        <p:tav tm="100000">
                                          <p:val>
                                            <p:strVal val="#ppt_y"/>
                                          </p:val>
                                        </p:tav>
                                      </p:tavLst>
                                    </p:anim>
                                  </p:childTnLst>
                                </p:cTn>
                              </p:par>
                            </p:childTnLst>
                          </p:cTn>
                        </p:par>
                        <p:par>
                          <p:cTn id="93" fill="hold">
                            <p:stCondLst>
                              <p:cond delay="8000"/>
                            </p:stCondLst>
                            <p:childTnLst>
                              <p:par>
                                <p:cTn id="94" presetID="53" presetClass="entr" presetSubtype="16" fill="hold" nodeType="afterEffect">
                                  <p:stCondLst>
                                    <p:cond delay="0"/>
                                  </p:stCondLst>
                                  <p:childTnLst>
                                    <p:set>
                                      <p:cBhvr>
                                        <p:cTn id="95" dur="1" fill="hold">
                                          <p:stCondLst>
                                            <p:cond delay="0"/>
                                          </p:stCondLst>
                                        </p:cTn>
                                        <p:tgtEl>
                                          <p:spTgt spid="213"/>
                                        </p:tgtEl>
                                        <p:attrNameLst>
                                          <p:attrName>style.visibility</p:attrName>
                                        </p:attrNameLst>
                                      </p:cBhvr>
                                      <p:to>
                                        <p:strVal val="visible"/>
                                      </p:to>
                                    </p:set>
                                    <p:anim calcmode="lin" valueType="num">
                                      <p:cBhvr>
                                        <p:cTn id="96" dur="250" fill="hold"/>
                                        <p:tgtEl>
                                          <p:spTgt spid="213"/>
                                        </p:tgtEl>
                                        <p:attrNameLst>
                                          <p:attrName>ppt_w</p:attrName>
                                        </p:attrNameLst>
                                      </p:cBhvr>
                                      <p:tavLst>
                                        <p:tav tm="0">
                                          <p:val>
                                            <p:fltVal val="0"/>
                                          </p:val>
                                        </p:tav>
                                        <p:tav tm="100000">
                                          <p:val>
                                            <p:strVal val="#ppt_w"/>
                                          </p:val>
                                        </p:tav>
                                      </p:tavLst>
                                    </p:anim>
                                    <p:anim calcmode="lin" valueType="num">
                                      <p:cBhvr>
                                        <p:cTn id="97" dur="250" fill="hold"/>
                                        <p:tgtEl>
                                          <p:spTgt spid="213"/>
                                        </p:tgtEl>
                                        <p:attrNameLst>
                                          <p:attrName>ppt_h</p:attrName>
                                        </p:attrNameLst>
                                      </p:cBhvr>
                                      <p:tavLst>
                                        <p:tav tm="0">
                                          <p:val>
                                            <p:fltVal val="0"/>
                                          </p:val>
                                        </p:tav>
                                        <p:tav tm="100000">
                                          <p:val>
                                            <p:strVal val="#ppt_h"/>
                                          </p:val>
                                        </p:tav>
                                      </p:tavLst>
                                    </p:anim>
                                    <p:animEffect transition="in" filter="fade">
                                      <p:cBhvr>
                                        <p:cTn id="98" dur="250"/>
                                        <p:tgtEl>
                                          <p:spTgt spid="213"/>
                                        </p:tgtEl>
                                      </p:cBhvr>
                                    </p:animEffect>
                                  </p:childTnLst>
                                </p:cTn>
                              </p:par>
                            </p:childTnLst>
                          </p:cTn>
                        </p:par>
                        <p:par>
                          <p:cTn id="99" fill="hold">
                            <p:stCondLst>
                              <p:cond delay="8500"/>
                            </p:stCondLst>
                            <p:childTnLst>
                              <p:par>
                                <p:cTn id="100" presetID="2" presetClass="entr" presetSubtype="2" fill="hold" grpId="0" nodeType="afterEffect">
                                  <p:stCondLst>
                                    <p:cond delay="0"/>
                                  </p:stCondLst>
                                  <p:childTnLst>
                                    <p:set>
                                      <p:cBhvr>
                                        <p:cTn id="101" dur="1" fill="hold">
                                          <p:stCondLst>
                                            <p:cond delay="0"/>
                                          </p:stCondLst>
                                        </p:cTn>
                                        <p:tgtEl>
                                          <p:spTgt spid="179"/>
                                        </p:tgtEl>
                                        <p:attrNameLst>
                                          <p:attrName>style.visibility</p:attrName>
                                        </p:attrNameLst>
                                      </p:cBhvr>
                                      <p:to>
                                        <p:strVal val="visible"/>
                                      </p:to>
                                    </p:set>
                                    <p:anim calcmode="lin" valueType="num">
                                      <p:cBhvr additive="base">
                                        <p:cTn id="102" dur="250" fill="hold"/>
                                        <p:tgtEl>
                                          <p:spTgt spid="179"/>
                                        </p:tgtEl>
                                        <p:attrNameLst>
                                          <p:attrName>ppt_x</p:attrName>
                                        </p:attrNameLst>
                                      </p:cBhvr>
                                      <p:tavLst>
                                        <p:tav tm="0">
                                          <p:val>
                                            <p:strVal val="1+#ppt_w/2"/>
                                          </p:val>
                                        </p:tav>
                                        <p:tav tm="100000">
                                          <p:val>
                                            <p:strVal val="#ppt_x"/>
                                          </p:val>
                                        </p:tav>
                                      </p:tavLst>
                                    </p:anim>
                                    <p:anim calcmode="lin" valueType="num">
                                      <p:cBhvr additive="base">
                                        <p:cTn id="103" dur="250" fill="hold"/>
                                        <p:tgtEl>
                                          <p:spTgt spid="179"/>
                                        </p:tgtEl>
                                        <p:attrNameLst>
                                          <p:attrName>ppt_y</p:attrName>
                                        </p:attrNameLst>
                                      </p:cBhvr>
                                      <p:tavLst>
                                        <p:tav tm="0">
                                          <p:val>
                                            <p:strVal val="#ppt_y"/>
                                          </p:val>
                                        </p:tav>
                                        <p:tav tm="100000">
                                          <p:val>
                                            <p:strVal val="#ppt_y"/>
                                          </p:val>
                                        </p:tav>
                                      </p:tavLst>
                                    </p:anim>
                                  </p:childTnLst>
                                </p:cTn>
                              </p:par>
                            </p:childTnLst>
                          </p:cTn>
                        </p:par>
                        <p:par>
                          <p:cTn id="104" fill="hold">
                            <p:stCondLst>
                              <p:cond delay="9000"/>
                            </p:stCondLst>
                            <p:childTnLst>
                              <p:par>
                                <p:cTn id="105" presetID="53" presetClass="entr" presetSubtype="16" fill="hold" nodeType="afterEffect">
                                  <p:stCondLst>
                                    <p:cond delay="0"/>
                                  </p:stCondLst>
                                  <p:childTnLst>
                                    <p:set>
                                      <p:cBhvr>
                                        <p:cTn id="106" dur="1" fill="hold">
                                          <p:stCondLst>
                                            <p:cond delay="0"/>
                                          </p:stCondLst>
                                        </p:cTn>
                                        <p:tgtEl>
                                          <p:spTgt spid="208"/>
                                        </p:tgtEl>
                                        <p:attrNameLst>
                                          <p:attrName>style.visibility</p:attrName>
                                        </p:attrNameLst>
                                      </p:cBhvr>
                                      <p:to>
                                        <p:strVal val="visible"/>
                                      </p:to>
                                    </p:set>
                                    <p:anim calcmode="lin" valueType="num">
                                      <p:cBhvr>
                                        <p:cTn id="107" dur="250" fill="hold"/>
                                        <p:tgtEl>
                                          <p:spTgt spid="208"/>
                                        </p:tgtEl>
                                        <p:attrNameLst>
                                          <p:attrName>ppt_w</p:attrName>
                                        </p:attrNameLst>
                                      </p:cBhvr>
                                      <p:tavLst>
                                        <p:tav tm="0">
                                          <p:val>
                                            <p:fltVal val="0"/>
                                          </p:val>
                                        </p:tav>
                                        <p:tav tm="100000">
                                          <p:val>
                                            <p:strVal val="#ppt_w"/>
                                          </p:val>
                                        </p:tav>
                                      </p:tavLst>
                                    </p:anim>
                                    <p:anim calcmode="lin" valueType="num">
                                      <p:cBhvr>
                                        <p:cTn id="108" dur="250" fill="hold"/>
                                        <p:tgtEl>
                                          <p:spTgt spid="208"/>
                                        </p:tgtEl>
                                        <p:attrNameLst>
                                          <p:attrName>ppt_h</p:attrName>
                                        </p:attrNameLst>
                                      </p:cBhvr>
                                      <p:tavLst>
                                        <p:tav tm="0">
                                          <p:val>
                                            <p:fltVal val="0"/>
                                          </p:val>
                                        </p:tav>
                                        <p:tav tm="100000">
                                          <p:val>
                                            <p:strVal val="#ppt_h"/>
                                          </p:val>
                                        </p:tav>
                                      </p:tavLst>
                                    </p:anim>
                                    <p:animEffect transition="in" filter="fade">
                                      <p:cBhvr>
                                        <p:cTn id="109" dur="250"/>
                                        <p:tgtEl>
                                          <p:spTgt spid="208"/>
                                        </p:tgtEl>
                                      </p:cBhvr>
                                    </p:animEffect>
                                  </p:childTnLst>
                                </p:cTn>
                              </p:par>
                            </p:childTnLst>
                          </p:cTn>
                        </p:par>
                        <p:par>
                          <p:cTn id="110" fill="hold">
                            <p:stCondLst>
                              <p:cond delay="9500"/>
                            </p:stCondLst>
                            <p:childTnLst>
                              <p:par>
                                <p:cTn id="111" presetID="2" presetClass="entr" presetSubtype="2" fill="hold" grpId="0" nodeType="afterEffect">
                                  <p:stCondLst>
                                    <p:cond delay="0"/>
                                  </p:stCondLst>
                                  <p:childTnLst>
                                    <p:set>
                                      <p:cBhvr>
                                        <p:cTn id="112" dur="1" fill="hold">
                                          <p:stCondLst>
                                            <p:cond delay="0"/>
                                          </p:stCondLst>
                                        </p:cTn>
                                        <p:tgtEl>
                                          <p:spTgt spid="180"/>
                                        </p:tgtEl>
                                        <p:attrNameLst>
                                          <p:attrName>style.visibility</p:attrName>
                                        </p:attrNameLst>
                                      </p:cBhvr>
                                      <p:to>
                                        <p:strVal val="visible"/>
                                      </p:to>
                                    </p:set>
                                    <p:anim calcmode="lin" valueType="num">
                                      <p:cBhvr additive="base">
                                        <p:cTn id="113" dur="250" fill="hold"/>
                                        <p:tgtEl>
                                          <p:spTgt spid="180"/>
                                        </p:tgtEl>
                                        <p:attrNameLst>
                                          <p:attrName>ppt_x</p:attrName>
                                        </p:attrNameLst>
                                      </p:cBhvr>
                                      <p:tavLst>
                                        <p:tav tm="0">
                                          <p:val>
                                            <p:strVal val="1+#ppt_w/2"/>
                                          </p:val>
                                        </p:tav>
                                        <p:tav tm="100000">
                                          <p:val>
                                            <p:strVal val="#ppt_x"/>
                                          </p:val>
                                        </p:tav>
                                      </p:tavLst>
                                    </p:anim>
                                    <p:anim calcmode="lin" valueType="num">
                                      <p:cBhvr additive="base">
                                        <p:cTn id="114" dur="25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P spid="1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17542" y="2608288"/>
            <a:ext cx="11190624" cy="1728192"/>
            <a:chOff x="387611" y="1956216"/>
            <a:chExt cx="8394061" cy="1296144"/>
          </a:xfrm>
        </p:grpSpPr>
        <p:cxnSp>
          <p:nvCxnSpPr>
            <p:cNvPr id="65" name="直接连接符 64"/>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7620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78167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5" name="圆角矩形 74"/>
          <p:cNvSpPr/>
          <p:nvPr/>
        </p:nvSpPr>
        <p:spPr>
          <a:xfrm>
            <a:off x="517542" y="3313896"/>
            <a:ext cx="1486055" cy="292376"/>
          </a:xfrm>
          <a:prstGeom prst="roundRect">
            <a:avLst>
              <a:gd name="adj" fmla="val 50000"/>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01</a:t>
            </a:r>
            <a:endParaRPr lang="zh-CN" altLang="en-US" sz="1500" dirty="0">
              <a:solidFill>
                <a:schemeClr val="bg1"/>
              </a:solidFill>
            </a:endParaRPr>
          </a:p>
        </p:txBody>
      </p:sp>
      <p:sp>
        <p:nvSpPr>
          <p:cNvPr id="76" name="圆角矩形 75"/>
          <p:cNvSpPr/>
          <p:nvPr/>
        </p:nvSpPr>
        <p:spPr>
          <a:xfrm>
            <a:off x="1730006" y="3313896"/>
            <a:ext cx="1486055" cy="292376"/>
          </a:xfrm>
          <a:prstGeom prst="roundRect">
            <a:avLst>
              <a:gd name="adj" fmla="val 50000"/>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02</a:t>
            </a:r>
            <a:endParaRPr lang="zh-CN" altLang="en-US" sz="1500" dirty="0">
              <a:solidFill>
                <a:schemeClr val="bg1"/>
              </a:solidFill>
            </a:endParaRPr>
          </a:p>
        </p:txBody>
      </p:sp>
      <p:sp>
        <p:nvSpPr>
          <p:cNvPr id="77" name="圆角矩形 76"/>
          <p:cNvSpPr/>
          <p:nvPr/>
        </p:nvSpPr>
        <p:spPr>
          <a:xfrm>
            <a:off x="2942469" y="3313896"/>
            <a:ext cx="1486055" cy="292376"/>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03</a:t>
            </a:r>
            <a:endParaRPr lang="zh-CN" altLang="en-US" sz="1500" dirty="0">
              <a:solidFill>
                <a:schemeClr val="bg1"/>
              </a:solidFill>
            </a:endParaRPr>
          </a:p>
        </p:txBody>
      </p:sp>
      <p:sp>
        <p:nvSpPr>
          <p:cNvPr id="78" name="圆角矩形 77"/>
          <p:cNvSpPr/>
          <p:nvPr/>
        </p:nvSpPr>
        <p:spPr>
          <a:xfrm>
            <a:off x="4154934" y="3313896"/>
            <a:ext cx="1486055" cy="292376"/>
          </a:xfrm>
          <a:prstGeom prst="roundRect">
            <a:avLst>
              <a:gd name="adj" fmla="val 50000"/>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04</a:t>
            </a:r>
            <a:endParaRPr lang="zh-CN" altLang="en-US" sz="1500" dirty="0">
              <a:solidFill>
                <a:schemeClr val="bg1"/>
              </a:solidFill>
            </a:endParaRPr>
          </a:p>
        </p:txBody>
      </p:sp>
      <p:sp>
        <p:nvSpPr>
          <p:cNvPr id="79" name="圆角矩形 78"/>
          <p:cNvSpPr/>
          <p:nvPr/>
        </p:nvSpPr>
        <p:spPr>
          <a:xfrm>
            <a:off x="5361954" y="3313896"/>
            <a:ext cx="1486055" cy="292376"/>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05</a:t>
            </a:r>
            <a:endParaRPr lang="zh-CN" altLang="en-US" sz="1500" dirty="0">
              <a:solidFill>
                <a:schemeClr val="bg1"/>
              </a:solidFill>
            </a:endParaRPr>
          </a:p>
        </p:txBody>
      </p:sp>
      <p:sp>
        <p:nvSpPr>
          <p:cNvPr id="80" name="圆角矩形 79"/>
          <p:cNvSpPr/>
          <p:nvPr/>
        </p:nvSpPr>
        <p:spPr>
          <a:xfrm>
            <a:off x="6574418" y="3313896"/>
            <a:ext cx="1486055" cy="292376"/>
          </a:xfrm>
          <a:prstGeom prst="roundRect">
            <a:avLst>
              <a:gd name="adj" fmla="val 50000"/>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06</a:t>
            </a:r>
            <a:endParaRPr lang="zh-CN" altLang="en-US" sz="1500" dirty="0">
              <a:solidFill>
                <a:schemeClr val="bg1"/>
              </a:solidFill>
            </a:endParaRPr>
          </a:p>
        </p:txBody>
      </p:sp>
      <p:sp>
        <p:nvSpPr>
          <p:cNvPr id="81" name="圆角矩形 80"/>
          <p:cNvSpPr/>
          <p:nvPr/>
        </p:nvSpPr>
        <p:spPr>
          <a:xfrm>
            <a:off x="7786881" y="3313896"/>
            <a:ext cx="1486055" cy="292376"/>
          </a:xfrm>
          <a:prstGeom prst="roundRect">
            <a:avLst>
              <a:gd name="adj" fmla="val 50000"/>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07</a:t>
            </a:r>
            <a:endParaRPr lang="zh-CN" altLang="en-US" sz="1500" dirty="0">
              <a:solidFill>
                <a:schemeClr val="bg1"/>
              </a:solidFill>
            </a:endParaRPr>
          </a:p>
        </p:txBody>
      </p:sp>
      <p:sp>
        <p:nvSpPr>
          <p:cNvPr id="82" name="圆角矩形 81"/>
          <p:cNvSpPr/>
          <p:nvPr/>
        </p:nvSpPr>
        <p:spPr>
          <a:xfrm>
            <a:off x="8999346" y="3313896"/>
            <a:ext cx="1486055" cy="292376"/>
          </a:xfrm>
          <a:prstGeom prst="roundRect">
            <a:avLst>
              <a:gd name="adj" fmla="val 50000"/>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08</a:t>
            </a:r>
            <a:endParaRPr lang="zh-CN" altLang="en-US" sz="1500" dirty="0">
              <a:solidFill>
                <a:schemeClr val="bg1"/>
              </a:solidFill>
            </a:endParaRPr>
          </a:p>
        </p:txBody>
      </p:sp>
      <p:sp>
        <p:nvSpPr>
          <p:cNvPr id="83" name="圆角矩形 82"/>
          <p:cNvSpPr/>
          <p:nvPr/>
        </p:nvSpPr>
        <p:spPr>
          <a:xfrm>
            <a:off x="10233735" y="3305124"/>
            <a:ext cx="1486055" cy="292376"/>
          </a:xfrm>
          <a:prstGeom prst="roundRect">
            <a:avLst>
              <a:gd name="adj" fmla="val 5000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500" dirty="0">
                <a:solidFill>
                  <a:schemeClr val="bg1"/>
                </a:solidFill>
              </a:rPr>
              <a:t>Step 09</a:t>
            </a:r>
            <a:endParaRPr lang="zh-CN" altLang="en-US" sz="1500" dirty="0">
              <a:solidFill>
                <a:schemeClr val="bg1"/>
              </a:solidFill>
            </a:endParaRPr>
          </a:p>
        </p:txBody>
      </p:sp>
      <p:sp>
        <p:nvSpPr>
          <p:cNvPr id="84" name="矩形 83"/>
          <p:cNvSpPr/>
          <p:nvPr/>
        </p:nvSpPr>
        <p:spPr>
          <a:xfrm>
            <a:off x="663186" y="3813043"/>
            <a:ext cx="1066820" cy="369332"/>
          </a:xfrm>
          <a:prstGeom prst="rect">
            <a:avLst/>
          </a:prstGeom>
        </p:spPr>
        <p:txBody>
          <a:bodyPr wrap="none" lIns="121908" tIns="60954" rIns="121908" bIns="60954">
            <a:spAutoFit/>
          </a:bodyPr>
          <a:lstStyle/>
          <a:p>
            <a:r>
              <a:rPr lang="zh-CN" altLang="en-US" sz="1600" dirty="0">
                <a:latin typeface="微软雅黑" panose="020B0503020204020204" pitchFamily="34" charset="-122"/>
                <a:ea typeface="微软雅黑" panose="020B0503020204020204" pitchFamily="34" charset="-122"/>
              </a:rPr>
              <a:t>在途物资</a:t>
            </a:r>
          </a:p>
        </p:txBody>
      </p:sp>
      <p:sp>
        <p:nvSpPr>
          <p:cNvPr id="85" name="KSO_Shape"/>
          <p:cNvSpPr/>
          <p:nvPr/>
        </p:nvSpPr>
        <p:spPr bwMode="auto">
          <a:xfrm>
            <a:off x="1044468" y="2924414"/>
            <a:ext cx="432202" cy="232700"/>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tx1">
              <a:lumMod val="65000"/>
              <a:lumOff val="35000"/>
            </a:schemeClr>
          </a:solidFill>
          <a:ln>
            <a:noFill/>
          </a:ln>
        </p:spPr>
        <p:txBody>
          <a:bodyPr lIns="121908" tIns="60954" rIns="121908" bIns="60954"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6" name="矩形 85"/>
          <p:cNvSpPr/>
          <p:nvPr/>
        </p:nvSpPr>
        <p:spPr>
          <a:xfrm>
            <a:off x="1952387"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原料赋码</a:t>
            </a:r>
            <a:endParaRPr lang="zh-CN" altLang="en-US" sz="1600" dirty="0">
              <a:latin typeface="微软雅黑" panose="020B0503020204020204" pitchFamily="34" charset="-122"/>
              <a:ea typeface="微软雅黑" panose="020B0503020204020204" pitchFamily="34" charset="-122"/>
            </a:endParaRPr>
          </a:p>
        </p:txBody>
      </p:sp>
      <p:sp>
        <p:nvSpPr>
          <p:cNvPr id="87" name="矩形 86"/>
          <p:cNvSpPr/>
          <p:nvPr/>
        </p:nvSpPr>
        <p:spPr>
          <a:xfrm>
            <a:off x="3171428"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原料采购</a:t>
            </a:r>
            <a:endParaRPr lang="zh-CN" altLang="en-US" sz="1600" dirty="0">
              <a:latin typeface="微软雅黑" panose="020B0503020204020204" pitchFamily="34" charset="-122"/>
              <a:ea typeface="微软雅黑" panose="020B0503020204020204" pitchFamily="34" charset="-122"/>
            </a:endParaRPr>
          </a:p>
        </p:txBody>
      </p:sp>
      <p:sp>
        <p:nvSpPr>
          <p:cNvPr id="88" name="矩形 87"/>
          <p:cNvSpPr/>
          <p:nvPr/>
        </p:nvSpPr>
        <p:spPr>
          <a:xfrm>
            <a:off x="4364160"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订单确认</a:t>
            </a:r>
            <a:endParaRPr lang="zh-CN" altLang="en-US" sz="1600" dirty="0">
              <a:latin typeface="微软雅黑" panose="020B0503020204020204" pitchFamily="34" charset="-122"/>
              <a:ea typeface="微软雅黑" panose="020B0503020204020204" pitchFamily="34" charset="-122"/>
            </a:endParaRPr>
          </a:p>
        </p:txBody>
      </p:sp>
      <p:sp>
        <p:nvSpPr>
          <p:cNvPr id="89" name="矩形 88"/>
          <p:cNvSpPr/>
          <p:nvPr/>
        </p:nvSpPr>
        <p:spPr>
          <a:xfrm>
            <a:off x="5565661"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批量入库</a:t>
            </a:r>
            <a:endParaRPr lang="zh-CN" altLang="en-US" sz="1600" dirty="0">
              <a:latin typeface="微软雅黑" panose="020B0503020204020204" pitchFamily="34" charset="-122"/>
              <a:ea typeface="微软雅黑" panose="020B0503020204020204" pitchFamily="34" charset="-122"/>
            </a:endParaRPr>
          </a:p>
        </p:txBody>
      </p:sp>
      <p:sp>
        <p:nvSpPr>
          <p:cNvPr id="90" name="矩形 89"/>
          <p:cNvSpPr/>
          <p:nvPr/>
        </p:nvSpPr>
        <p:spPr>
          <a:xfrm>
            <a:off x="6758391"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来料检验</a:t>
            </a:r>
            <a:endParaRPr lang="zh-CN" altLang="en-US" sz="1600" dirty="0">
              <a:latin typeface="微软雅黑" panose="020B0503020204020204" pitchFamily="34" charset="-122"/>
              <a:ea typeface="微软雅黑" panose="020B0503020204020204" pitchFamily="34" charset="-122"/>
            </a:endParaRPr>
          </a:p>
        </p:txBody>
      </p:sp>
      <p:sp>
        <p:nvSpPr>
          <p:cNvPr id="91" name="矩形 90"/>
          <p:cNvSpPr/>
          <p:nvPr/>
        </p:nvSpPr>
        <p:spPr>
          <a:xfrm>
            <a:off x="7977432"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分拣上架</a:t>
            </a:r>
            <a:endParaRPr lang="zh-CN" altLang="en-US" sz="1600" dirty="0">
              <a:latin typeface="微软雅黑" panose="020B0503020204020204" pitchFamily="34" charset="-122"/>
              <a:ea typeface="微软雅黑" panose="020B0503020204020204" pitchFamily="34" charset="-122"/>
            </a:endParaRPr>
          </a:p>
        </p:txBody>
      </p:sp>
      <p:sp>
        <p:nvSpPr>
          <p:cNvPr id="92" name="矩形 91"/>
          <p:cNvSpPr/>
          <p:nvPr/>
        </p:nvSpPr>
        <p:spPr>
          <a:xfrm>
            <a:off x="9205244"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库存管理</a:t>
            </a:r>
            <a:endParaRPr lang="zh-CN" altLang="en-US" sz="1600" dirty="0">
              <a:latin typeface="微软雅黑" panose="020B0503020204020204" pitchFamily="34" charset="-122"/>
              <a:ea typeface="微软雅黑" panose="020B0503020204020204" pitchFamily="34" charset="-122"/>
            </a:endParaRPr>
          </a:p>
        </p:txBody>
      </p:sp>
      <p:sp>
        <p:nvSpPr>
          <p:cNvPr id="93" name="矩形 92"/>
          <p:cNvSpPr/>
          <p:nvPr/>
        </p:nvSpPr>
        <p:spPr>
          <a:xfrm>
            <a:off x="10380435" y="3813043"/>
            <a:ext cx="1066820" cy="369332"/>
          </a:xfrm>
          <a:prstGeom prst="rect">
            <a:avLst/>
          </a:prstGeom>
        </p:spPr>
        <p:txBody>
          <a:bodyPr wrap="none" lIns="121908" tIns="60954" rIns="121908" bIns="60954">
            <a:spAutoFit/>
          </a:bodyPr>
          <a:lstStyle/>
          <a:p>
            <a:r>
              <a:rPr lang="zh-CN" altLang="en-US" sz="1600">
                <a:latin typeface="微软雅黑" panose="020B0503020204020204" pitchFamily="34" charset="-122"/>
                <a:ea typeface="微软雅黑" panose="020B0503020204020204" pitchFamily="34" charset="-122"/>
              </a:rPr>
              <a:t>下架出库</a:t>
            </a:r>
            <a:endParaRPr lang="zh-CN" altLang="en-US" sz="1600" dirty="0">
              <a:latin typeface="微软雅黑" panose="020B0503020204020204" pitchFamily="34" charset="-122"/>
              <a:ea typeface="微软雅黑" panose="020B0503020204020204" pitchFamily="34" charset="-122"/>
            </a:endParaRPr>
          </a:p>
        </p:txBody>
      </p:sp>
      <p:sp>
        <p:nvSpPr>
          <p:cNvPr id="94" name="Freeform 145"/>
          <p:cNvSpPr>
            <a:spLocks noChangeArrowheads="1"/>
          </p:cNvSpPr>
          <p:nvPr/>
        </p:nvSpPr>
        <p:spPr bwMode="auto">
          <a:xfrm>
            <a:off x="4702136" y="2841877"/>
            <a:ext cx="315279" cy="315237"/>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tx1">
              <a:lumMod val="65000"/>
              <a:lumOff val="35000"/>
            </a:schemeClr>
          </a:solidFill>
          <a:ln>
            <a:noFill/>
          </a:ln>
          <a:effectLst/>
        </p:spPr>
        <p:txBody>
          <a:bodyPr wrap="none" lIns="45715" tIns="22858" rIns="45715" bIns="22858" anchor="ctr"/>
          <a:lstStyle/>
          <a:p>
            <a:pPr>
              <a:defRPr/>
            </a:pPr>
            <a:endParaRPr lang="zh-CN" altLang="en-US"/>
          </a:p>
        </p:txBody>
      </p:sp>
      <p:sp>
        <p:nvSpPr>
          <p:cNvPr id="95" name="Freeform 111"/>
          <p:cNvSpPr>
            <a:spLocks noChangeArrowheads="1"/>
          </p:cNvSpPr>
          <p:nvPr/>
        </p:nvSpPr>
        <p:spPr bwMode="auto">
          <a:xfrm>
            <a:off x="2383351" y="2853265"/>
            <a:ext cx="248468" cy="303848"/>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65000"/>
              <a:lumOff val="35000"/>
            </a:schemeClr>
          </a:solidFill>
          <a:ln>
            <a:noFill/>
          </a:ln>
          <a:effectLst/>
        </p:spPr>
        <p:txBody>
          <a:bodyPr wrap="none" lIns="45715" tIns="22858" rIns="45715" bIns="22858" anchor="ctr"/>
          <a:lstStyle/>
          <a:p>
            <a:pPr>
              <a:defRPr/>
            </a:pPr>
            <a:endParaRPr lang="zh-CN" altLang="en-US"/>
          </a:p>
        </p:txBody>
      </p:sp>
      <p:sp>
        <p:nvSpPr>
          <p:cNvPr id="96" name="KSO_Shape"/>
          <p:cNvSpPr/>
          <p:nvPr/>
        </p:nvSpPr>
        <p:spPr bwMode="auto">
          <a:xfrm>
            <a:off x="3485153" y="2789249"/>
            <a:ext cx="376447" cy="367864"/>
          </a:xfrm>
          <a:custGeom>
            <a:avLst/>
            <a:gdLst>
              <a:gd name="T0" fmla="*/ 1019686 w 6012"/>
              <a:gd name="T1" fmla="*/ 23949 h 5874"/>
              <a:gd name="T2" fmla="*/ 1000520 w 6012"/>
              <a:gd name="T3" fmla="*/ 17064 h 5874"/>
              <a:gd name="T4" fmla="*/ 986745 w 6012"/>
              <a:gd name="T5" fmla="*/ 17663 h 5874"/>
              <a:gd name="T6" fmla="*/ 976862 w 6012"/>
              <a:gd name="T7" fmla="*/ 23051 h 5874"/>
              <a:gd name="T8" fmla="*/ 970573 w 6012"/>
              <a:gd name="T9" fmla="*/ 32332 h 5874"/>
              <a:gd name="T10" fmla="*/ 965183 w 6012"/>
              <a:gd name="T11" fmla="*/ 52689 h 5874"/>
              <a:gd name="T12" fmla="*/ 566592 w 6012"/>
              <a:gd name="T13" fmla="*/ 658012 h 5874"/>
              <a:gd name="T14" fmla="*/ 828925 w 6012"/>
              <a:gd name="T15" fmla="*/ 34128 h 5874"/>
              <a:gd name="T16" fmla="*/ 825631 w 6012"/>
              <a:gd name="T17" fmla="*/ 12573 h 5874"/>
              <a:gd name="T18" fmla="*/ 818144 w 6012"/>
              <a:gd name="T19" fmla="*/ 2395 h 5874"/>
              <a:gd name="T20" fmla="*/ 807963 w 6012"/>
              <a:gd name="T21" fmla="*/ 299 h 5874"/>
              <a:gd name="T22" fmla="*/ 796283 w 6012"/>
              <a:gd name="T23" fmla="*/ 4191 h 5874"/>
              <a:gd name="T24" fmla="*/ 776519 w 6012"/>
              <a:gd name="T25" fmla="*/ 17962 h 5874"/>
              <a:gd name="T26" fmla="*/ 48214 w 6012"/>
              <a:gd name="T27" fmla="*/ 648433 h 5874"/>
              <a:gd name="T28" fmla="*/ 6289 w 6012"/>
              <a:gd name="T29" fmla="*/ 666994 h 5874"/>
              <a:gd name="T30" fmla="*/ 1497 w 6012"/>
              <a:gd name="T31" fmla="*/ 683758 h 5874"/>
              <a:gd name="T32" fmla="*/ 299 w 6012"/>
              <a:gd name="T33" fmla="*/ 706510 h 5874"/>
              <a:gd name="T34" fmla="*/ 6588 w 6012"/>
              <a:gd name="T35" fmla="*/ 729861 h 5874"/>
              <a:gd name="T36" fmla="*/ 14674 w 6012"/>
              <a:gd name="T37" fmla="*/ 744829 h 5874"/>
              <a:gd name="T38" fmla="*/ 260836 w 6012"/>
              <a:gd name="T39" fmla="*/ 1588451 h 5874"/>
              <a:gd name="T40" fmla="*/ 269820 w 6012"/>
              <a:gd name="T41" fmla="*/ 1605515 h 5874"/>
              <a:gd name="T42" fmla="*/ 280002 w 6012"/>
              <a:gd name="T43" fmla="*/ 1617190 h 5874"/>
              <a:gd name="T44" fmla="*/ 295574 w 6012"/>
              <a:gd name="T45" fmla="*/ 1626470 h 5874"/>
              <a:gd name="T46" fmla="*/ 313542 w 6012"/>
              <a:gd name="T47" fmla="*/ 1629165 h 5874"/>
              <a:gd name="T48" fmla="*/ 422848 w 6012"/>
              <a:gd name="T49" fmla="*/ 1627069 h 5874"/>
              <a:gd name="T50" fmla="*/ 515683 w 6012"/>
              <a:gd name="T51" fmla="*/ 1741428 h 5874"/>
              <a:gd name="T52" fmla="*/ 1300886 w 6012"/>
              <a:gd name="T53" fmla="*/ 1626770 h 5874"/>
              <a:gd name="T54" fmla="*/ 1391924 w 6012"/>
              <a:gd name="T55" fmla="*/ 1758492 h 5874"/>
              <a:gd name="T56" fmla="*/ 1534470 w 6012"/>
              <a:gd name="T57" fmla="*/ 1626171 h 5874"/>
              <a:gd name="T58" fmla="*/ 1549743 w 6012"/>
              <a:gd name="T59" fmla="*/ 1619884 h 5874"/>
              <a:gd name="T60" fmla="*/ 1565315 w 6012"/>
              <a:gd name="T61" fmla="*/ 1607610 h 5874"/>
              <a:gd name="T62" fmla="*/ 1579390 w 6012"/>
              <a:gd name="T63" fmla="*/ 1588451 h 5874"/>
              <a:gd name="T64" fmla="*/ 1764760 w 6012"/>
              <a:gd name="T65" fmla="*/ 739141 h 5874"/>
              <a:gd name="T66" fmla="*/ 1787819 w 6012"/>
              <a:gd name="T67" fmla="*/ 720581 h 5874"/>
              <a:gd name="T68" fmla="*/ 1798900 w 6012"/>
              <a:gd name="T69" fmla="*/ 704115 h 5874"/>
              <a:gd name="T70" fmla="*/ 1800098 w 6012"/>
              <a:gd name="T71" fmla="*/ 689746 h 5874"/>
              <a:gd name="T72" fmla="*/ 1794707 w 6012"/>
              <a:gd name="T73" fmla="*/ 677471 h 5874"/>
              <a:gd name="T74" fmla="*/ 1780632 w 6012"/>
              <a:gd name="T75" fmla="*/ 664299 h 5874"/>
              <a:gd name="T76" fmla="*/ 1764760 w 6012"/>
              <a:gd name="T77" fmla="*/ 655019 h 5874"/>
              <a:gd name="T78" fmla="*/ 347382 w 6012"/>
              <a:gd name="T79" fmla="*/ 1090002 h 5874"/>
              <a:gd name="T80" fmla="*/ 349478 w 6012"/>
              <a:gd name="T81" fmla="*/ 1515105 h 5874"/>
              <a:gd name="T82" fmla="*/ 349478 w 6012"/>
              <a:gd name="T83" fmla="*/ 1515105 h 5874"/>
              <a:gd name="T84" fmla="*/ 420751 w 6012"/>
              <a:gd name="T85" fmla="*/ 1145984 h 5874"/>
              <a:gd name="T86" fmla="*/ 530955 w 6012"/>
              <a:gd name="T87" fmla="*/ 1087607 h 5874"/>
              <a:gd name="T88" fmla="*/ 530955 w 6012"/>
              <a:gd name="T89" fmla="*/ 1087607 h 5874"/>
              <a:gd name="T90" fmla="*/ 1236800 w 6012"/>
              <a:gd name="T91" fmla="*/ 1087607 h 5874"/>
              <a:gd name="T92" fmla="*/ 591448 w 6012"/>
              <a:gd name="T93" fmla="*/ 744530 h 5874"/>
              <a:gd name="T94" fmla="*/ 591448 w 6012"/>
              <a:gd name="T95" fmla="*/ 744530 h 5874"/>
              <a:gd name="T96" fmla="*/ 593544 w 6012"/>
              <a:gd name="T97" fmla="*/ 1145984 h 5874"/>
              <a:gd name="T98" fmla="*/ 777117 w 6012"/>
              <a:gd name="T99" fmla="*/ 744530 h 5874"/>
              <a:gd name="T100" fmla="*/ 777117 w 6012"/>
              <a:gd name="T101" fmla="*/ 744530 h 5874"/>
              <a:gd name="T102" fmla="*/ 779214 w 6012"/>
              <a:gd name="T103" fmla="*/ 1145984 h 5874"/>
              <a:gd name="T104" fmla="*/ 1057718 w 6012"/>
              <a:gd name="T105" fmla="*/ 1518997 h 5874"/>
              <a:gd name="T106" fmla="*/ 1057718 w 6012"/>
              <a:gd name="T107" fmla="*/ 1518997 h 5874"/>
              <a:gd name="T108" fmla="*/ 949611 w 6012"/>
              <a:gd name="T109" fmla="*/ 744530 h 5874"/>
              <a:gd name="T110" fmla="*/ 1238896 w 6012"/>
              <a:gd name="T111" fmla="*/ 1518997 h 5874"/>
              <a:gd name="T112" fmla="*/ 1238896 w 6012"/>
              <a:gd name="T113" fmla="*/ 1518997 h 5874"/>
              <a:gd name="T114" fmla="*/ 1299388 w 6012"/>
              <a:gd name="T115" fmla="*/ 1145984 h 5874"/>
              <a:gd name="T116" fmla="*/ 1413785 w 6012"/>
              <a:gd name="T117" fmla="*/ 1087607 h 5874"/>
              <a:gd name="T118" fmla="*/ 1413785 w 6012"/>
              <a:gd name="T119" fmla="*/ 1087607 h 5874"/>
              <a:gd name="T120" fmla="*/ 1465593 w 6012"/>
              <a:gd name="T121" fmla="*/ 1145984 h 5874"/>
              <a:gd name="T122" fmla="*/ 1577593 w 6012"/>
              <a:gd name="T123" fmla="*/ 1083415 h 5874"/>
              <a:gd name="T124" fmla="*/ 1577593 w 6012"/>
              <a:gd name="T125" fmla="*/ 1083415 h 58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2" h="5874">
                <a:moveTo>
                  <a:pt x="5893" y="2188"/>
                </a:moveTo>
                <a:lnTo>
                  <a:pt x="4303" y="2188"/>
                </a:lnTo>
                <a:lnTo>
                  <a:pt x="3405" y="80"/>
                </a:lnTo>
                <a:lnTo>
                  <a:pt x="3388" y="72"/>
                </a:lnTo>
                <a:lnTo>
                  <a:pt x="3371" y="65"/>
                </a:lnTo>
                <a:lnTo>
                  <a:pt x="3356" y="60"/>
                </a:lnTo>
                <a:lnTo>
                  <a:pt x="3341" y="57"/>
                </a:lnTo>
                <a:lnTo>
                  <a:pt x="3329" y="56"/>
                </a:lnTo>
                <a:lnTo>
                  <a:pt x="3316" y="56"/>
                </a:lnTo>
                <a:lnTo>
                  <a:pt x="3305" y="57"/>
                </a:lnTo>
                <a:lnTo>
                  <a:pt x="3295" y="59"/>
                </a:lnTo>
                <a:lnTo>
                  <a:pt x="3285" y="63"/>
                </a:lnTo>
                <a:lnTo>
                  <a:pt x="3276" y="67"/>
                </a:lnTo>
                <a:lnTo>
                  <a:pt x="3268" y="72"/>
                </a:lnTo>
                <a:lnTo>
                  <a:pt x="3262" y="77"/>
                </a:lnTo>
                <a:lnTo>
                  <a:pt x="3256" y="84"/>
                </a:lnTo>
                <a:lnTo>
                  <a:pt x="3250" y="92"/>
                </a:lnTo>
                <a:lnTo>
                  <a:pt x="3244" y="100"/>
                </a:lnTo>
                <a:lnTo>
                  <a:pt x="3241" y="108"/>
                </a:lnTo>
                <a:lnTo>
                  <a:pt x="3234" y="125"/>
                </a:lnTo>
                <a:lnTo>
                  <a:pt x="3228" y="143"/>
                </a:lnTo>
                <a:lnTo>
                  <a:pt x="3225" y="160"/>
                </a:lnTo>
                <a:lnTo>
                  <a:pt x="3223" y="176"/>
                </a:lnTo>
                <a:lnTo>
                  <a:pt x="3222" y="200"/>
                </a:lnTo>
                <a:lnTo>
                  <a:pt x="3222" y="210"/>
                </a:lnTo>
                <a:lnTo>
                  <a:pt x="3990" y="2198"/>
                </a:lnTo>
                <a:lnTo>
                  <a:pt x="1892" y="2198"/>
                </a:lnTo>
                <a:lnTo>
                  <a:pt x="2767" y="166"/>
                </a:lnTo>
                <a:lnTo>
                  <a:pt x="2768" y="138"/>
                </a:lnTo>
                <a:lnTo>
                  <a:pt x="2768" y="114"/>
                </a:lnTo>
                <a:lnTo>
                  <a:pt x="2767" y="91"/>
                </a:lnTo>
                <a:lnTo>
                  <a:pt x="2765" y="73"/>
                </a:lnTo>
                <a:lnTo>
                  <a:pt x="2762" y="56"/>
                </a:lnTo>
                <a:lnTo>
                  <a:pt x="2757" y="42"/>
                </a:lnTo>
                <a:lnTo>
                  <a:pt x="2752" y="30"/>
                </a:lnTo>
                <a:lnTo>
                  <a:pt x="2747" y="20"/>
                </a:lnTo>
                <a:lnTo>
                  <a:pt x="2740" y="12"/>
                </a:lnTo>
                <a:lnTo>
                  <a:pt x="2732" y="8"/>
                </a:lnTo>
                <a:lnTo>
                  <a:pt x="2724" y="3"/>
                </a:lnTo>
                <a:lnTo>
                  <a:pt x="2716" y="1"/>
                </a:lnTo>
                <a:lnTo>
                  <a:pt x="2707" y="0"/>
                </a:lnTo>
                <a:lnTo>
                  <a:pt x="2698" y="1"/>
                </a:lnTo>
                <a:lnTo>
                  <a:pt x="2687" y="2"/>
                </a:lnTo>
                <a:lnTo>
                  <a:pt x="2678" y="6"/>
                </a:lnTo>
                <a:lnTo>
                  <a:pt x="2669" y="9"/>
                </a:lnTo>
                <a:lnTo>
                  <a:pt x="2659" y="14"/>
                </a:lnTo>
                <a:lnTo>
                  <a:pt x="2641" y="25"/>
                </a:lnTo>
                <a:lnTo>
                  <a:pt x="2622" y="36"/>
                </a:lnTo>
                <a:lnTo>
                  <a:pt x="2606" y="49"/>
                </a:lnTo>
                <a:lnTo>
                  <a:pt x="2593" y="60"/>
                </a:lnTo>
                <a:lnTo>
                  <a:pt x="2582" y="71"/>
                </a:lnTo>
                <a:lnTo>
                  <a:pt x="2573" y="80"/>
                </a:lnTo>
                <a:lnTo>
                  <a:pt x="1633" y="2166"/>
                </a:lnTo>
                <a:lnTo>
                  <a:pt x="161" y="2166"/>
                </a:lnTo>
                <a:lnTo>
                  <a:pt x="36" y="2198"/>
                </a:lnTo>
                <a:lnTo>
                  <a:pt x="28" y="2213"/>
                </a:lnTo>
                <a:lnTo>
                  <a:pt x="21" y="2228"/>
                </a:lnTo>
                <a:lnTo>
                  <a:pt x="15" y="2243"/>
                </a:lnTo>
                <a:lnTo>
                  <a:pt x="11" y="2256"/>
                </a:lnTo>
                <a:lnTo>
                  <a:pt x="7" y="2270"/>
                </a:lnTo>
                <a:lnTo>
                  <a:pt x="5" y="2284"/>
                </a:lnTo>
                <a:lnTo>
                  <a:pt x="3" y="2297"/>
                </a:lnTo>
                <a:lnTo>
                  <a:pt x="1" y="2311"/>
                </a:lnTo>
                <a:lnTo>
                  <a:pt x="0" y="2336"/>
                </a:lnTo>
                <a:lnTo>
                  <a:pt x="1" y="2360"/>
                </a:lnTo>
                <a:lnTo>
                  <a:pt x="5" y="2382"/>
                </a:lnTo>
                <a:lnTo>
                  <a:pt x="11" y="2402"/>
                </a:lnTo>
                <a:lnTo>
                  <a:pt x="16" y="2421"/>
                </a:lnTo>
                <a:lnTo>
                  <a:pt x="22" y="2438"/>
                </a:lnTo>
                <a:lnTo>
                  <a:pt x="29" y="2453"/>
                </a:lnTo>
                <a:lnTo>
                  <a:pt x="36" y="2465"/>
                </a:lnTo>
                <a:lnTo>
                  <a:pt x="46" y="2481"/>
                </a:lnTo>
                <a:lnTo>
                  <a:pt x="49" y="2488"/>
                </a:lnTo>
                <a:lnTo>
                  <a:pt x="310" y="2488"/>
                </a:lnTo>
                <a:lnTo>
                  <a:pt x="338" y="2538"/>
                </a:lnTo>
                <a:lnTo>
                  <a:pt x="871" y="5306"/>
                </a:lnTo>
                <a:lnTo>
                  <a:pt x="879" y="5322"/>
                </a:lnTo>
                <a:lnTo>
                  <a:pt x="886" y="5337"/>
                </a:lnTo>
                <a:lnTo>
                  <a:pt x="894" y="5350"/>
                </a:lnTo>
                <a:lnTo>
                  <a:pt x="901" y="5363"/>
                </a:lnTo>
                <a:lnTo>
                  <a:pt x="909" y="5374"/>
                </a:lnTo>
                <a:lnTo>
                  <a:pt x="918" y="5385"/>
                </a:lnTo>
                <a:lnTo>
                  <a:pt x="926" y="5394"/>
                </a:lnTo>
                <a:lnTo>
                  <a:pt x="935" y="5402"/>
                </a:lnTo>
                <a:lnTo>
                  <a:pt x="943" y="5409"/>
                </a:lnTo>
                <a:lnTo>
                  <a:pt x="952" y="5416"/>
                </a:lnTo>
                <a:lnTo>
                  <a:pt x="969" y="5426"/>
                </a:lnTo>
                <a:lnTo>
                  <a:pt x="987" y="5433"/>
                </a:lnTo>
                <a:lnTo>
                  <a:pt x="1004" y="5438"/>
                </a:lnTo>
                <a:lnTo>
                  <a:pt x="1019" y="5441"/>
                </a:lnTo>
                <a:lnTo>
                  <a:pt x="1033" y="5442"/>
                </a:lnTo>
                <a:lnTo>
                  <a:pt x="1047" y="5442"/>
                </a:lnTo>
                <a:lnTo>
                  <a:pt x="1058" y="5441"/>
                </a:lnTo>
                <a:lnTo>
                  <a:pt x="1074" y="5437"/>
                </a:lnTo>
                <a:lnTo>
                  <a:pt x="1080" y="5435"/>
                </a:lnTo>
                <a:lnTo>
                  <a:pt x="1412" y="5435"/>
                </a:lnTo>
                <a:lnTo>
                  <a:pt x="1412" y="5759"/>
                </a:lnTo>
                <a:lnTo>
                  <a:pt x="1469" y="5756"/>
                </a:lnTo>
                <a:lnTo>
                  <a:pt x="1474" y="5817"/>
                </a:lnTo>
                <a:lnTo>
                  <a:pt x="1722" y="5817"/>
                </a:lnTo>
                <a:lnTo>
                  <a:pt x="1722" y="5749"/>
                </a:lnTo>
                <a:lnTo>
                  <a:pt x="1787" y="5749"/>
                </a:lnTo>
                <a:lnTo>
                  <a:pt x="1787" y="5434"/>
                </a:lnTo>
                <a:lnTo>
                  <a:pt x="4344" y="5434"/>
                </a:lnTo>
                <a:lnTo>
                  <a:pt x="4344" y="5807"/>
                </a:lnTo>
                <a:lnTo>
                  <a:pt x="4411" y="5807"/>
                </a:lnTo>
                <a:lnTo>
                  <a:pt x="4411" y="5874"/>
                </a:lnTo>
                <a:lnTo>
                  <a:pt x="4648" y="5874"/>
                </a:lnTo>
                <a:lnTo>
                  <a:pt x="4648" y="5799"/>
                </a:lnTo>
                <a:lnTo>
                  <a:pt x="4703" y="5799"/>
                </a:lnTo>
                <a:lnTo>
                  <a:pt x="4703" y="5432"/>
                </a:lnTo>
                <a:lnTo>
                  <a:pt x="5124" y="5432"/>
                </a:lnTo>
                <a:lnTo>
                  <a:pt x="5143" y="5427"/>
                </a:lnTo>
                <a:lnTo>
                  <a:pt x="5160" y="5420"/>
                </a:lnTo>
                <a:lnTo>
                  <a:pt x="5175" y="5411"/>
                </a:lnTo>
                <a:lnTo>
                  <a:pt x="5189" y="5402"/>
                </a:lnTo>
                <a:lnTo>
                  <a:pt x="5203" y="5392"/>
                </a:lnTo>
                <a:lnTo>
                  <a:pt x="5216" y="5381"/>
                </a:lnTo>
                <a:lnTo>
                  <a:pt x="5227" y="5370"/>
                </a:lnTo>
                <a:lnTo>
                  <a:pt x="5237" y="5358"/>
                </a:lnTo>
                <a:lnTo>
                  <a:pt x="5253" y="5337"/>
                </a:lnTo>
                <a:lnTo>
                  <a:pt x="5266" y="5319"/>
                </a:lnTo>
                <a:lnTo>
                  <a:pt x="5274" y="5306"/>
                </a:lnTo>
                <a:lnTo>
                  <a:pt x="5276" y="5301"/>
                </a:lnTo>
                <a:lnTo>
                  <a:pt x="5730" y="2469"/>
                </a:lnTo>
                <a:lnTo>
                  <a:pt x="5893" y="2469"/>
                </a:lnTo>
                <a:lnTo>
                  <a:pt x="5917" y="2453"/>
                </a:lnTo>
                <a:lnTo>
                  <a:pt x="5937" y="2438"/>
                </a:lnTo>
                <a:lnTo>
                  <a:pt x="5954" y="2422"/>
                </a:lnTo>
                <a:lnTo>
                  <a:pt x="5970" y="2407"/>
                </a:lnTo>
                <a:lnTo>
                  <a:pt x="5983" y="2393"/>
                </a:lnTo>
                <a:lnTo>
                  <a:pt x="5993" y="2380"/>
                </a:lnTo>
                <a:lnTo>
                  <a:pt x="6001" y="2366"/>
                </a:lnTo>
                <a:lnTo>
                  <a:pt x="6007" y="2352"/>
                </a:lnTo>
                <a:lnTo>
                  <a:pt x="6010" y="2340"/>
                </a:lnTo>
                <a:lnTo>
                  <a:pt x="6012" y="2327"/>
                </a:lnTo>
                <a:lnTo>
                  <a:pt x="6012" y="2316"/>
                </a:lnTo>
                <a:lnTo>
                  <a:pt x="6011" y="2304"/>
                </a:lnTo>
                <a:lnTo>
                  <a:pt x="6008" y="2293"/>
                </a:lnTo>
                <a:lnTo>
                  <a:pt x="6004" y="2283"/>
                </a:lnTo>
                <a:lnTo>
                  <a:pt x="6000" y="2273"/>
                </a:lnTo>
                <a:lnTo>
                  <a:pt x="5993" y="2263"/>
                </a:lnTo>
                <a:lnTo>
                  <a:pt x="5987" y="2255"/>
                </a:lnTo>
                <a:lnTo>
                  <a:pt x="5979" y="2246"/>
                </a:lnTo>
                <a:lnTo>
                  <a:pt x="5963" y="2231"/>
                </a:lnTo>
                <a:lnTo>
                  <a:pt x="5946" y="2219"/>
                </a:lnTo>
                <a:lnTo>
                  <a:pt x="5930" y="2207"/>
                </a:lnTo>
                <a:lnTo>
                  <a:pt x="5915" y="2199"/>
                </a:lnTo>
                <a:lnTo>
                  <a:pt x="5903" y="2192"/>
                </a:lnTo>
                <a:lnTo>
                  <a:pt x="5893" y="2188"/>
                </a:lnTo>
                <a:close/>
                <a:moveTo>
                  <a:pt x="598" y="2465"/>
                </a:moveTo>
                <a:lnTo>
                  <a:pt x="1153" y="2465"/>
                </a:lnTo>
                <a:lnTo>
                  <a:pt x="1160" y="3641"/>
                </a:lnTo>
                <a:lnTo>
                  <a:pt x="799" y="3641"/>
                </a:lnTo>
                <a:lnTo>
                  <a:pt x="598" y="2465"/>
                </a:lnTo>
                <a:close/>
                <a:moveTo>
                  <a:pt x="1167" y="5061"/>
                </a:moveTo>
                <a:lnTo>
                  <a:pt x="1045" y="5061"/>
                </a:lnTo>
                <a:lnTo>
                  <a:pt x="850" y="3828"/>
                </a:lnTo>
                <a:lnTo>
                  <a:pt x="1167" y="3828"/>
                </a:lnTo>
                <a:lnTo>
                  <a:pt x="1167" y="5061"/>
                </a:lnTo>
                <a:close/>
                <a:moveTo>
                  <a:pt x="1773" y="5074"/>
                </a:moveTo>
                <a:lnTo>
                  <a:pt x="1405" y="5074"/>
                </a:lnTo>
                <a:lnTo>
                  <a:pt x="1405" y="3828"/>
                </a:lnTo>
                <a:lnTo>
                  <a:pt x="1773" y="3828"/>
                </a:lnTo>
                <a:lnTo>
                  <a:pt x="1773" y="5074"/>
                </a:lnTo>
                <a:close/>
                <a:moveTo>
                  <a:pt x="1773" y="3633"/>
                </a:moveTo>
                <a:lnTo>
                  <a:pt x="1412" y="3633"/>
                </a:lnTo>
                <a:lnTo>
                  <a:pt x="1412" y="2487"/>
                </a:lnTo>
                <a:lnTo>
                  <a:pt x="1773" y="2487"/>
                </a:lnTo>
                <a:lnTo>
                  <a:pt x="1773" y="3633"/>
                </a:lnTo>
                <a:close/>
                <a:moveTo>
                  <a:pt x="3769" y="2487"/>
                </a:moveTo>
                <a:lnTo>
                  <a:pt x="4130" y="2487"/>
                </a:lnTo>
                <a:lnTo>
                  <a:pt x="4130" y="3633"/>
                </a:lnTo>
                <a:lnTo>
                  <a:pt x="3769" y="3633"/>
                </a:lnTo>
                <a:lnTo>
                  <a:pt x="3769" y="2487"/>
                </a:lnTo>
                <a:close/>
                <a:moveTo>
                  <a:pt x="1975" y="2487"/>
                </a:moveTo>
                <a:lnTo>
                  <a:pt x="2335" y="2487"/>
                </a:lnTo>
                <a:lnTo>
                  <a:pt x="2335" y="3633"/>
                </a:lnTo>
                <a:lnTo>
                  <a:pt x="1975" y="3633"/>
                </a:lnTo>
                <a:lnTo>
                  <a:pt x="1975" y="2487"/>
                </a:lnTo>
                <a:close/>
                <a:moveTo>
                  <a:pt x="2349" y="5074"/>
                </a:moveTo>
                <a:lnTo>
                  <a:pt x="1982" y="5074"/>
                </a:lnTo>
                <a:lnTo>
                  <a:pt x="1982" y="3828"/>
                </a:lnTo>
                <a:lnTo>
                  <a:pt x="2349" y="3828"/>
                </a:lnTo>
                <a:lnTo>
                  <a:pt x="2349" y="5074"/>
                </a:lnTo>
                <a:close/>
                <a:moveTo>
                  <a:pt x="2595" y="2487"/>
                </a:moveTo>
                <a:lnTo>
                  <a:pt x="2954" y="2487"/>
                </a:lnTo>
                <a:lnTo>
                  <a:pt x="2954" y="3633"/>
                </a:lnTo>
                <a:lnTo>
                  <a:pt x="2595" y="3633"/>
                </a:lnTo>
                <a:lnTo>
                  <a:pt x="2595" y="2487"/>
                </a:lnTo>
                <a:close/>
                <a:moveTo>
                  <a:pt x="2969" y="5074"/>
                </a:moveTo>
                <a:lnTo>
                  <a:pt x="2602" y="5074"/>
                </a:lnTo>
                <a:lnTo>
                  <a:pt x="2602" y="3828"/>
                </a:lnTo>
                <a:lnTo>
                  <a:pt x="2969" y="3828"/>
                </a:lnTo>
                <a:lnTo>
                  <a:pt x="2969" y="5074"/>
                </a:lnTo>
                <a:close/>
                <a:moveTo>
                  <a:pt x="3532" y="5074"/>
                </a:moveTo>
                <a:lnTo>
                  <a:pt x="3164" y="5074"/>
                </a:lnTo>
                <a:lnTo>
                  <a:pt x="3164" y="3828"/>
                </a:lnTo>
                <a:lnTo>
                  <a:pt x="3532" y="3828"/>
                </a:lnTo>
                <a:lnTo>
                  <a:pt x="3532" y="5074"/>
                </a:lnTo>
                <a:close/>
                <a:moveTo>
                  <a:pt x="3532" y="3633"/>
                </a:moveTo>
                <a:lnTo>
                  <a:pt x="3171" y="3633"/>
                </a:lnTo>
                <a:lnTo>
                  <a:pt x="3171" y="2487"/>
                </a:lnTo>
                <a:lnTo>
                  <a:pt x="3532" y="2487"/>
                </a:lnTo>
                <a:lnTo>
                  <a:pt x="3532" y="3633"/>
                </a:lnTo>
                <a:close/>
                <a:moveTo>
                  <a:pt x="4137" y="5074"/>
                </a:moveTo>
                <a:lnTo>
                  <a:pt x="3769" y="5074"/>
                </a:lnTo>
                <a:lnTo>
                  <a:pt x="3769" y="3828"/>
                </a:lnTo>
                <a:lnTo>
                  <a:pt x="4137" y="3828"/>
                </a:lnTo>
                <a:lnTo>
                  <a:pt x="4137" y="5074"/>
                </a:lnTo>
                <a:close/>
                <a:moveTo>
                  <a:pt x="4707" y="5074"/>
                </a:moveTo>
                <a:lnTo>
                  <a:pt x="4339" y="5074"/>
                </a:lnTo>
                <a:lnTo>
                  <a:pt x="4339" y="3828"/>
                </a:lnTo>
                <a:lnTo>
                  <a:pt x="4707" y="3828"/>
                </a:lnTo>
                <a:lnTo>
                  <a:pt x="4707" y="5074"/>
                </a:lnTo>
                <a:close/>
                <a:moveTo>
                  <a:pt x="4721" y="3633"/>
                </a:moveTo>
                <a:lnTo>
                  <a:pt x="4361" y="3633"/>
                </a:lnTo>
                <a:lnTo>
                  <a:pt x="4361" y="2487"/>
                </a:lnTo>
                <a:lnTo>
                  <a:pt x="4721" y="2487"/>
                </a:lnTo>
                <a:lnTo>
                  <a:pt x="4721" y="3633"/>
                </a:lnTo>
                <a:close/>
                <a:moveTo>
                  <a:pt x="5059" y="5054"/>
                </a:moveTo>
                <a:lnTo>
                  <a:pt x="4887" y="5054"/>
                </a:lnTo>
                <a:lnTo>
                  <a:pt x="4894" y="3828"/>
                </a:lnTo>
                <a:lnTo>
                  <a:pt x="5248" y="3828"/>
                </a:lnTo>
                <a:lnTo>
                  <a:pt x="5059" y="5054"/>
                </a:lnTo>
                <a:close/>
                <a:moveTo>
                  <a:pt x="5268" y="3619"/>
                </a:moveTo>
                <a:lnTo>
                  <a:pt x="4901" y="3626"/>
                </a:lnTo>
                <a:lnTo>
                  <a:pt x="4894" y="2465"/>
                </a:lnTo>
                <a:lnTo>
                  <a:pt x="5457" y="2465"/>
                </a:lnTo>
                <a:lnTo>
                  <a:pt x="5268" y="3619"/>
                </a:lnTo>
                <a:close/>
              </a:path>
            </a:pathLst>
          </a:custGeom>
          <a:solidFill>
            <a:schemeClr val="tx1">
              <a:lumMod val="65000"/>
              <a:lumOff val="35000"/>
            </a:schemeClr>
          </a:solidFill>
          <a:ln>
            <a:noFill/>
          </a:ln>
        </p:spPr>
        <p:txBody>
          <a:bodyPr lIns="121908" tIns="60954" rIns="121908" bIns="60954" anchor="ctr" anchorCtr="1"/>
          <a:lstStyle/>
          <a:p>
            <a:endParaRPr lang="zh-CN" altLang="en-US"/>
          </a:p>
        </p:txBody>
      </p:sp>
      <p:sp>
        <p:nvSpPr>
          <p:cNvPr id="97" name="AutoShape 87"/>
          <p:cNvSpPr/>
          <p:nvPr/>
        </p:nvSpPr>
        <p:spPr bwMode="auto">
          <a:xfrm>
            <a:off x="5896927" y="2835170"/>
            <a:ext cx="321989" cy="32194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lumMod val="65000"/>
              <a:lumOff val="35000"/>
            </a:schemeClr>
          </a:solidFill>
          <a:ln>
            <a:noFill/>
          </a:ln>
          <a:effectLst/>
        </p:spPr>
        <p:txBody>
          <a:bodyPr lIns="50784" tIns="50784" rIns="50784" bIns="50784" anchor="ctr"/>
          <a:lstStyle/>
          <a:p>
            <a:pPr defTabSz="456565">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135"/>
          <p:cNvSpPr/>
          <p:nvPr/>
        </p:nvSpPr>
        <p:spPr bwMode="auto">
          <a:xfrm>
            <a:off x="7066674" y="2822168"/>
            <a:ext cx="336068" cy="33494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lumMod val="65000"/>
              <a:lumOff val="35000"/>
            </a:schemeClr>
          </a:solidFill>
          <a:ln>
            <a:noFill/>
          </a:ln>
          <a:effectLst/>
        </p:spPr>
        <p:txBody>
          <a:bodyPr lIns="50784" tIns="50784" rIns="50784" bIns="50784" anchor="ctr"/>
          <a:lstStyle/>
          <a:p>
            <a:pPr defTabSz="456565">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KSO_Shape"/>
          <p:cNvSpPr/>
          <p:nvPr/>
        </p:nvSpPr>
        <p:spPr bwMode="auto">
          <a:xfrm>
            <a:off x="9513646" y="2769416"/>
            <a:ext cx="397588" cy="387699"/>
          </a:xfrm>
          <a:custGeom>
            <a:avLst/>
            <a:gdLst>
              <a:gd name="T0" fmla="*/ 2147483646 w 5614"/>
              <a:gd name="T1" fmla="*/ 2147483646 h 5480"/>
              <a:gd name="T2" fmla="*/ 2147483646 w 5614"/>
              <a:gd name="T3" fmla="*/ 2147483646 h 5480"/>
              <a:gd name="T4" fmla="*/ 2147483646 w 5614"/>
              <a:gd name="T5" fmla="*/ 2147483646 h 5480"/>
              <a:gd name="T6" fmla="*/ 2147483646 w 5614"/>
              <a:gd name="T7" fmla="*/ 2147483646 h 5480"/>
              <a:gd name="T8" fmla="*/ 2147483646 w 5614"/>
              <a:gd name="T9" fmla="*/ 2147483646 h 5480"/>
              <a:gd name="T10" fmla="*/ 2147483646 w 5614"/>
              <a:gd name="T11" fmla="*/ 2147483646 h 5480"/>
              <a:gd name="T12" fmla="*/ 2147483646 w 5614"/>
              <a:gd name="T13" fmla="*/ 2147483646 h 5480"/>
              <a:gd name="T14" fmla="*/ 2147483646 w 5614"/>
              <a:gd name="T15" fmla="*/ 2147483646 h 5480"/>
              <a:gd name="T16" fmla="*/ 2147483646 w 5614"/>
              <a:gd name="T17" fmla="*/ 2147483646 h 5480"/>
              <a:gd name="T18" fmla="*/ 2147483646 w 5614"/>
              <a:gd name="T19" fmla="*/ 2147483646 h 5480"/>
              <a:gd name="T20" fmla="*/ 2147483646 w 5614"/>
              <a:gd name="T21" fmla="*/ 2147483646 h 5480"/>
              <a:gd name="T22" fmla="*/ 2147483646 w 5614"/>
              <a:gd name="T23" fmla="*/ 2147483646 h 5480"/>
              <a:gd name="T24" fmla="*/ 2147483646 w 5614"/>
              <a:gd name="T25" fmla="*/ 2147483646 h 5480"/>
              <a:gd name="T26" fmla="*/ 2147483646 w 5614"/>
              <a:gd name="T27" fmla="*/ 2147483646 h 5480"/>
              <a:gd name="T28" fmla="*/ 2147483646 w 5614"/>
              <a:gd name="T29" fmla="*/ 2147483646 h 5480"/>
              <a:gd name="T30" fmla="*/ 2147483646 w 5614"/>
              <a:gd name="T31" fmla="*/ 2147483646 h 5480"/>
              <a:gd name="T32" fmla="*/ 2147483646 w 5614"/>
              <a:gd name="T33" fmla="*/ 2147483646 h 5480"/>
              <a:gd name="T34" fmla="*/ 2147483646 w 5614"/>
              <a:gd name="T35" fmla="*/ 2147483646 h 5480"/>
              <a:gd name="T36" fmla="*/ 2147483646 w 5614"/>
              <a:gd name="T37" fmla="*/ 2147483646 h 5480"/>
              <a:gd name="T38" fmla="*/ 2147483646 w 5614"/>
              <a:gd name="T39" fmla="*/ 2147483646 h 5480"/>
              <a:gd name="T40" fmla="*/ 2147483646 w 5614"/>
              <a:gd name="T41" fmla="*/ 2147483646 h 5480"/>
              <a:gd name="T42" fmla="*/ 2147483646 w 5614"/>
              <a:gd name="T43" fmla="*/ 2147483646 h 5480"/>
              <a:gd name="T44" fmla="*/ 2147483646 w 5614"/>
              <a:gd name="T45" fmla="*/ 2147483646 h 5480"/>
              <a:gd name="T46" fmla="*/ 2147483646 w 5614"/>
              <a:gd name="T47" fmla="*/ 2147483646 h 5480"/>
              <a:gd name="T48" fmla="*/ 2147483646 w 5614"/>
              <a:gd name="T49" fmla="*/ 2147483646 h 5480"/>
              <a:gd name="T50" fmla="*/ 2147483646 w 5614"/>
              <a:gd name="T51" fmla="*/ 2147483646 h 5480"/>
              <a:gd name="T52" fmla="*/ 2147483646 w 5614"/>
              <a:gd name="T53" fmla="*/ 2147483646 h 5480"/>
              <a:gd name="T54" fmla="*/ 2147483646 w 5614"/>
              <a:gd name="T55" fmla="*/ 2147483646 h 5480"/>
              <a:gd name="T56" fmla="*/ 2147483646 w 5614"/>
              <a:gd name="T57" fmla="*/ 2147483646 h 5480"/>
              <a:gd name="T58" fmla="*/ 2147483646 w 5614"/>
              <a:gd name="T59" fmla="*/ 2147483646 h 5480"/>
              <a:gd name="T60" fmla="*/ 2147483646 w 5614"/>
              <a:gd name="T61" fmla="*/ 2147483646 h 5480"/>
              <a:gd name="T62" fmla="*/ 2147483646 w 5614"/>
              <a:gd name="T63" fmla="*/ 2147483646 h 5480"/>
              <a:gd name="T64" fmla="*/ 2147483646 w 5614"/>
              <a:gd name="T65" fmla="*/ 2147483646 h 5480"/>
              <a:gd name="T66" fmla="*/ 2147483646 w 5614"/>
              <a:gd name="T67" fmla="*/ 2147483646 h 5480"/>
              <a:gd name="T68" fmla="*/ 2147483646 w 5614"/>
              <a:gd name="T69" fmla="*/ 2147483646 h 5480"/>
              <a:gd name="T70" fmla="*/ 2147483646 w 5614"/>
              <a:gd name="T71" fmla="*/ 2147483646 h 5480"/>
              <a:gd name="T72" fmla="*/ 2147483646 w 5614"/>
              <a:gd name="T73" fmla="*/ 2147483646 h 5480"/>
              <a:gd name="T74" fmla="*/ 2147483646 w 5614"/>
              <a:gd name="T75" fmla="*/ 2147483646 h 5480"/>
              <a:gd name="T76" fmla="*/ 2147483646 w 5614"/>
              <a:gd name="T77" fmla="*/ 2147483646 h 5480"/>
              <a:gd name="T78" fmla="*/ 0 w 5614"/>
              <a:gd name="T79" fmla="*/ 2147483646 h 5480"/>
              <a:gd name="T80" fmla="*/ 2147483646 w 5614"/>
              <a:gd name="T81" fmla="*/ 2147483646 h 5480"/>
              <a:gd name="T82" fmla="*/ 2147483646 w 5614"/>
              <a:gd name="T83" fmla="*/ 2147483646 h 5480"/>
              <a:gd name="T84" fmla="*/ 2147483646 w 5614"/>
              <a:gd name="T85" fmla="*/ 2147483646 h 5480"/>
              <a:gd name="T86" fmla="*/ 2147483646 w 5614"/>
              <a:gd name="T87" fmla="*/ 2147483646 h 5480"/>
              <a:gd name="T88" fmla="*/ 2147483646 w 5614"/>
              <a:gd name="T89" fmla="*/ 2147483646 h 5480"/>
              <a:gd name="T90" fmla="*/ 2147483646 w 5614"/>
              <a:gd name="T91" fmla="*/ 2147483646 h 5480"/>
              <a:gd name="T92" fmla="*/ 2147483646 w 5614"/>
              <a:gd name="T93" fmla="*/ 2147483646 h 5480"/>
              <a:gd name="T94" fmla="*/ 2147483646 w 5614"/>
              <a:gd name="T95" fmla="*/ 2147483646 h 5480"/>
              <a:gd name="T96" fmla="*/ 2147483646 w 5614"/>
              <a:gd name="T97" fmla="*/ 2147483646 h 5480"/>
              <a:gd name="T98" fmla="*/ 2147483646 w 5614"/>
              <a:gd name="T99" fmla="*/ 2147483646 h 5480"/>
              <a:gd name="T100" fmla="*/ 2147483646 w 5614"/>
              <a:gd name="T101" fmla="*/ 2147483646 h 5480"/>
              <a:gd name="T102" fmla="*/ 2147483646 w 5614"/>
              <a:gd name="T103" fmla="*/ 2147483646 h 5480"/>
              <a:gd name="T104" fmla="*/ 2147483646 w 5614"/>
              <a:gd name="T105" fmla="*/ 2147483646 h 54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14" h="5480">
                <a:moveTo>
                  <a:pt x="0" y="5473"/>
                </a:moveTo>
                <a:lnTo>
                  <a:pt x="0" y="5473"/>
                </a:lnTo>
                <a:lnTo>
                  <a:pt x="72" y="5344"/>
                </a:lnTo>
                <a:lnTo>
                  <a:pt x="147" y="5217"/>
                </a:lnTo>
                <a:lnTo>
                  <a:pt x="186" y="5153"/>
                </a:lnTo>
                <a:lnTo>
                  <a:pt x="225" y="5089"/>
                </a:lnTo>
                <a:lnTo>
                  <a:pt x="265" y="5027"/>
                </a:lnTo>
                <a:lnTo>
                  <a:pt x="306" y="4964"/>
                </a:lnTo>
                <a:lnTo>
                  <a:pt x="347" y="4901"/>
                </a:lnTo>
                <a:lnTo>
                  <a:pt x="389" y="4840"/>
                </a:lnTo>
                <a:lnTo>
                  <a:pt x="432" y="4779"/>
                </a:lnTo>
                <a:lnTo>
                  <a:pt x="474" y="4718"/>
                </a:lnTo>
                <a:lnTo>
                  <a:pt x="519" y="4658"/>
                </a:lnTo>
                <a:lnTo>
                  <a:pt x="564" y="4599"/>
                </a:lnTo>
                <a:lnTo>
                  <a:pt x="609" y="4540"/>
                </a:lnTo>
                <a:lnTo>
                  <a:pt x="656" y="4483"/>
                </a:lnTo>
                <a:lnTo>
                  <a:pt x="702" y="4426"/>
                </a:lnTo>
                <a:lnTo>
                  <a:pt x="751" y="4370"/>
                </a:lnTo>
                <a:lnTo>
                  <a:pt x="799" y="4315"/>
                </a:lnTo>
                <a:lnTo>
                  <a:pt x="849" y="4260"/>
                </a:lnTo>
                <a:lnTo>
                  <a:pt x="898" y="4207"/>
                </a:lnTo>
                <a:lnTo>
                  <a:pt x="950" y="4155"/>
                </a:lnTo>
                <a:lnTo>
                  <a:pt x="1001" y="4103"/>
                </a:lnTo>
                <a:lnTo>
                  <a:pt x="1054" y="4054"/>
                </a:lnTo>
                <a:lnTo>
                  <a:pt x="1107" y="4004"/>
                </a:lnTo>
                <a:lnTo>
                  <a:pt x="1162" y="3957"/>
                </a:lnTo>
                <a:lnTo>
                  <a:pt x="1217" y="3910"/>
                </a:lnTo>
                <a:lnTo>
                  <a:pt x="1273" y="3865"/>
                </a:lnTo>
                <a:lnTo>
                  <a:pt x="1331" y="3821"/>
                </a:lnTo>
                <a:lnTo>
                  <a:pt x="1388" y="3777"/>
                </a:lnTo>
                <a:lnTo>
                  <a:pt x="1446" y="3736"/>
                </a:lnTo>
                <a:lnTo>
                  <a:pt x="1507" y="3697"/>
                </a:lnTo>
                <a:lnTo>
                  <a:pt x="1567" y="3658"/>
                </a:lnTo>
                <a:lnTo>
                  <a:pt x="1628" y="3621"/>
                </a:lnTo>
                <a:lnTo>
                  <a:pt x="1691" y="3586"/>
                </a:lnTo>
                <a:lnTo>
                  <a:pt x="1753" y="3552"/>
                </a:lnTo>
                <a:lnTo>
                  <a:pt x="1818" y="3520"/>
                </a:lnTo>
                <a:lnTo>
                  <a:pt x="1883" y="3489"/>
                </a:lnTo>
                <a:lnTo>
                  <a:pt x="1949" y="3461"/>
                </a:lnTo>
                <a:lnTo>
                  <a:pt x="2017" y="3434"/>
                </a:lnTo>
                <a:lnTo>
                  <a:pt x="2084" y="3409"/>
                </a:lnTo>
                <a:lnTo>
                  <a:pt x="2154" y="3385"/>
                </a:lnTo>
                <a:lnTo>
                  <a:pt x="2223" y="3364"/>
                </a:lnTo>
                <a:lnTo>
                  <a:pt x="2294" y="3344"/>
                </a:lnTo>
                <a:lnTo>
                  <a:pt x="2366" y="3327"/>
                </a:lnTo>
                <a:lnTo>
                  <a:pt x="2439" y="3311"/>
                </a:lnTo>
                <a:lnTo>
                  <a:pt x="2514" y="3298"/>
                </a:lnTo>
                <a:lnTo>
                  <a:pt x="2589" y="3286"/>
                </a:lnTo>
                <a:lnTo>
                  <a:pt x="2665" y="3278"/>
                </a:lnTo>
                <a:lnTo>
                  <a:pt x="2743" y="3271"/>
                </a:lnTo>
                <a:lnTo>
                  <a:pt x="2821" y="3266"/>
                </a:lnTo>
                <a:lnTo>
                  <a:pt x="2901" y="3264"/>
                </a:lnTo>
                <a:lnTo>
                  <a:pt x="2982" y="3262"/>
                </a:lnTo>
                <a:lnTo>
                  <a:pt x="3063" y="3265"/>
                </a:lnTo>
                <a:lnTo>
                  <a:pt x="3146" y="3270"/>
                </a:lnTo>
                <a:lnTo>
                  <a:pt x="3230" y="3277"/>
                </a:lnTo>
                <a:lnTo>
                  <a:pt x="3315" y="3286"/>
                </a:lnTo>
                <a:lnTo>
                  <a:pt x="3401" y="3298"/>
                </a:lnTo>
                <a:lnTo>
                  <a:pt x="3488" y="3313"/>
                </a:lnTo>
                <a:lnTo>
                  <a:pt x="3577" y="3330"/>
                </a:lnTo>
                <a:lnTo>
                  <a:pt x="3666" y="3350"/>
                </a:lnTo>
                <a:lnTo>
                  <a:pt x="3757" y="3372"/>
                </a:lnTo>
                <a:lnTo>
                  <a:pt x="3850" y="3397"/>
                </a:lnTo>
                <a:lnTo>
                  <a:pt x="3943" y="3425"/>
                </a:lnTo>
                <a:lnTo>
                  <a:pt x="3943" y="3716"/>
                </a:lnTo>
                <a:lnTo>
                  <a:pt x="3925" y="3730"/>
                </a:lnTo>
                <a:lnTo>
                  <a:pt x="3905" y="3743"/>
                </a:lnTo>
                <a:lnTo>
                  <a:pt x="3885" y="3756"/>
                </a:lnTo>
                <a:lnTo>
                  <a:pt x="3864" y="3768"/>
                </a:lnTo>
                <a:lnTo>
                  <a:pt x="3840" y="3780"/>
                </a:lnTo>
                <a:lnTo>
                  <a:pt x="3816" y="3791"/>
                </a:lnTo>
                <a:lnTo>
                  <a:pt x="3790" y="3802"/>
                </a:lnTo>
                <a:lnTo>
                  <a:pt x="3763" y="3813"/>
                </a:lnTo>
                <a:lnTo>
                  <a:pt x="3734" y="3822"/>
                </a:lnTo>
                <a:lnTo>
                  <a:pt x="3704" y="3830"/>
                </a:lnTo>
                <a:lnTo>
                  <a:pt x="3671" y="3839"/>
                </a:lnTo>
                <a:lnTo>
                  <a:pt x="3638" y="3846"/>
                </a:lnTo>
                <a:lnTo>
                  <a:pt x="3603" y="3853"/>
                </a:lnTo>
                <a:lnTo>
                  <a:pt x="3565" y="3859"/>
                </a:lnTo>
                <a:lnTo>
                  <a:pt x="3526" y="3865"/>
                </a:lnTo>
                <a:lnTo>
                  <a:pt x="3485" y="3869"/>
                </a:lnTo>
                <a:lnTo>
                  <a:pt x="3442" y="3873"/>
                </a:lnTo>
                <a:lnTo>
                  <a:pt x="3396" y="3875"/>
                </a:lnTo>
                <a:lnTo>
                  <a:pt x="3349" y="3878"/>
                </a:lnTo>
                <a:lnTo>
                  <a:pt x="3300" y="3879"/>
                </a:lnTo>
                <a:lnTo>
                  <a:pt x="3248" y="3879"/>
                </a:lnTo>
                <a:lnTo>
                  <a:pt x="3194" y="3878"/>
                </a:lnTo>
                <a:lnTo>
                  <a:pt x="3139" y="3876"/>
                </a:lnTo>
                <a:lnTo>
                  <a:pt x="3080" y="3874"/>
                </a:lnTo>
                <a:lnTo>
                  <a:pt x="3018" y="3869"/>
                </a:lnTo>
                <a:lnTo>
                  <a:pt x="2954" y="3865"/>
                </a:lnTo>
                <a:lnTo>
                  <a:pt x="2888" y="3859"/>
                </a:lnTo>
                <a:lnTo>
                  <a:pt x="2820" y="3853"/>
                </a:lnTo>
                <a:lnTo>
                  <a:pt x="2749" y="3845"/>
                </a:lnTo>
                <a:lnTo>
                  <a:pt x="2675" y="3835"/>
                </a:lnTo>
                <a:lnTo>
                  <a:pt x="2598" y="3825"/>
                </a:lnTo>
                <a:lnTo>
                  <a:pt x="2517" y="3814"/>
                </a:lnTo>
                <a:lnTo>
                  <a:pt x="2517" y="3893"/>
                </a:lnTo>
                <a:lnTo>
                  <a:pt x="2618" y="3915"/>
                </a:lnTo>
                <a:lnTo>
                  <a:pt x="2715" y="3937"/>
                </a:lnTo>
                <a:lnTo>
                  <a:pt x="2810" y="3954"/>
                </a:lnTo>
                <a:lnTo>
                  <a:pt x="2905" y="3971"/>
                </a:lnTo>
                <a:lnTo>
                  <a:pt x="2997" y="3984"/>
                </a:lnTo>
                <a:lnTo>
                  <a:pt x="3087" y="3995"/>
                </a:lnTo>
                <a:lnTo>
                  <a:pt x="3175" y="4003"/>
                </a:lnTo>
                <a:lnTo>
                  <a:pt x="3261" y="4009"/>
                </a:lnTo>
                <a:lnTo>
                  <a:pt x="3346" y="4011"/>
                </a:lnTo>
                <a:lnTo>
                  <a:pt x="3388" y="4011"/>
                </a:lnTo>
                <a:lnTo>
                  <a:pt x="3430" y="4011"/>
                </a:lnTo>
                <a:lnTo>
                  <a:pt x="3472" y="4010"/>
                </a:lnTo>
                <a:lnTo>
                  <a:pt x="3512" y="4009"/>
                </a:lnTo>
                <a:lnTo>
                  <a:pt x="3552" y="4005"/>
                </a:lnTo>
                <a:lnTo>
                  <a:pt x="3592" y="4002"/>
                </a:lnTo>
                <a:lnTo>
                  <a:pt x="3632" y="3998"/>
                </a:lnTo>
                <a:lnTo>
                  <a:pt x="3672" y="3993"/>
                </a:lnTo>
                <a:lnTo>
                  <a:pt x="3711" y="3987"/>
                </a:lnTo>
                <a:lnTo>
                  <a:pt x="3750" y="3980"/>
                </a:lnTo>
                <a:lnTo>
                  <a:pt x="3788" y="3973"/>
                </a:lnTo>
                <a:lnTo>
                  <a:pt x="3827" y="3965"/>
                </a:lnTo>
                <a:lnTo>
                  <a:pt x="3865" y="3957"/>
                </a:lnTo>
                <a:lnTo>
                  <a:pt x="3903" y="3946"/>
                </a:lnTo>
                <a:lnTo>
                  <a:pt x="3940" y="3936"/>
                </a:lnTo>
                <a:lnTo>
                  <a:pt x="3977" y="3925"/>
                </a:lnTo>
                <a:lnTo>
                  <a:pt x="4015" y="3912"/>
                </a:lnTo>
                <a:lnTo>
                  <a:pt x="4051" y="3899"/>
                </a:lnTo>
                <a:lnTo>
                  <a:pt x="4088" y="3885"/>
                </a:lnTo>
                <a:lnTo>
                  <a:pt x="4125" y="3869"/>
                </a:lnTo>
                <a:lnTo>
                  <a:pt x="4161" y="3853"/>
                </a:lnTo>
                <a:lnTo>
                  <a:pt x="4197" y="3836"/>
                </a:lnTo>
                <a:lnTo>
                  <a:pt x="4233" y="3819"/>
                </a:lnTo>
                <a:lnTo>
                  <a:pt x="4269" y="3800"/>
                </a:lnTo>
                <a:lnTo>
                  <a:pt x="4304" y="3780"/>
                </a:lnTo>
                <a:lnTo>
                  <a:pt x="4340" y="3760"/>
                </a:lnTo>
                <a:lnTo>
                  <a:pt x="4375" y="3737"/>
                </a:lnTo>
                <a:lnTo>
                  <a:pt x="4409" y="3715"/>
                </a:lnTo>
                <a:lnTo>
                  <a:pt x="4445" y="3691"/>
                </a:lnTo>
                <a:lnTo>
                  <a:pt x="4480" y="3666"/>
                </a:lnTo>
                <a:lnTo>
                  <a:pt x="4514" y="3642"/>
                </a:lnTo>
                <a:lnTo>
                  <a:pt x="4549" y="3614"/>
                </a:lnTo>
                <a:lnTo>
                  <a:pt x="4584" y="3587"/>
                </a:lnTo>
                <a:lnTo>
                  <a:pt x="4618" y="3558"/>
                </a:lnTo>
                <a:lnTo>
                  <a:pt x="4653" y="3528"/>
                </a:lnTo>
                <a:lnTo>
                  <a:pt x="4687" y="3497"/>
                </a:lnTo>
                <a:lnTo>
                  <a:pt x="4721" y="3466"/>
                </a:lnTo>
                <a:lnTo>
                  <a:pt x="4756" y="3433"/>
                </a:lnTo>
                <a:lnTo>
                  <a:pt x="4791" y="3398"/>
                </a:lnTo>
                <a:lnTo>
                  <a:pt x="4825" y="3363"/>
                </a:lnTo>
                <a:lnTo>
                  <a:pt x="4859" y="3326"/>
                </a:lnTo>
                <a:lnTo>
                  <a:pt x="4893" y="3290"/>
                </a:lnTo>
                <a:lnTo>
                  <a:pt x="4928" y="3251"/>
                </a:lnTo>
                <a:lnTo>
                  <a:pt x="4962" y="3212"/>
                </a:lnTo>
                <a:lnTo>
                  <a:pt x="4996" y="3170"/>
                </a:lnTo>
                <a:lnTo>
                  <a:pt x="5030" y="3128"/>
                </a:lnTo>
                <a:lnTo>
                  <a:pt x="5614" y="3149"/>
                </a:lnTo>
                <a:lnTo>
                  <a:pt x="4520" y="4598"/>
                </a:lnTo>
                <a:lnTo>
                  <a:pt x="2141" y="4695"/>
                </a:lnTo>
                <a:lnTo>
                  <a:pt x="1887" y="5480"/>
                </a:lnTo>
                <a:lnTo>
                  <a:pt x="0" y="5473"/>
                </a:lnTo>
                <a:close/>
                <a:moveTo>
                  <a:pt x="4519" y="2271"/>
                </a:moveTo>
                <a:lnTo>
                  <a:pt x="5270" y="2271"/>
                </a:lnTo>
                <a:lnTo>
                  <a:pt x="4171" y="1135"/>
                </a:lnTo>
                <a:lnTo>
                  <a:pt x="3070" y="0"/>
                </a:lnTo>
                <a:lnTo>
                  <a:pt x="2235" y="862"/>
                </a:lnTo>
                <a:lnTo>
                  <a:pt x="2235" y="551"/>
                </a:lnTo>
                <a:lnTo>
                  <a:pt x="2340" y="551"/>
                </a:lnTo>
                <a:lnTo>
                  <a:pt x="2340" y="286"/>
                </a:lnTo>
                <a:lnTo>
                  <a:pt x="1596" y="286"/>
                </a:lnTo>
                <a:lnTo>
                  <a:pt x="1596" y="551"/>
                </a:lnTo>
                <a:lnTo>
                  <a:pt x="1713" y="551"/>
                </a:lnTo>
                <a:lnTo>
                  <a:pt x="1713" y="1400"/>
                </a:lnTo>
                <a:lnTo>
                  <a:pt x="870" y="2271"/>
                </a:lnTo>
                <a:lnTo>
                  <a:pt x="1627" y="2271"/>
                </a:lnTo>
                <a:lnTo>
                  <a:pt x="1627" y="3221"/>
                </a:lnTo>
                <a:lnTo>
                  <a:pt x="1686" y="3193"/>
                </a:lnTo>
                <a:lnTo>
                  <a:pt x="1746" y="3164"/>
                </a:lnTo>
                <a:lnTo>
                  <a:pt x="1805" y="3139"/>
                </a:lnTo>
                <a:lnTo>
                  <a:pt x="1867" y="3114"/>
                </a:lnTo>
                <a:lnTo>
                  <a:pt x="1927" y="3090"/>
                </a:lnTo>
                <a:lnTo>
                  <a:pt x="1990" y="3068"/>
                </a:lnTo>
                <a:lnTo>
                  <a:pt x="2051" y="3048"/>
                </a:lnTo>
                <a:lnTo>
                  <a:pt x="2115" y="3029"/>
                </a:lnTo>
                <a:lnTo>
                  <a:pt x="2177" y="3010"/>
                </a:lnTo>
                <a:lnTo>
                  <a:pt x="2241" y="2993"/>
                </a:lnTo>
                <a:lnTo>
                  <a:pt x="2306" y="2979"/>
                </a:lnTo>
                <a:lnTo>
                  <a:pt x="2371" y="2965"/>
                </a:lnTo>
                <a:lnTo>
                  <a:pt x="2437" y="2953"/>
                </a:lnTo>
                <a:lnTo>
                  <a:pt x="2503" y="2943"/>
                </a:lnTo>
                <a:lnTo>
                  <a:pt x="2569" y="2933"/>
                </a:lnTo>
                <a:lnTo>
                  <a:pt x="2637" y="2925"/>
                </a:lnTo>
                <a:lnTo>
                  <a:pt x="2637" y="2320"/>
                </a:lnTo>
                <a:lnTo>
                  <a:pt x="3485" y="2320"/>
                </a:lnTo>
                <a:lnTo>
                  <a:pt x="3485" y="2954"/>
                </a:lnTo>
                <a:lnTo>
                  <a:pt x="3553" y="2966"/>
                </a:lnTo>
                <a:lnTo>
                  <a:pt x="3622" y="2980"/>
                </a:lnTo>
                <a:lnTo>
                  <a:pt x="3691" y="2994"/>
                </a:lnTo>
                <a:lnTo>
                  <a:pt x="3762" y="3011"/>
                </a:lnTo>
                <a:lnTo>
                  <a:pt x="3833" y="3029"/>
                </a:lnTo>
                <a:lnTo>
                  <a:pt x="3904" y="3048"/>
                </a:lnTo>
                <a:lnTo>
                  <a:pt x="3976" y="3068"/>
                </a:lnTo>
                <a:lnTo>
                  <a:pt x="4048" y="3090"/>
                </a:lnTo>
                <a:lnTo>
                  <a:pt x="4296" y="3167"/>
                </a:lnTo>
                <a:lnTo>
                  <a:pt x="4295" y="3365"/>
                </a:lnTo>
                <a:lnTo>
                  <a:pt x="4351" y="3322"/>
                </a:lnTo>
                <a:lnTo>
                  <a:pt x="4407" y="3275"/>
                </a:lnTo>
                <a:lnTo>
                  <a:pt x="4464" y="3225"/>
                </a:lnTo>
                <a:lnTo>
                  <a:pt x="4519" y="3172"/>
                </a:lnTo>
                <a:lnTo>
                  <a:pt x="4519" y="2271"/>
                </a:lnTo>
                <a:close/>
              </a:path>
            </a:pathLst>
          </a:custGeom>
          <a:solidFill>
            <a:schemeClr val="tx1">
              <a:lumMod val="65000"/>
              <a:lumOff val="35000"/>
            </a:schemeClr>
          </a:solidFill>
          <a:ln>
            <a:noFill/>
          </a:ln>
        </p:spPr>
        <p:txBody>
          <a:bodyPr lIns="121908" tIns="60954" rIns="121908" bIns="60954"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00" name="Freeform 148"/>
          <p:cNvSpPr>
            <a:spLocks noChangeArrowheads="1"/>
          </p:cNvSpPr>
          <p:nvPr/>
        </p:nvSpPr>
        <p:spPr bwMode="auto">
          <a:xfrm>
            <a:off x="10806060" y="2847217"/>
            <a:ext cx="362089" cy="304557"/>
          </a:xfrm>
          <a:custGeom>
            <a:avLst/>
            <a:gdLst>
              <a:gd name="T0" fmla="*/ 549546 w 497"/>
              <a:gd name="T1" fmla="*/ 324548 h 418"/>
              <a:gd name="T2" fmla="*/ 549546 w 497"/>
              <a:gd name="T3" fmla="*/ 324548 h 418"/>
              <a:gd name="T4" fmla="*/ 456617 w 497"/>
              <a:gd name="T5" fmla="*/ 263767 h 418"/>
              <a:gd name="T6" fmla="*/ 406136 w 497"/>
              <a:gd name="T7" fmla="*/ 263767 h 418"/>
              <a:gd name="T8" fmla="*/ 497919 w 497"/>
              <a:gd name="T9" fmla="*/ 334869 h 418"/>
              <a:gd name="T10" fmla="*/ 395811 w 497"/>
              <a:gd name="T11" fmla="*/ 334869 h 418"/>
              <a:gd name="T12" fmla="*/ 395811 w 497"/>
              <a:gd name="T13" fmla="*/ 345190 h 418"/>
              <a:gd name="T14" fmla="*/ 365982 w 497"/>
              <a:gd name="T15" fmla="*/ 407118 h 418"/>
              <a:gd name="T16" fmla="*/ 203068 w 497"/>
              <a:gd name="T17" fmla="*/ 407118 h 418"/>
              <a:gd name="T18" fmla="*/ 173239 w 497"/>
              <a:gd name="T19" fmla="*/ 345190 h 418"/>
              <a:gd name="T20" fmla="*/ 173239 w 497"/>
              <a:gd name="T21" fmla="*/ 334869 h 418"/>
              <a:gd name="T22" fmla="*/ 71131 w 497"/>
              <a:gd name="T23" fmla="*/ 334869 h 418"/>
              <a:gd name="T24" fmla="*/ 161766 w 497"/>
              <a:gd name="T25" fmla="*/ 263767 h 418"/>
              <a:gd name="T26" fmla="*/ 111286 w 497"/>
              <a:gd name="T27" fmla="*/ 263767 h 418"/>
              <a:gd name="T28" fmla="*/ 19504 w 497"/>
              <a:gd name="T29" fmla="*/ 324548 h 418"/>
              <a:gd name="T30" fmla="*/ 0 w 497"/>
              <a:gd name="T31" fmla="*/ 366980 h 418"/>
              <a:gd name="T32" fmla="*/ 19504 w 497"/>
              <a:gd name="T33" fmla="*/ 457578 h 418"/>
              <a:gd name="T34" fmla="*/ 50480 w 497"/>
              <a:gd name="T35" fmla="*/ 478220 h 418"/>
              <a:gd name="T36" fmla="*/ 517422 w 497"/>
              <a:gd name="T37" fmla="*/ 478220 h 418"/>
              <a:gd name="T38" fmla="*/ 549546 w 497"/>
              <a:gd name="T39" fmla="*/ 457578 h 418"/>
              <a:gd name="T40" fmla="*/ 569050 w 497"/>
              <a:gd name="T41" fmla="*/ 366980 h 418"/>
              <a:gd name="T42" fmla="*/ 549546 w 497"/>
              <a:gd name="T43" fmla="*/ 324548 h 418"/>
              <a:gd name="T44" fmla="*/ 437113 w 497"/>
              <a:gd name="T45" fmla="*/ 142205 h 418"/>
              <a:gd name="T46" fmla="*/ 437113 w 497"/>
              <a:gd name="T47" fmla="*/ 142205 h 418"/>
              <a:gd name="T48" fmla="*/ 335005 w 497"/>
              <a:gd name="T49" fmla="*/ 142205 h 418"/>
              <a:gd name="T50" fmla="*/ 335005 w 497"/>
              <a:gd name="T51" fmla="*/ 0 h 418"/>
              <a:gd name="T52" fmla="*/ 234045 w 497"/>
              <a:gd name="T53" fmla="*/ 0 h 418"/>
              <a:gd name="T54" fmla="*/ 234045 w 497"/>
              <a:gd name="T55" fmla="*/ 142205 h 418"/>
              <a:gd name="T56" fmla="*/ 131937 w 497"/>
              <a:gd name="T57" fmla="*/ 142205 h 418"/>
              <a:gd name="T58" fmla="*/ 284525 w 497"/>
              <a:gd name="T59" fmla="*/ 284409 h 418"/>
              <a:gd name="T60" fmla="*/ 437113 w 497"/>
              <a:gd name="T61" fmla="*/ 142205 h 4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tx1">
              <a:lumMod val="65000"/>
              <a:lumOff val="35000"/>
            </a:schemeClr>
          </a:solidFill>
          <a:ln>
            <a:noFill/>
          </a:ln>
          <a:effectLst/>
        </p:spPr>
        <p:txBody>
          <a:bodyPr wrap="none" lIns="45715" tIns="22858" rIns="45715" bIns="22858" anchor="ctr"/>
          <a:lstStyle/>
          <a:p>
            <a:pPr>
              <a:defRPr/>
            </a:pPr>
            <a:endParaRPr lang="zh-CN" altLang="en-US"/>
          </a:p>
        </p:txBody>
      </p:sp>
      <p:sp>
        <p:nvSpPr>
          <p:cNvPr id="101" name="Freeform 147"/>
          <p:cNvSpPr>
            <a:spLocks noChangeArrowheads="1"/>
          </p:cNvSpPr>
          <p:nvPr/>
        </p:nvSpPr>
        <p:spPr bwMode="auto">
          <a:xfrm>
            <a:off x="8411229" y="2833107"/>
            <a:ext cx="385980" cy="324653"/>
          </a:xfrm>
          <a:custGeom>
            <a:avLst/>
            <a:gdLst>
              <a:gd name="T0" fmla="*/ 285098 w 498"/>
              <a:gd name="T1" fmla="*/ 0 h 418"/>
              <a:gd name="T2" fmla="*/ 285098 w 498"/>
              <a:gd name="T3" fmla="*/ 0 h 418"/>
              <a:gd name="T4" fmla="*/ 131672 w 498"/>
              <a:gd name="T5" fmla="*/ 131883 h 418"/>
              <a:gd name="T6" fmla="*/ 233574 w 498"/>
              <a:gd name="T7" fmla="*/ 131883 h 418"/>
              <a:gd name="T8" fmla="*/ 233574 w 498"/>
              <a:gd name="T9" fmla="*/ 284409 h 418"/>
              <a:gd name="T10" fmla="*/ 335476 w 498"/>
              <a:gd name="T11" fmla="*/ 284409 h 418"/>
              <a:gd name="T12" fmla="*/ 335476 w 498"/>
              <a:gd name="T13" fmla="*/ 131883 h 418"/>
              <a:gd name="T14" fmla="*/ 436234 w 498"/>
              <a:gd name="T15" fmla="*/ 131883 h 418"/>
              <a:gd name="T16" fmla="*/ 285098 w 498"/>
              <a:gd name="T17" fmla="*/ 0 h 418"/>
              <a:gd name="T18" fmla="*/ 547296 w 498"/>
              <a:gd name="T19" fmla="*/ 324548 h 418"/>
              <a:gd name="T20" fmla="*/ 547296 w 498"/>
              <a:gd name="T21" fmla="*/ 324548 h 418"/>
              <a:gd name="T22" fmla="*/ 456843 w 498"/>
              <a:gd name="T23" fmla="*/ 263767 h 418"/>
              <a:gd name="T24" fmla="*/ 406464 w 498"/>
              <a:gd name="T25" fmla="*/ 263767 h 418"/>
              <a:gd name="T26" fmla="*/ 496917 w 498"/>
              <a:gd name="T27" fmla="*/ 334869 h 418"/>
              <a:gd name="T28" fmla="*/ 396160 w 498"/>
              <a:gd name="T29" fmla="*/ 334869 h 418"/>
              <a:gd name="T30" fmla="*/ 396160 w 498"/>
              <a:gd name="T31" fmla="*/ 345190 h 418"/>
              <a:gd name="T32" fmla="*/ 365245 w 498"/>
              <a:gd name="T33" fmla="*/ 407118 h 418"/>
              <a:gd name="T34" fmla="*/ 203805 w 498"/>
              <a:gd name="T35" fmla="*/ 407118 h 418"/>
              <a:gd name="T36" fmla="*/ 172890 w 498"/>
              <a:gd name="T37" fmla="*/ 345190 h 418"/>
              <a:gd name="T38" fmla="*/ 172890 w 498"/>
              <a:gd name="T39" fmla="*/ 334869 h 418"/>
              <a:gd name="T40" fmla="*/ 70988 w 498"/>
              <a:gd name="T41" fmla="*/ 334869 h 418"/>
              <a:gd name="T42" fmla="*/ 162586 w 498"/>
              <a:gd name="T43" fmla="*/ 263767 h 418"/>
              <a:gd name="T44" fmla="*/ 112207 w 498"/>
              <a:gd name="T45" fmla="*/ 263767 h 418"/>
              <a:gd name="T46" fmla="*/ 20609 w 498"/>
              <a:gd name="T47" fmla="*/ 324548 h 418"/>
              <a:gd name="T48" fmla="*/ 0 w 498"/>
              <a:gd name="T49" fmla="*/ 366980 h 418"/>
              <a:gd name="T50" fmla="*/ 20609 w 498"/>
              <a:gd name="T51" fmla="*/ 457578 h 418"/>
              <a:gd name="T52" fmla="*/ 51524 w 498"/>
              <a:gd name="T53" fmla="*/ 478220 h 418"/>
              <a:gd name="T54" fmla="*/ 517526 w 498"/>
              <a:gd name="T55" fmla="*/ 478220 h 418"/>
              <a:gd name="T56" fmla="*/ 547296 w 498"/>
              <a:gd name="T57" fmla="*/ 457578 h 418"/>
              <a:gd name="T58" fmla="*/ 569050 w 498"/>
              <a:gd name="T59" fmla="*/ 366980 h 418"/>
              <a:gd name="T60" fmla="*/ 547296 w 498"/>
              <a:gd name="T61" fmla="*/ 324548 h 4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tx1">
              <a:lumMod val="65000"/>
              <a:lumOff val="35000"/>
            </a:schemeClr>
          </a:solidFill>
          <a:ln>
            <a:noFill/>
          </a:ln>
          <a:effectLst/>
        </p:spPr>
        <p:txBody>
          <a:bodyPr wrap="none" lIns="45715" tIns="22858" rIns="45715" bIns="22858" anchor="ctr"/>
          <a:lstStyle/>
          <a:p>
            <a:pPr>
              <a:defRPr/>
            </a:pPr>
            <a:endParaRPr lang="zh-CN" altLang="en-US"/>
          </a:p>
        </p:txBody>
      </p:sp>
      <p:grpSp>
        <p:nvGrpSpPr>
          <p:cNvPr id="102" name="组合 101"/>
          <p:cNvGrpSpPr/>
          <p:nvPr/>
        </p:nvGrpSpPr>
        <p:grpSpPr>
          <a:xfrm>
            <a:off x="517543" y="4485115"/>
            <a:ext cx="11202247" cy="507153"/>
            <a:chOff x="387611" y="3363838"/>
            <a:chExt cx="8402779" cy="380365"/>
          </a:xfrm>
        </p:grpSpPr>
        <p:grpSp>
          <p:nvGrpSpPr>
            <p:cNvPr id="103" name="组合 102"/>
            <p:cNvGrpSpPr/>
            <p:nvPr/>
          </p:nvGrpSpPr>
          <p:grpSpPr>
            <a:xfrm>
              <a:off x="387611" y="3363838"/>
              <a:ext cx="8402779" cy="288032"/>
              <a:chOff x="387611" y="3363838"/>
              <a:chExt cx="8402779" cy="288032"/>
            </a:xfrm>
          </p:grpSpPr>
          <p:cxnSp>
            <p:nvCxnSpPr>
              <p:cNvPr id="105" name="直接连接符 104"/>
              <p:cNvCxnSpPr/>
              <p:nvPr/>
            </p:nvCxnSpPr>
            <p:spPr>
              <a:xfrm>
                <a:off x="387611" y="3363838"/>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387611" y="3651870"/>
                <a:ext cx="840277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8790390" y="3363838"/>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4" name="矩形 103"/>
            <p:cNvSpPr/>
            <p:nvPr/>
          </p:nvSpPr>
          <p:spPr>
            <a:xfrm>
              <a:off x="3635584" y="3467204"/>
              <a:ext cx="1004252" cy="276999"/>
            </a:xfrm>
            <a:prstGeom prst="rect">
              <a:avLst/>
            </a:prstGeom>
            <a:solidFill>
              <a:srgbClr val="F7F7F7"/>
            </a:solidFill>
            <a:ln>
              <a:noFill/>
            </a:ln>
          </p:spPr>
          <p:txBody>
            <a:bodyPr wrap="none">
              <a:spAutoFit/>
            </a:bodyPr>
            <a:lstStyle/>
            <a:p>
              <a:r>
                <a:rPr lang="zh-CN" altLang="en-US" dirty="0">
                  <a:latin typeface="微软雅黑" panose="020B0503020204020204" pitchFamily="34" charset="-122"/>
                  <a:ea typeface="微软雅黑" panose="020B0503020204020204" pitchFamily="34" charset="-122"/>
                </a:rPr>
                <a:t>流程自动化</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barn(inVertical)">
                                      <p:cBhvr>
                                        <p:cTn id="14" dur="500"/>
                                        <p:tgtEl>
                                          <p:spTgt spid="8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arn(inVertical)">
                                      <p:cBhvr>
                                        <p:cTn id="25" dur="500"/>
                                        <p:tgtEl>
                                          <p:spTgt spid="86"/>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barn(inVertical)">
                                      <p:cBhvr>
                                        <p:cTn id="36" dur="500"/>
                                        <p:tgtEl>
                                          <p:spTgt spid="87"/>
                                        </p:tgtEl>
                                      </p:cBhvr>
                                    </p:animEffec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childTnLst>
                          </p:cTn>
                        </p:par>
                        <p:par>
                          <p:cTn id="44" fill="hold">
                            <p:stCondLst>
                              <p:cond delay="3500"/>
                            </p:stCondLst>
                            <p:childTnLst>
                              <p:par>
                                <p:cTn id="45" presetID="16" presetClass="entr" presetSubtype="21"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barn(inVertical)">
                                      <p:cBhvr>
                                        <p:cTn id="47" dur="500"/>
                                        <p:tgtEl>
                                          <p:spTgt spid="88"/>
                                        </p:tgtEl>
                                      </p:cBhvr>
                                    </p:animEffect>
                                  </p:childTnLst>
                                </p:cTn>
                              </p:par>
                            </p:childTnLst>
                          </p:cTn>
                        </p:par>
                        <p:par>
                          <p:cTn id="48" fill="hold">
                            <p:stCondLst>
                              <p:cond delay="4000"/>
                            </p:stCondLst>
                            <p:childTnLst>
                              <p:par>
                                <p:cTn id="49" presetID="1"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childTnLst>
                          </p:cTn>
                        </p:par>
                        <p:par>
                          <p:cTn id="55" fill="hold">
                            <p:stCondLst>
                              <p:cond delay="4500"/>
                            </p:stCondLst>
                            <p:childTnLst>
                              <p:par>
                                <p:cTn id="56" presetID="16" presetClass="entr" presetSubtype="21" fill="hold" grpId="0"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barn(inVertical)">
                                      <p:cBhvr>
                                        <p:cTn id="58" dur="500"/>
                                        <p:tgtEl>
                                          <p:spTgt spid="89"/>
                                        </p:tgtEl>
                                      </p:cBhvr>
                                    </p:animEffect>
                                  </p:childTnLst>
                                </p:cTn>
                              </p:par>
                            </p:childTnLst>
                          </p:cTn>
                        </p:par>
                        <p:par>
                          <p:cTn id="59" fill="hold">
                            <p:stCondLst>
                              <p:cond delay="5000"/>
                            </p:stCondLst>
                            <p:childTnLst>
                              <p:par>
                                <p:cTn id="60" presetID="1" presetClass="entr" presetSubtype="0"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par>
                          <p:cTn id="66" fill="hold">
                            <p:stCondLst>
                              <p:cond delay="5500"/>
                            </p:stCondLst>
                            <p:childTnLst>
                              <p:par>
                                <p:cTn id="67" presetID="16" presetClass="entr" presetSubtype="21"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barn(inVertical)">
                                      <p:cBhvr>
                                        <p:cTn id="69" dur="500"/>
                                        <p:tgtEl>
                                          <p:spTgt spid="90"/>
                                        </p:tgtEl>
                                      </p:cBhvr>
                                    </p:animEffect>
                                  </p:childTnLst>
                                </p:cTn>
                              </p:par>
                            </p:childTnLst>
                          </p:cTn>
                        </p:par>
                        <p:par>
                          <p:cTn id="70" fill="hold">
                            <p:stCondLst>
                              <p:cond delay="6000"/>
                            </p:stCondLst>
                            <p:childTnLst>
                              <p:par>
                                <p:cTn id="71" presetID="1" presetClass="entr" presetSubtype="0" fill="hold" grpId="0" nodeType="afterEffect">
                                  <p:stCondLst>
                                    <p:cond delay="0"/>
                                  </p:stCondLst>
                                  <p:childTnLst>
                                    <p:set>
                                      <p:cBhvr>
                                        <p:cTn id="72" dur="1" fill="hold">
                                          <p:stCondLst>
                                            <p:cond delay="0"/>
                                          </p:stCondLst>
                                        </p:cTn>
                                        <p:tgtEl>
                                          <p:spTgt spid="101"/>
                                        </p:tgtEl>
                                        <p:attrNameLst>
                                          <p:attrName>style.visibility</p:attrName>
                                        </p:attrNameLst>
                                      </p:cBhvr>
                                      <p:to>
                                        <p:strVal val="visible"/>
                                      </p:to>
                                    </p:se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childTnLst>
                          </p:cTn>
                        </p:par>
                        <p:par>
                          <p:cTn id="77" fill="hold">
                            <p:stCondLst>
                              <p:cond delay="6500"/>
                            </p:stCondLst>
                            <p:childTnLst>
                              <p:par>
                                <p:cTn id="78" presetID="16" presetClass="entr" presetSubtype="21"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barn(inVertical)">
                                      <p:cBhvr>
                                        <p:cTn id="80" dur="500"/>
                                        <p:tgtEl>
                                          <p:spTgt spid="91"/>
                                        </p:tgtEl>
                                      </p:cBhvr>
                                    </p:animEffect>
                                  </p:childTnLst>
                                </p:cTn>
                              </p:par>
                            </p:childTnLst>
                          </p:cTn>
                        </p:par>
                        <p:par>
                          <p:cTn id="81" fill="hold">
                            <p:stCondLst>
                              <p:cond delay="7000"/>
                            </p:stCondLst>
                            <p:childTnLst>
                              <p:par>
                                <p:cTn id="82" presetID="1" presetClass="entr" presetSubtype="0" fill="hold" grpId="0" nodeType="afterEffect">
                                  <p:stCondLst>
                                    <p:cond delay="0"/>
                                  </p:stCondLst>
                                  <p:childTnLst>
                                    <p:set>
                                      <p:cBhvr>
                                        <p:cTn id="83" dur="1" fill="hold">
                                          <p:stCondLst>
                                            <p:cond delay="0"/>
                                          </p:stCondLst>
                                        </p:cTn>
                                        <p:tgtEl>
                                          <p:spTgt spid="99"/>
                                        </p:tgtEl>
                                        <p:attrNameLst>
                                          <p:attrName>style.visibility</p:attrName>
                                        </p:attrNameLst>
                                      </p:cBhvr>
                                      <p:to>
                                        <p:strVal val="visible"/>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500"/>
                                        <p:tgtEl>
                                          <p:spTgt spid="82"/>
                                        </p:tgtEl>
                                      </p:cBhvr>
                                    </p:animEffect>
                                  </p:childTnLst>
                                </p:cTn>
                              </p:par>
                            </p:childTnLst>
                          </p:cTn>
                        </p:par>
                        <p:par>
                          <p:cTn id="88" fill="hold">
                            <p:stCondLst>
                              <p:cond delay="7500"/>
                            </p:stCondLst>
                            <p:childTnLst>
                              <p:par>
                                <p:cTn id="89" presetID="16" presetClass="entr" presetSubtype="21"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barn(inVertical)">
                                      <p:cBhvr>
                                        <p:cTn id="91" dur="500"/>
                                        <p:tgtEl>
                                          <p:spTgt spid="92"/>
                                        </p:tgtEl>
                                      </p:cBhvr>
                                    </p:animEffect>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childTnLst>
                          </p:cTn>
                        </p:par>
                        <p:par>
                          <p:cTn id="99" fill="hold">
                            <p:stCondLst>
                              <p:cond delay="8500"/>
                            </p:stCondLst>
                            <p:childTnLst>
                              <p:par>
                                <p:cTn id="100" presetID="16" presetClass="entr" presetSubtype="21" fill="hold" grpId="0" nodeType="after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barn(inVertical)">
                                      <p:cBhvr>
                                        <p:cTn id="102" dur="500"/>
                                        <p:tgtEl>
                                          <p:spTgt spid="93"/>
                                        </p:tgtEl>
                                      </p:cBhvr>
                                    </p:animEffect>
                                  </p:childTnLst>
                                </p:cTn>
                              </p:par>
                            </p:childTnLst>
                          </p:cTn>
                        </p:par>
                        <p:par>
                          <p:cTn id="103" fill="hold">
                            <p:stCondLst>
                              <p:cond delay="9000"/>
                            </p:stCondLst>
                            <p:childTnLst>
                              <p:par>
                                <p:cTn id="104" presetID="10" presetClass="entr" presetSubtype="0"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childTnLst>
                          </p:cTn>
                        </p:par>
                        <p:par>
                          <p:cTn id="107" fill="hold">
                            <p:stCondLst>
                              <p:cond delay="9500"/>
                            </p:stCondLst>
                            <p:childTnLst>
                              <p:par>
                                <p:cTn id="108" presetID="16" presetClass="entr" presetSubtype="21" fill="hold" nodeType="after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barn(inVertical)">
                                      <p:cBhvr>
                                        <p:cTn id="1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animBg="1"/>
      <p:bldP spid="86" grpId="0"/>
      <p:bldP spid="87" grpId="0"/>
      <p:bldP spid="88" grpId="0"/>
      <p:bldP spid="89" grpId="0"/>
      <p:bldP spid="90" grpId="0"/>
      <p:bldP spid="91" grpId="0"/>
      <p:bldP spid="92" grpId="0"/>
      <p:bldP spid="93" grpId="0"/>
      <p:bldP spid="94" grpId="0" animBg="1"/>
      <p:bldP spid="95" grpId="0" animBg="1"/>
      <p:bldP spid="96" grpId="0" animBg="1"/>
      <p:bldP spid="97" grpId="0" animBg="1"/>
      <p:bldP spid="98" grpId="0" animBg="1"/>
      <p:bldP spid="99" grpId="0" animBg="1"/>
      <p:bldP spid="100" grpId="0" animBg="1"/>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30"/>
          <p:cNvSpPr/>
          <p:nvPr/>
        </p:nvSpPr>
        <p:spPr>
          <a:xfrm>
            <a:off x="4524009" y="4956596"/>
            <a:ext cx="3377367" cy="776661"/>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 name="Group 132"/>
          <p:cNvGrpSpPr/>
          <p:nvPr/>
        </p:nvGrpSpPr>
        <p:grpSpPr>
          <a:xfrm>
            <a:off x="4308359" y="3955955"/>
            <a:ext cx="3778207" cy="1777303"/>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p:spPr>
          <p:txBody>
            <a:bodyPr vert="horz" wrap="square" lIns="68580" tIns="34290" rIns="68580" bIns="34290" numCol="1" anchor="t" anchorCtr="0" compatLnSpc="1"/>
            <a:lstStyle/>
            <a:p>
              <a:pPr algn="ctr"/>
              <a:endParaRPr lang="id-ID"/>
            </a:p>
          </p:txBody>
        </p:sp>
        <p:sp>
          <p:nvSpPr>
            <p:cNvPr id="5"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580" tIns="34290" rIns="68580" bIns="34290" numCol="1" anchor="t" anchorCtr="0" compatLnSpc="1"/>
            <a:lstStyle/>
            <a:p>
              <a:pPr algn="ctr"/>
              <a:endParaRPr lang="id-ID"/>
            </a:p>
          </p:txBody>
        </p:sp>
        <p:sp>
          <p:nvSpPr>
            <p:cNvPr id="6"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68580" tIns="34290" rIns="68580" bIns="34290" numCol="1" anchor="t" anchorCtr="0" compatLnSpc="1"/>
            <a:lstStyle/>
            <a:p>
              <a:pPr algn="ctr"/>
              <a:endParaRPr lang="id-ID"/>
            </a:p>
          </p:txBody>
        </p:sp>
      </p:grpSp>
      <p:grpSp>
        <p:nvGrpSpPr>
          <p:cNvPr id="7" name="Group 146"/>
          <p:cNvGrpSpPr/>
          <p:nvPr/>
        </p:nvGrpSpPr>
        <p:grpSpPr>
          <a:xfrm>
            <a:off x="4535031" y="3149740"/>
            <a:ext cx="3324863" cy="156404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p:spPr>
          <p:txBody>
            <a:bodyPr vert="horz" wrap="square" lIns="68580" tIns="34290" rIns="68580" bIns="34290" numCol="1" anchor="t" anchorCtr="0" compatLnSpc="1"/>
            <a:lstStyle/>
            <a:p>
              <a:pPr algn="ctr"/>
              <a:endParaRPr lang="id-ID"/>
            </a:p>
          </p:txBody>
        </p:sp>
        <p:sp>
          <p:nvSpPr>
            <p:cNvPr id="9"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580" tIns="34290" rIns="68580" bIns="34290" numCol="1" anchor="t" anchorCtr="0" compatLnSpc="1"/>
            <a:lstStyle/>
            <a:p>
              <a:pPr algn="ctr"/>
              <a:endParaRPr lang="id-ID"/>
            </a:p>
          </p:txBody>
        </p:sp>
        <p:sp>
          <p:nvSpPr>
            <p:cNvPr id="10"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580" tIns="34290" rIns="68580" bIns="34290" numCol="1" anchor="t" anchorCtr="0" compatLnSpc="1"/>
            <a:lstStyle/>
            <a:p>
              <a:pPr algn="ctr"/>
              <a:endParaRPr lang="id-ID"/>
            </a:p>
          </p:txBody>
        </p:sp>
      </p:grpSp>
      <p:grpSp>
        <p:nvGrpSpPr>
          <p:cNvPr id="11" name="Group 158"/>
          <p:cNvGrpSpPr/>
          <p:nvPr/>
        </p:nvGrpSpPr>
        <p:grpSpPr>
          <a:xfrm>
            <a:off x="4727650" y="2440015"/>
            <a:ext cx="2939624" cy="138282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solidFill>
            <a:ln>
              <a:noFill/>
            </a:ln>
          </p:spPr>
          <p:txBody>
            <a:bodyPr vert="horz" wrap="square" lIns="68580" tIns="34290" rIns="68580" bIns="34290" numCol="1" anchor="t" anchorCtr="0" compatLnSpc="1"/>
            <a:lstStyle/>
            <a:p>
              <a:pPr algn="ctr"/>
              <a:endParaRPr lang="id-ID"/>
            </a:p>
          </p:txBody>
        </p:sp>
        <p:sp>
          <p:nvSpPr>
            <p:cNvPr id="13" name="Oval 9"/>
            <p:cNvSpPr>
              <a:spLocks noChangeArrowheads="1"/>
            </p:cNvSpPr>
            <p:nvPr/>
          </p:nvSpPr>
          <p:spPr bwMode="auto">
            <a:xfrm>
              <a:off x="6724539" y="1872152"/>
              <a:ext cx="2057954" cy="578367"/>
            </a:xfrm>
            <a:prstGeom prst="ellipse">
              <a:avLst/>
            </a:prstGeom>
            <a:solidFill>
              <a:schemeClr val="accent1">
                <a:lumMod val="60000"/>
                <a:lumOff val="40000"/>
              </a:schemeClr>
            </a:solidFill>
            <a:ln>
              <a:noFill/>
            </a:ln>
          </p:spPr>
          <p:txBody>
            <a:bodyPr vert="horz" wrap="square" lIns="68580" tIns="34290" rIns="68580" bIns="34290" numCol="1" anchor="t" anchorCtr="0" compatLnSpc="1"/>
            <a:lstStyle/>
            <a:p>
              <a:pPr algn="ctr"/>
              <a:endParaRPr lang="id-ID"/>
            </a:p>
          </p:txBody>
        </p:sp>
        <p:sp>
          <p:nvSpPr>
            <p:cNvPr id="14" name="Oval 17"/>
            <p:cNvSpPr>
              <a:spLocks noChangeArrowheads="1"/>
            </p:cNvSpPr>
            <p:nvPr/>
          </p:nvSpPr>
          <p:spPr bwMode="auto">
            <a:xfrm>
              <a:off x="7207013" y="2117595"/>
              <a:ext cx="1093006" cy="220044"/>
            </a:xfrm>
            <a:prstGeom prst="ellipse">
              <a:avLst/>
            </a:prstGeom>
            <a:solidFill>
              <a:schemeClr val="bg1">
                <a:lumMod val="65000"/>
              </a:schemeClr>
            </a:solidFill>
            <a:ln>
              <a:noFill/>
            </a:ln>
          </p:spPr>
          <p:txBody>
            <a:bodyPr vert="horz" wrap="square" lIns="68580" tIns="34290" rIns="68580" bIns="34290" numCol="1" anchor="t" anchorCtr="0" compatLnSpc="1"/>
            <a:lstStyle/>
            <a:p>
              <a:pPr algn="ctr"/>
              <a:endParaRPr lang="id-ID"/>
            </a:p>
          </p:txBody>
        </p:sp>
      </p:grpSp>
      <p:grpSp>
        <p:nvGrpSpPr>
          <p:cNvPr id="15" name="Group 169"/>
          <p:cNvGrpSpPr/>
          <p:nvPr/>
        </p:nvGrpSpPr>
        <p:grpSpPr>
          <a:xfrm>
            <a:off x="4940443" y="1839365"/>
            <a:ext cx="2514039" cy="1182627"/>
            <a:chOff x="7064781" y="1349909"/>
            <a:chExt cx="2057954" cy="967954"/>
          </a:xfrm>
        </p:grpSpPr>
        <p:sp>
          <p:nvSpPr>
            <p:cNvPr id="16"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id-ID"/>
            </a:p>
          </p:txBody>
        </p:sp>
        <p:sp>
          <p:nvSpPr>
            <p:cNvPr id="17" name="Oval 9"/>
            <p:cNvSpPr>
              <a:spLocks noChangeArrowheads="1"/>
            </p:cNvSpPr>
            <p:nvPr/>
          </p:nvSpPr>
          <p:spPr bwMode="auto">
            <a:xfrm>
              <a:off x="7064781" y="1349909"/>
              <a:ext cx="2057954" cy="578367"/>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id-ID"/>
            </a:p>
          </p:txBody>
        </p:sp>
      </p:grpSp>
      <p:grpSp>
        <p:nvGrpSpPr>
          <p:cNvPr id="18" name="Group 187"/>
          <p:cNvGrpSpPr/>
          <p:nvPr/>
        </p:nvGrpSpPr>
        <p:grpSpPr>
          <a:xfrm>
            <a:off x="6049542" y="2656157"/>
            <a:ext cx="305251" cy="300429"/>
            <a:chOff x="6297613" y="1392238"/>
            <a:chExt cx="498475" cy="490537"/>
          </a:xfrm>
          <a:solidFill>
            <a:schemeClr val="bg1"/>
          </a:solidFill>
        </p:grpSpPr>
        <p:sp>
          <p:nvSpPr>
            <p:cNvPr id="19" name="Freeform 188"/>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0" name="Freeform 18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1" name="Freeform 190"/>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22" name="Group 191"/>
          <p:cNvGrpSpPr/>
          <p:nvPr/>
        </p:nvGrpSpPr>
        <p:grpSpPr>
          <a:xfrm>
            <a:off x="6060723" y="3386395"/>
            <a:ext cx="282893" cy="300431"/>
            <a:chOff x="6881813" y="2154238"/>
            <a:chExt cx="461963" cy="490538"/>
          </a:xfrm>
          <a:solidFill>
            <a:schemeClr val="bg1"/>
          </a:solidFill>
        </p:grpSpPr>
        <p:sp>
          <p:nvSpPr>
            <p:cNvPr id="23"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4"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26" name="Freeform 28"/>
          <p:cNvSpPr>
            <a:spLocks noEditPoints="1"/>
          </p:cNvSpPr>
          <p:nvPr/>
        </p:nvSpPr>
        <p:spPr bwMode="auto">
          <a:xfrm>
            <a:off x="6051485" y="4269697"/>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31" tIns="45715" rIns="91431" bIns="45715" numCol="1" anchor="t" anchorCtr="0" compatLnSpc="1"/>
          <a:lstStyle/>
          <a:p>
            <a:endParaRPr lang="id-ID"/>
          </a:p>
        </p:txBody>
      </p:sp>
      <p:grpSp>
        <p:nvGrpSpPr>
          <p:cNvPr id="27" name="Group 196"/>
          <p:cNvGrpSpPr/>
          <p:nvPr/>
        </p:nvGrpSpPr>
        <p:grpSpPr>
          <a:xfrm>
            <a:off x="6002290" y="5181056"/>
            <a:ext cx="399755" cy="395963"/>
            <a:chOff x="7219950" y="3429000"/>
            <a:chExt cx="495300" cy="490538"/>
          </a:xfrm>
          <a:solidFill>
            <a:schemeClr val="bg1"/>
          </a:solidFill>
        </p:grpSpPr>
        <p:sp>
          <p:nvSpPr>
            <p:cNvPr id="28"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9"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0"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1"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2"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3"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34" name="Rectangle 218"/>
          <p:cNvSpPr/>
          <p:nvPr/>
        </p:nvSpPr>
        <p:spPr>
          <a:xfrm>
            <a:off x="860642" y="2640547"/>
            <a:ext cx="249205" cy="24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5" name="Rectangle 219"/>
          <p:cNvSpPr/>
          <p:nvPr/>
        </p:nvSpPr>
        <p:spPr>
          <a:xfrm>
            <a:off x="860642" y="3402159"/>
            <a:ext cx="249205" cy="249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6" name="Rectangle 220"/>
          <p:cNvSpPr/>
          <p:nvPr/>
        </p:nvSpPr>
        <p:spPr>
          <a:xfrm>
            <a:off x="860642" y="4089447"/>
            <a:ext cx="249205" cy="249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7" name="Rectangle 221"/>
          <p:cNvSpPr/>
          <p:nvPr/>
        </p:nvSpPr>
        <p:spPr>
          <a:xfrm>
            <a:off x="860642" y="4768756"/>
            <a:ext cx="249205" cy="249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8" name="Group 222"/>
          <p:cNvGrpSpPr/>
          <p:nvPr/>
        </p:nvGrpSpPr>
        <p:grpSpPr>
          <a:xfrm>
            <a:off x="1309593" y="2596264"/>
            <a:ext cx="305251" cy="300429"/>
            <a:chOff x="6297613" y="1392238"/>
            <a:chExt cx="498475" cy="490537"/>
          </a:xfrm>
          <a:solidFill>
            <a:schemeClr val="bg1">
              <a:lumMod val="65000"/>
            </a:schemeClr>
          </a:solidFill>
        </p:grpSpPr>
        <p:sp>
          <p:nvSpPr>
            <p:cNvPr id="39" name="Freeform 2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0" name="Freeform 2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1" name="Freeform 2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42" name="Group 226"/>
          <p:cNvGrpSpPr/>
          <p:nvPr/>
        </p:nvGrpSpPr>
        <p:grpSpPr>
          <a:xfrm>
            <a:off x="1320772" y="3354467"/>
            <a:ext cx="282893" cy="300431"/>
            <a:chOff x="6881813" y="2154238"/>
            <a:chExt cx="461963" cy="490538"/>
          </a:xfrm>
          <a:solidFill>
            <a:schemeClr val="bg1">
              <a:lumMod val="65000"/>
            </a:schemeClr>
          </a:solidFill>
        </p:grpSpPr>
        <p:sp>
          <p:nvSpPr>
            <p:cNvPr id="43"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4"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5"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46" name="Freeform 28"/>
          <p:cNvSpPr>
            <a:spLocks noEditPoints="1"/>
          </p:cNvSpPr>
          <p:nvPr/>
        </p:nvSpPr>
        <p:spPr bwMode="auto">
          <a:xfrm>
            <a:off x="1311535" y="4015604"/>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grpSp>
        <p:nvGrpSpPr>
          <p:cNvPr id="47" name="Group 231"/>
          <p:cNvGrpSpPr/>
          <p:nvPr/>
        </p:nvGrpSpPr>
        <p:grpSpPr>
          <a:xfrm>
            <a:off x="1310563" y="4722087"/>
            <a:ext cx="303307" cy="300431"/>
            <a:chOff x="7219950" y="3429000"/>
            <a:chExt cx="495300" cy="490538"/>
          </a:xfrm>
          <a:solidFill>
            <a:schemeClr val="bg1">
              <a:lumMod val="65000"/>
            </a:schemeClr>
          </a:solidFill>
        </p:grpSpPr>
        <p:sp>
          <p:nvSpPr>
            <p:cNvPr id="48"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9"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0"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3"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54" name="TextBox 53"/>
          <p:cNvSpPr txBox="1"/>
          <p:nvPr/>
        </p:nvSpPr>
        <p:spPr>
          <a:xfrm>
            <a:off x="1681435" y="2415019"/>
            <a:ext cx="1153497" cy="338542"/>
          </a:xfrm>
          <a:prstGeom prst="rect">
            <a:avLst/>
          </a:prstGeom>
          <a:noFill/>
        </p:spPr>
        <p:txBody>
          <a:bodyPr wrap="none" lIns="121908" tIns="60954" rIns="121908" bIns="60954" rtlCol="0">
            <a:spAutoFit/>
          </a:bodyPr>
          <a:lstStyle/>
          <a:p>
            <a:r>
              <a:rPr lang="id-ID" sz="1400" dirty="0">
                <a:solidFill>
                  <a:schemeClr val="tx2"/>
                </a:solidFill>
                <a:latin typeface="Raleway" pitchFamily="34" charset="0"/>
              </a:rPr>
              <a:t>Content</a:t>
            </a:r>
            <a:r>
              <a:rPr lang="id-ID" sz="1400" b="1" dirty="0">
                <a:solidFill>
                  <a:schemeClr val="tx2"/>
                </a:solidFill>
                <a:latin typeface="Raleway" pitchFamily="34" charset="0"/>
              </a:rPr>
              <a:t> 01</a:t>
            </a:r>
          </a:p>
        </p:txBody>
      </p:sp>
      <p:sp>
        <p:nvSpPr>
          <p:cNvPr id="55" name="TextBox 54"/>
          <p:cNvSpPr txBox="1"/>
          <p:nvPr/>
        </p:nvSpPr>
        <p:spPr>
          <a:xfrm>
            <a:off x="1681434" y="2629763"/>
            <a:ext cx="2251344" cy="461665"/>
          </a:xfrm>
          <a:prstGeom prst="rect">
            <a:avLst/>
          </a:prstGeom>
          <a:noFill/>
        </p:spPr>
        <p:txBody>
          <a:bodyPr wrap="square" lIns="121908" tIns="60954" rIns="121908" bIns="60954" rtlCol="0">
            <a:spAutoFit/>
          </a:bodyPr>
          <a:lstStyle/>
          <a:p>
            <a:r>
              <a:rPr lang="zh-CN" altLang="en-US" sz="1100" dirty="0">
                <a:solidFill>
                  <a:schemeClr val="bg1">
                    <a:lumMod val="65000"/>
                  </a:schemeClr>
                </a:solidFill>
              </a:rPr>
              <a:t>请在此处输入您的文本，或者复制您的文本粘贴到此处请在此处</a:t>
            </a:r>
            <a:endParaRPr lang="en-US" altLang="zh-CN" sz="1100" b="1" dirty="0">
              <a:solidFill>
                <a:schemeClr val="bg1">
                  <a:lumMod val="65000"/>
                </a:schemeClr>
              </a:solidFill>
              <a:latin typeface="Signika Negative" pitchFamily="2" charset="0"/>
            </a:endParaRPr>
          </a:p>
        </p:txBody>
      </p:sp>
      <p:sp>
        <p:nvSpPr>
          <p:cNvPr id="56" name="TextBox 55"/>
          <p:cNvSpPr txBox="1"/>
          <p:nvPr/>
        </p:nvSpPr>
        <p:spPr>
          <a:xfrm>
            <a:off x="1681434" y="3094380"/>
            <a:ext cx="1167924" cy="338542"/>
          </a:xfrm>
          <a:prstGeom prst="rect">
            <a:avLst/>
          </a:prstGeom>
          <a:noFill/>
        </p:spPr>
        <p:txBody>
          <a:bodyPr wrap="none" lIns="121908" tIns="60954" rIns="121908" bIns="60954" rtlCol="0">
            <a:spAutoFit/>
          </a:bodyPr>
          <a:lstStyle/>
          <a:p>
            <a:r>
              <a:rPr lang="id-ID" sz="1400" dirty="0">
                <a:solidFill>
                  <a:schemeClr val="accent1"/>
                </a:solidFill>
                <a:latin typeface="Raleway" pitchFamily="34" charset="0"/>
              </a:rPr>
              <a:t>Content</a:t>
            </a:r>
            <a:r>
              <a:rPr lang="id-ID" sz="1400" b="1" dirty="0">
                <a:solidFill>
                  <a:schemeClr val="accent1"/>
                </a:solidFill>
                <a:latin typeface="Raleway" pitchFamily="34" charset="0"/>
              </a:rPr>
              <a:t> 02</a:t>
            </a:r>
          </a:p>
        </p:txBody>
      </p:sp>
      <p:sp>
        <p:nvSpPr>
          <p:cNvPr id="57" name="TextBox 56"/>
          <p:cNvSpPr txBox="1"/>
          <p:nvPr/>
        </p:nvSpPr>
        <p:spPr>
          <a:xfrm>
            <a:off x="1681434" y="3309123"/>
            <a:ext cx="2251344" cy="461665"/>
          </a:xfrm>
          <a:prstGeom prst="rect">
            <a:avLst/>
          </a:prstGeom>
          <a:noFill/>
        </p:spPr>
        <p:txBody>
          <a:bodyPr wrap="square" lIns="121908" tIns="60954" rIns="121908" bIns="60954" rtlCol="0">
            <a:spAutoFit/>
          </a:bodyPr>
          <a:lstStyle/>
          <a:p>
            <a:r>
              <a:rPr lang="zh-CN" altLang="en-US" sz="1100" dirty="0">
                <a:solidFill>
                  <a:schemeClr val="bg1">
                    <a:lumMod val="65000"/>
                  </a:schemeClr>
                </a:solidFill>
              </a:rPr>
              <a:t>请在此处输入您的文本，或者复制您的文本粘贴到此处请在此处</a:t>
            </a:r>
            <a:endParaRPr lang="en-US" altLang="zh-CN" sz="1100" b="1" dirty="0">
              <a:solidFill>
                <a:schemeClr val="bg1">
                  <a:lumMod val="65000"/>
                </a:schemeClr>
              </a:solidFill>
              <a:latin typeface="Signika Negative" pitchFamily="2" charset="0"/>
            </a:endParaRPr>
          </a:p>
        </p:txBody>
      </p:sp>
      <p:sp>
        <p:nvSpPr>
          <p:cNvPr id="58" name="TextBox 57"/>
          <p:cNvSpPr txBox="1"/>
          <p:nvPr/>
        </p:nvSpPr>
        <p:spPr>
          <a:xfrm>
            <a:off x="1681435" y="3800861"/>
            <a:ext cx="1166321" cy="338542"/>
          </a:xfrm>
          <a:prstGeom prst="rect">
            <a:avLst/>
          </a:prstGeom>
          <a:noFill/>
        </p:spPr>
        <p:txBody>
          <a:bodyPr wrap="none" lIns="121908" tIns="60954" rIns="121908" bIns="60954" rtlCol="0">
            <a:spAutoFit/>
          </a:bodyPr>
          <a:lstStyle/>
          <a:p>
            <a:r>
              <a:rPr lang="id-ID" sz="1400" dirty="0">
                <a:solidFill>
                  <a:schemeClr val="accent2"/>
                </a:solidFill>
                <a:latin typeface="Raleway" pitchFamily="34" charset="0"/>
              </a:rPr>
              <a:t>Content</a:t>
            </a:r>
            <a:r>
              <a:rPr lang="id-ID" sz="1400" b="1" dirty="0">
                <a:solidFill>
                  <a:schemeClr val="accent2"/>
                </a:solidFill>
                <a:latin typeface="Raleway" pitchFamily="34" charset="0"/>
              </a:rPr>
              <a:t> 03</a:t>
            </a:r>
          </a:p>
        </p:txBody>
      </p:sp>
      <p:sp>
        <p:nvSpPr>
          <p:cNvPr id="59" name="TextBox 58"/>
          <p:cNvSpPr txBox="1"/>
          <p:nvPr/>
        </p:nvSpPr>
        <p:spPr>
          <a:xfrm>
            <a:off x="1681434" y="4015606"/>
            <a:ext cx="2251344" cy="461665"/>
          </a:xfrm>
          <a:prstGeom prst="rect">
            <a:avLst/>
          </a:prstGeom>
          <a:noFill/>
        </p:spPr>
        <p:txBody>
          <a:bodyPr wrap="square" lIns="121908" tIns="60954" rIns="121908" bIns="60954" rtlCol="0">
            <a:spAutoFit/>
          </a:bodyPr>
          <a:lstStyle/>
          <a:p>
            <a:r>
              <a:rPr lang="zh-CN" altLang="en-US" sz="1100" dirty="0">
                <a:solidFill>
                  <a:schemeClr val="bg1">
                    <a:lumMod val="65000"/>
                  </a:schemeClr>
                </a:solidFill>
              </a:rPr>
              <a:t>请在此处输入您的文本，或者复制您的文本粘贴到此处请在此处</a:t>
            </a:r>
            <a:endParaRPr lang="en-US" altLang="zh-CN" sz="1100" b="1" dirty="0">
              <a:solidFill>
                <a:schemeClr val="bg1">
                  <a:lumMod val="65000"/>
                </a:schemeClr>
              </a:solidFill>
              <a:latin typeface="Signika Negative" pitchFamily="2" charset="0"/>
            </a:endParaRPr>
          </a:p>
        </p:txBody>
      </p:sp>
      <p:sp>
        <p:nvSpPr>
          <p:cNvPr id="60" name="TextBox 59"/>
          <p:cNvSpPr txBox="1"/>
          <p:nvPr/>
        </p:nvSpPr>
        <p:spPr>
          <a:xfrm>
            <a:off x="1681435" y="4507344"/>
            <a:ext cx="1169527" cy="338542"/>
          </a:xfrm>
          <a:prstGeom prst="rect">
            <a:avLst/>
          </a:prstGeom>
          <a:noFill/>
        </p:spPr>
        <p:txBody>
          <a:bodyPr wrap="none" lIns="121908" tIns="60954" rIns="121908" bIns="60954" rtlCol="0">
            <a:spAutoFit/>
          </a:bodyPr>
          <a:lstStyle/>
          <a:p>
            <a:r>
              <a:rPr lang="id-ID" sz="1400" dirty="0">
                <a:solidFill>
                  <a:schemeClr val="accent3"/>
                </a:solidFill>
                <a:latin typeface="Raleway" pitchFamily="34" charset="0"/>
              </a:rPr>
              <a:t>Content</a:t>
            </a:r>
            <a:r>
              <a:rPr lang="id-ID" sz="1400" b="1" dirty="0">
                <a:solidFill>
                  <a:schemeClr val="accent3"/>
                </a:solidFill>
                <a:latin typeface="Raleway" pitchFamily="34" charset="0"/>
              </a:rPr>
              <a:t> 04</a:t>
            </a:r>
          </a:p>
        </p:txBody>
      </p:sp>
      <p:sp>
        <p:nvSpPr>
          <p:cNvPr id="61" name="TextBox 60"/>
          <p:cNvSpPr txBox="1"/>
          <p:nvPr/>
        </p:nvSpPr>
        <p:spPr>
          <a:xfrm>
            <a:off x="1681434" y="4722087"/>
            <a:ext cx="2251344" cy="461665"/>
          </a:xfrm>
          <a:prstGeom prst="rect">
            <a:avLst/>
          </a:prstGeom>
          <a:noFill/>
        </p:spPr>
        <p:txBody>
          <a:bodyPr wrap="square" lIns="121908" tIns="60954" rIns="121908" bIns="60954" rtlCol="0">
            <a:spAutoFit/>
          </a:bodyPr>
          <a:lstStyle/>
          <a:p>
            <a:r>
              <a:rPr lang="zh-CN" altLang="en-US" sz="1100" dirty="0">
                <a:solidFill>
                  <a:schemeClr val="bg1">
                    <a:lumMod val="65000"/>
                  </a:schemeClr>
                </a:solidFill>
              </a:rPr>
              <a:t>请在此处输入您的文本，或者复制您的文本粘贴到此处请在此处</a:t>
            </a:r>
            <a:endParaRPr lang="en-US" altLang="zh-CN" sz="1100" b="1" dirty="0">
              <a:solidFill>
                <a:schemeClr val="bg1">
                  <a:lumMod val="65000"/>
                </a:schemeClr>
              </a:solidFill>
              <a:latin typeface="Signika Negative" pitchFamily="2" charset="0"/>
            </a:endParaRPr>
          </a:p>
        </p:txBody>
      </p:sp>
      <p:sp>
        <p:nvSpPr>
          <p:cNvPr id="62" name="TextBox 61"/>
          <p:cNvSpPr txBox="1"/>
          <p:nvPr/>
        </p:nvSpPr>
        <p:spPr>
          <a:xfrm>
            <a:off x="8600816" y="2525428"/>
            <a:ext cx="1887672" cy="615541"/>
          </a:xfrm>
          <a:prstGeom prst="rect">
            <a:avLst/>
          </a:prstGeom>
          <a:noFill/>
        </p:spPr>
        <p:txBody>
          <a:bodyPr wrap="none" lIns="121908" tIns="60954" rIns="121908" bIns="60954" rtlCol="0">
            <a:spAutoFit/>
          </a:bodyPr>
          <a:lstStyle/>
          <a:p>
            <a:r>
              <a:rPr lang="zh-CN" altLang="en-US" sz="3200" b="1" dirty="0">
                <a:solidFill>
                  <a:schemeClr val="tx1">
                    <a:lumMod val="50000"/>
                    <a:lumOff val="50000"/>
                  </a:schemeClr>
                </a:solidFill>
                <a:latin typeface="Raleway" pitchFamily="34" charset="0"/>
              </a:rPr>
              <a:t>添加标题</a:t>
            </a:r>
            <a:endParaRPr lang="id-ID" sz="3200" b="1" dirty="0">
              <a:solidFill>
                <a:schemeClr val="tx1">
                  <a:lumMod val="50000"/>
                  <a:lumOff val="50000"/>
                </a:schemeClr>
              </a:solidFill>
              <a:latin typeface="Raleway" pitchFamily="34" charset="0"/>
            </a:endParaRPr>
          </a:p>
        </p:txBody>
      </p:sp>
      <p:sp>
        <p:nvSpPr>
          <p:cNvPr id="63" name="Rectangle 247"/>
          <p:cNvSpPr/>
          <p:nvPr/>
        </p:nvSpPr>
        <p:spPr>
          <a:xfrm>
            <a:off x="8575342" y="3157469"/>
            <a:ext cx="3192766" cy="1415760"/>
          </a:xfrm>
          <a:prstGeom prst="rect">
            <a:avLst/>
          </a:prstGeom>
        </p:spPr>
        <p:txBody>
          <a:bodyPr wrap="square" lIns="121908" tIns="60954" rIns="121908" bIns="60954">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标题 6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50"/>
                                        <p:tgtEl>
                                          <p:spTgt spid="7"/>
                                        </p:tgtEl>
                                      </p:cBhvr>
                                    </p:animEffect>
                                    <p:anim calcmode="lin" valueType="num">
                                      <p:cBhvr>
                                        <p:cTn id="32" dur="750" fill="hold"/>
                                        <p:tgtEl>
                                          <p:spTgt spid="7"/>
                                        </p:tgtEl>
                                        <p:attrNameLst>
                                          <p:attrName>ppt_x</p:attrName>
                                        </p:attrNameLst>
                                      </p:cBhvr>
                                      <p:tavLst>
                                        <p:tav tm="0">
                                          <p:val>
                                            <p:strVal val="#ppt_x"/>
                                          </p:val>
                                        </p:tav>
                                        <p:tav tm="100000">
                                          <p:val>
                                            <p:strVal val="#ppt_x"/>
                                          </p:val>
                                        </p:tav>
                                      </p:tavLst>
                                    </p:anim>
                                    <p:anim calcmode="lin" valueType="num">
                                      <p:cBhvr>
                                        <p:cTn id="33" dur="75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750"/>
                                        <p:tgtEl>
                                          <p:spTgt spid="3"/>
                                        </p:tgtEl>
                                      </p:cBhvr>
                                    </p:animEffect>
                                    <p:anim calcmode="lin" valueType="num">
                                      <p:cBhvr>
                                        <p:cTn id="44" dur="750" fill="hold"/>
                                        <p:tgtEl>
                                          <p:spTgt spid="3"/>
                                        </p:tgtEl>
                                        <p:attrNameLst>
                                          <p:attrName>ppt_x</p:attrName>
                                        </p:attrNameLst>
                                      </p:cBhvr>
                                      <p:tavLst>
                                        <p:tav tm="0">
                                          <p:val>
                                            <p:strVal val="#ppt_x"/>
                                          </p:val>
                                        </p:tav>
                                        <p:tav tm="100000">
                                          <p:val>
                                            <p:strVal val="#ppt_x"/>
                                          </p:val>
                                        </p:tav>
                                      </p:tavLst>
                                    </p:anim>
                                    <p:anim calcmode="lin" valueType="num">
                                      <p:cBhvr>
                                        <p:cTn id="45" dur="75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par>
                          <p:cTn id="96" fill="hold">
                            <p:stCondLst>
                              <p:cond delay="8500"/>
                            </p:stCondLst>
                            <p:childTnLst>
                              <p:par>
                                <p:cTn id="97" presetID="10"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par>
                          <p:cTn id="103" fill="hold">
                            <p:stCondLst>
                              <p:cond delay="9000"/>
                            </p:stCondLst>
                            <p:childTnLst>
                              <p:par>
                                <p:cTn id="104" presetID="53" presetClass="entr" presetSubtype="1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500" fill="hold"/>
                                        <p:tgtEl>
                                          <p:spTgt spid="37"/>
                                        </p:tgtEl>
                                        <p:attrNameLst>
                                          <p:attrName>ppt_w</p:attrName>
                                        </p:attrNameLst>
                                      </p:cBhvr>
                                      <p:tavLst>
                                        <p:tav tm="0">
                                          <p:val>
                                            <p:fltVal val="0"/>
                                          </p:val>
                                        </p:tav>
                                        <p:tav tm="100000">
                                          <p:val>
                                            <p:strVal val="#ppt_w"/>
                                          </p:val>
                                        </p:tav>
                                      </p:tavLst>
                                    </p:anim>
                                    <p:anim calcmode="lin" valueType="num">
                                      <p:cBhvr>
                                        <p:cTn id="107" dur="500" fill="hold"/>
                                        <p:tgtEl>
                                          <p:spTgt spid="37"/>
                                        </p:tgtEl>
                                        <p:attrNameLst>
                                          <p:attrName>ppt_h</p:attrName>
                                        </p:attrNameLst>
                                      </p:cBhvr>
                                      <p:tavLst>
                                        <p:tav tm="0">
                                          <p:val>
                                            <p:fltVal val="0"/>
                                          </p:val>
                                        </p:tav>
                                        <p:tav tm="100000">
                                          <p:val>
                                            <p:strVal val="#ppt_h"/>
                                          </p:val>
                                        </p:tav>
                                      </p:tavLst>
                                    </p:anim>
                                    <p:animEffect transition="in" filter="fade">
                                      <p:cBhvr>
                                        <p:cTn id="108" dur="500"/>
                                        <p:tgtEl>
                                          <p:spTgt spid="37"/>
                                        </p:tgtEl>
                                      </p:cBhvr>
                                    </p:animEffect>
                                  </p:childTnLst>
                                </p:cTn>
                              </p:par>
                              <p:par>
                                <p:cTn id="109" presetID="10" presetClass="entr" presetSubtype="0"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500"/>
                                        <p:tgtEl>
                                          <p:spTgt spid="61"/>
                                        </p:tgtEl>
                                      </p:cBhvr>
                                    </p:animEffect>
                                  </p:childTnLst>
                                </p:cTn>
                              </p:par>
                            </p:childTnLst>
                          </p:cTn>
                        </p:par>
                        <p:par>
                          <p:cTn id="119" fill="hold">
                            <p:stCondLst>
                              <p:cond delay="10000"/>
                            </p:stCondLst>
                            <p:childTnLst>
                              <p:par>
                                <p:cTn id="120" presetID="10" presetClass="entr" presetSubtype="0"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 grpId="0" animBg="1"/>
      <p:bldP spid="35" grpId="0" animBg="1"/>
      <p:bldP spid="36" grpId="0" animBg="1"/>
      <p:bldP spid="37" grpId="0" animBg="1"/>
      <p:bldP spid="46" grpId="0" animBg="1"/>
      <p:bldP spid="54" grpId="0"/>
      <p:bldP spid="55" grpId="0"/>
      <p:bldP spid="56" grpId="0"/>
      <p:bldP spid="57" grpId="0"/>
      <p:bldP spid="58" grpId="0"/>
      <p:bldP spid="59" grpId="0"/>
      <p:bldP spid="60" grpId="0"/>
      <p:bldP spid="61" grpId="0"/>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591394" y="2496858"/>
            <a:ext cx="4660181" cy="7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solidFill>
                  <a:srgbClr val="FFFFFF"/>
                </a:solidFill>
                <a:latin typeface="微软雅黑" panose="020B0503020204020204" pitchFamily="34" charset="-122"/>
                <a:ea typeface="微软雅黑" panose="020B0503020204020204" pitchFamily="34" charset="-122"/>
              </a:rPr>
              <a:t>工作存在不足</a:t>
            </a:r>
          </a:p>
        </p:txBody>
      </p:sp>
      <p:sp>
        <p:nvSpPr>
          <p:cNvPr id="3" name="TextBox 12"/>
          <p:cNvSpPr txBox="1">
            <a:spLocks noChangeArrowheads="1"/>
          </p:cNvSpPr>
          <p:nvPr/>
        </p:nvSpPr>
        <p:spPr bwMode="auto">
          <a:xfrm>
            <a:off x="3192405" y="2194862"/>
            <a:ext cx="1271453" cy="2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735" b="1" dirty="0">
                <a:solidFill>
                  <a:srgbClr val="FFFFFF"/>
                </a:solidFill>
                <a:latin typeface="微软雅黑" panose="020B0503020204020204" pitchFamily="34" charset="-122"/>
                <a:ea typeface="微软雅黑" panose="020B0503020204020204" pitchFamily="34" charset="-122"/>
              </a:rPr>
              <a:t>4</a:t>
            </a:r>
            <a:endParaRPr lang="zh-CN" altLang="en-US" sz="13735" b="1" dirty="0">
              <a:solidFill>
                <a:srgbClr val="FFFFFF"/>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587912" y="3309845"/>
            <a:ext cx="6261829"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p>
        </p:txBody>
      </p:sp>
      <p:sp>
        <p:nvSpPr>
          <p:cNvPr id="5" name="TextBox 2"/>
          <p:cNvSpPr txBox="1">
            <a:spLocks noChangeArrowheads="1"/>
          </p:cNvSpPr>
          <p:nvPr/>
        </p:nvSpPr>
        <p:spPr bwMode="auto">
          <a:xfrm>
            <a:off x="2337077" y="3544238"/>
            <a:ext cx="843452" cy="5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4076" y="4460604"/>
            <a:ext cx="3187653" cy="670097"/>
            <a:chOff x="4631242" y="1185231"/>
            <a:chExt cx="2391051" cy="502573"/>
          </a:xfrm>
        </p:grpSpPr>
        <p:grpSp>
          <p:nvGrpSpPr>
            <p:cNvPr id="3" name="组合 2"/>
            <p:cNvGrpSpPr/>
            <p:nvPr/>
          </p:nvGrpSpPr>
          <p:grpSpPr>
            <a:xfrm>
              <a:off x="4631242" y="1185231"/>
              <a:ext cx="434310" cy="469991"/>
              <a:chOff x="6242320" y="1105727"/>
              <a:chExt cx="579080" cy="626657"/>
            </a:xfrm>
          </p:grpSpPr>
          <p:sp>
            <p:nvSpPr>
              <p:cNvPr id="6"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01</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4" name="直接连接符 3"/>
            <p:cNvCxnSpPr/>
            <p:nvPr/>
          </p:nvCxnSpPr>
          <p:spPr>
            <a:xfrm>
              <a:off x="4663083" y="1687804"/>
              <a:ext cx="2227976"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文本框 44"/>
            <p:cNvSpPr txBox="1"/>
            <p:nvPr/>
          </p:nvSpPr>
          <p:spPr>
            <a:xfrm>
              <a:off x="5107654" y="1229705"/>
              <a:ext cx="1914639"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8" name="组合 7"/>
          <p:cNvGrpSpPr/>
          <p:nvPr/>
        </p:nvGrpSpPr>
        <p:grpSpPr>
          <a:xfrm>
            <a:off x="1023152" y="2591004"/>
            <a:ext cx="3187653" cy="670097"/>
            <a:chOff x="4631242" y="1185231"/>
            <a:chExt cx="2391051" cy="502573"/>
          </a:xfrm>
        </p:grpSpPr>
        <p:grpSp>
          <p:nvGrpSpPr>
            <p:cNvPr id="9" name="组合 8"/>
            <p:cNvGrpSpPr/>
            <p:nvPr/>
          </p:nvGrpSpPr>
          <p:grpSpPr>
            <a:xfrm>
              <a:off x="4631242" y="1185231"/>
              <a:ext cx="434310" cy="469991"/>
              <a:chOff x="6242320" y="1105727"/>
              <a:chExt cx="579080" cy="626657"/>
            </a:xfrm>
          </p:grpSpPr>
          <p:sp>
            <p:nvSpPr>
              <p:cNvPr id="12"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02</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10" name="直接连接符 9"/>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文本框 44"/>
            <p:cNvSpPr txBox="1"/>
            <p:nvPr/>
          </p:nvSpPr>
          <p:spPr>
            <a:xfrm>
              <a:off x="5107654" y="1229705"/>
              <a:ext cx="1914639"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14" name="组合 13"/>
          <p:cNvGrpSpPr/>
          <p:nvPr/>
        </p:nvGrpSpPr>
        <p:grpSpPr>
          <a:xfrm>
            <a:off x="2261744" y="1395332"/>
            <a:ext cx="2904738" cy="670097"/>
            <a:chOff x="4631242" y="1185231"/>
            <a:chExt cx="2178837" cy="502573"/>
          </a:xfrm>
        </p:grpSpPr>
        <p:grpSp>
          <p:nvGrpSpPr>
            <p:cNvPr id="15" name="组合 14"/>
            <p:cNvGrpSpPr/>
            <p:nvPr/>
          </p:nvGrpSpPr>
          <p:grpSpPr>
            <a:xfrm>
              <a:off x="4631242" y="1185231"/>
              <a:ext cx="434310" cy="469991"/>
              <a:chOff x="6242320" y="1105727"/>
              <a:chExt cx="579080" cy="626657"/>
            </a:xfrm>
          </p:grpSpPr>
          <p:sp>
            <p:nvSpPr>
              <p:cNvPr id="18"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03</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16" name="直接连接符 15"/>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文本框 44"/>
            <p:cNvSpPr txBox="1"/>
            <p:nvPr/>
          </p:nvSpPr>
          <p:spPr>
            <a:xfrm>
              <a:off x="5107654" y="1229705"/>
              <a:ext cx="1702425"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20" name="组合 19"/>
          <p:cNvGrpSpPr/>
          <p:nvPr/>
        </p:nvGrpSpPr>
        <p:grpSpPr>
          <a:xfrm>
            <a:off x="7210662" y="1334522"/>
            <a:ext cx="3187653" cy="670097"/>
            <a:chOff x="4631242" y="1185231"/>
            <a:chExt cx="2391051" cy="502573"/>
          </a:xfrm>
        </p:grpSpPr>
        <p:grpSp>
          <p:nvGrpSpPr>
            <p:cNvPr id="21" name="组合 20"/>
            <p:cNvGrpSpPr/>
            <p:nvPr/>
          </p:nvGrpSpPr>
          <p:grpSpPr>
            <a:xfrm>
              <a:off x="4631242" y="1185231"/>
              <a:ext cx="434310" cy="469991"/>
              <a:chOff x="6242320" y="1105727"/>
              <a:chExt cx="579080" cy="626657"/>
            </a:xfrm>
          </p:grpSpPr>
          <p:sp>
            <p:nvSpPr>
              <p:cNvPr id="24"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04</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22" name="直接连接符 21"/>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文本框 44"/>
            <p:cNvSpPr txBox="1"/>
            <p:nvPr/>
          </p:nvSpPr>
          <p:spPr>
            <a:xfrm>
              <a:off x="5107654" y="1229705"/>
              <a:ext cx="1914639"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26" name="组合 25"/>
          <p:cNvGrpSpPr/>
          <p:nvPr/>
        </p:nvGrpSpPr>
        <p:grpSpPr>
          <a:xfrm>
            <a:off x="8317353" y="2632806"/>
            <a:ext cx="3187653" cy="670097"/>
            <a:chOff x="4631242" y="1185231"/>
            <a:chExt cx="2391051" cy="502573"/>
          </a:xfrm>
        </p:grpSpPr>
        <p:grpSp>
          <p:nvGrpSpPr>
            <p:cNvPr id="27" name="组合 26"/>
            <p:cNvGrpSpPr/>
            <p:nvPr/>
          </p:nvGrpSpPr>
          <p:grpSpPr>
            <a:xfrm>
              <a:off x="4631242" y="1185231"/>
              <a:ext cx="434310" cy="469991"/>
              <a:chOff x="6242320" y="1105727"/>
              <a:chExt cx="579080" cy="626657"/>
            </a:xfrm>
          </p:grpSpPr>
          <p:sp>
            <p:nvSpPr>
              <p:cNvPr id="30"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05</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28" name="直接连接符 27"/>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文本框 44"/>
            <p:cNvSpPr txBox="1"/>
            <p:nvPr/>
          </p:nvSpPr>
          <p:spPr>
            <a:xfrm>
              <a:off x="5107654" y="1229705"/>
              <a:ext cx="1914639"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32" name="组合 31"/>
          <p:cNvGrpSpPr/>
          <p:nvPr/>
        </p:nvGrpSpPr>
        <p:grpSpPr>
          <a:xfrm>
            <a:off x="8572241" y="4294580"/>
            <a:ext cx="3187653" cy="670097"/>
            <a:chOff x="4631242" y="1185231"/>
            <a:chExt cx="2391051" cy="502573"/>
          </a:xfrm>
        </p:grpSpPr>
        <p:grpSp>
          <p:nvGrpSpPr>
            <p:cNvPr id="33" name="组合 32"/>
            <p:cNvGrpSpPr/>
            <p:nvPr/>
          </p:nvGrpSpPr>
          <p:grpSpPr>
            <a:xfrm>
              <a:off x="4631242" y="1185231"/>
              <a:ext cx="434310" cy="469991"/>
              <a:chOff x="6242320" y="1105727"/>
              <a:chExt cx="579080" cy="626657"/>
            </a:xfrm>
          </p:grpSpPr>
          <p:sp>
            <p:nvSpPr>
              <p:cNvPr id="36" name="TextBox 6"/>
              <p:cNvSpPr txBox="1"/>
              <p:nvPr/>
            </p:nvSpPr>
            <p:spPr>
              <a:xfrm>
                <a:off x="6327224" y="1105727"/>
                <a:ext cx="448425" cy="492443"/>
              </a:xfrm>
              <a:prstGeom prst="rect">
                <a:avLst/>
              </a:prstGeom>
              <a:noFill/>
            </p:spPr>
            <p:txBody>
              <a:bodyPr vert="horz" wrap="square" lIns="0" tIns="0" rIns="0" bIns="0" rtlCol="0" anchor="ctr">
                <a:spAutoFit/>
              </a:bodyPr>
              <a:lstStyle/>
              <a:p>
                <a:pPr algn="l"/>
                <a:r>
                  <a:rPr lang="en-US" altLang="zh-CN" sz="3200" dirty="0">
                    <a:solidFill>
                      <a:schemeClr val="tx1">
                        <a:lumMod val="50000"/>
                        <a:lumOff val="50000"/>
                      </a:schemeClr>
                    </a:solidFill>
                    <a:latin typeface="Impact" panose="020B0806030902050204" pitchFamily="34" charset="0"/>
                    <a:ea typeface="微软雅黑" panose="020B0503020204020204" pitchFamily="34" charset="-122"/>
                  </a:rPr>
                  <a:t>06</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22"/>
              <p:cNvSpPr txBox="1"/>
              <p:nvPr/>
            </p:nvSpPr>
            <p:spPr>
              <a:xfrm>
                <a:off x="6242320" y="1516939"/>
                <a:ext cx="579080" cy="215445"/>
              </a:xfrm>
              <a:prstGeom prst="rect">
                <a:avLst/>
              </a:prstGeom>
              <a:noFill/>
            </p:spPr>
            <p:txBody>
              <a:bodyPr wrap="none" rtlCol="0">
                <a:spAutoFit/>
              </a:bodyPr>
              <a:lstStyle/>
              <a:p>
                <a:r>
                  <a:rPr lang="en-US" altLang="zh-CN" sz="800" b="1" dirty="0">
                    <a:solidFill>
                      <a:schemeClr val="tx1">
                        <a:lumMod val="50000"/>
                        <a:lumOff val="50000"/>
                      </a:schemeClr>
                    </a:solidFill>
                    <a:latin typeface="Leelawadee" panose="020B0502040204020203" pitchFamily="34" charset="-34"/>
                    <a:cs typeface="Leelawadee" panose="020B0502040204020203" pitchFamily="34" charset="-34"/>
                  </a:rPr>
                  <a:t>OPTION</a:t>
                </a:r>
                <a:endParaRPr lang="zh-CN" altLang="en-US" sz="800" b="1" dirty="0">
                  <a:solidFill>
                    <a:schemeClr val="tx1">
                      <a:lumMod val="50000"/>
                      <a:lumOff val="50000"/>
                    </a:schemeClr>
                  </a:solidFill>
                  <a:latin typeface="Leelawadee" panose="020B0502040204020203" pitchFamily="34" charset="-34"/>
                  <a:cs typeface="Leelawadee" panose="020B0502040204020203" pitchFamily="34" charset="-34"/>
                </a:endParaRPr>
              </a:p>
            </p:txBody>
          </p:sp>
        </p:grpSp>
        <p:cxnSp>
          <p:nvCxnSpPr>
            <p:cNvPr id="34" name="直接连接符 33"/>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文本框 44"/>
            <p:cNvSpPr txBox="1"/>
            <p:nvPr/>
          </p:nvSpPr>
          <p:spPr>
            <a:xfrm>
              <a:off x="5107654" y="1229705"/>
              <a:ext cx="1914639" cy="384336"/>
            </a:xfrm>
            <a:prstGeom prst="rect">
              <a:avLst/>
            </a:prstGeom>
            <a:noFill/>
          </p:spPr>
          <p:txBody>
            <a:bodyPr wrap="square" lIns="68580" tIns="34290" rIns="68580" bIns="34290"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endParaRPr>
            </a:p>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a:t>
              </a:r>
            </a:p>
          </p:txBody>
        </p:sp>
      </p:grpSp>
      <p:grpSp>
        <p:nvGrpSpPr>
          <p:cNvPr id="38" name="Group 97"/>
          <p:cNvGrpSpPr/>
          <p:nvPr/>
        </p:nvGrpSpPr>
        <p:grpSpPr bwMode="auto">
          <a:xfrm>
            <a:off x="3503686" y="1910246"/>
            <a:ext cx="4978255" cy="4687107"/>
            <a:chOff x="12765924" y="3578459"/>
            <a:chExt cx="9438091" cy="8888824"/>
          </a:xfrm>
        </p:grpSpPr>
        <p:sp>
          <p:nvSpPr>
            <p:cNvPr id="39" name="Block Arc 37"/>
            <p:cNvSpPr/>
            <p:nvPr/>
          </p:nvSpPr>
          <p:spPr>
            <a:xfrm>
              <a:off x="13077734" y="3659516"/>
              <a:ext cx="8806228" cy="8807767"/>
            </a:xfrm>
            <a:prstGeom prst="blockArc">
              <a:avLst>
                <a:gd name="adj1" fmla="val 8826967"/>
                <a:gd name="adj2" fmla="val 1986563"/>
                <a:gd name="adj3" fmla="val 19223"/>
              </a:avLst>
            </a:prstGeom>
            <a:solidFill>
              <a:schemeClr val="accent3"/>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0" name="Block Arc 38"/>
            <p:cNvSpPr/>
            <p:nvPr/>
          </p:nvSpPr>
          <p:spPr>
            <a:xfrm>
              <a:off x="13077734" y="3659516"/>
              <a:ext cx="8806228" cy="8807767"/>
            </a:xfrm>
            <a:prstGeom prst="blockArc">
              <a:avLst>
                <a:gd name="adj1" fmla="val 11218752"/>
                <a:gd name="adj2" fmla="val 1986563"/>
                <a:gd name="adj3" fmla="val 19223"/>
              </a:avLst>
            </a:prstGeom>
            <a:solidFill>
              <a:schemeClr val="accent1"/>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1" name="Block Arc 39"/>
            <p:cNvSpPr/>
            <p:nvPr/>
          </p:nvSpPr>
          <p:spPr>
            <a:xfrm>
              <a:off x="13077734" y="3659516"/>
              <a:ext cx="8806228" cy="8807767"/>
            </a:xfrm>
            <a:prstGeom prst="blockArc">
              <a:avLst>
                <a:gd name="adj1" fmla="val 13722802"/>
                <a:gd name="adj2" fmla="val 1986563"/>
                <a:gd name="adj3" fmla="val 19223"/>
              </a:avLst>
            </a:prstGeom>
            <a:solidFill>
              <a:schemeClr val="accent2"/>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2" name="Block Arc 40"/>
            <p:cNvSpPr/>
            <p:nvPr/>
          </p:nvSpPr>
          <p:spPr>
            <a:xfrm>
              <a:off x="13077734" y="3659516"/>
              <a:ext cx="8806228" cy="8807767"/>
            </a:xfrm>
            <a:prstGeom prst="blockArc">
              <a:avLst>
                <a:gd name="adj1" fmla="val 16218384"/>
                <a:gd name="adj2" fmla="val 1986563"/>
                <a:gd name="adj3" fmla="val 19223"/>
              </a:avLst>
            </a:prstGeom>
            <a:solidFill>
              <a:schemeClr val="accent4"/>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3" name="Block Arc 41"/>
            <p:cNvSpPr/>
            <p:nvPr/>
          </p:nvSpPr>
          <p:spPr>
            <a:xfrm>
              <a:off x="13077734" y="3659516"/>
              <a:ext cx="8806228" cy="8807767"/>
            </a:xfrm>
            <a:prstGeom prst="blockArc">
              <a:avLst>
                <a:gd name="adj1" fmla="val 18745087"/>
                <a:gd name="adj2" fmla="val 1986563"/>
                <a:gd name="adj3" fmla="val 19223"/>
              </a:avLst>
            </a:prstGeom>
            <a:solidFill>
              <a:schemeClr val="accent3"/>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4" name="Block Arc 42"/>
            <p:cNvSpPr/>
            <p:nvPr/>
          </p:nvSpPr>
          <p:spPr>
            <a:xfrm>
              <a:off x="13077734" y="3659516"/>
              <a:ext cx="8806228" cy="8807767"/>
            </a:xfrm>
            <a:prstGeom prst="blockArc">
              <a:avLst>
                <a:gd name="adj1" fmla="val 21150995"/>
                <a:gd name="adj2" fmla="val 1986563"/>
                <a:gd name="adj3" fmla="val 19223"/>
              </a:avLst>
            </a:prstGeom>
            <a:solidFill>
              <a:schemeClr val="tx2"/>
            </a:solidFill>
            <a:ln w="12700" cap="flat" cmpd="sng" algn="ctr">
              <a:noFill/>
              <a:prstDash val="solid"/>
              <a:miter lim="800000"/>
            </a:ln>
            <a:effectLst/>
          </p:spPr>
          <p:txBody>
            <a:bodyPr anchor="ctr"/>
            <a:lstStyle/>
            <a:p>
              <a:pPr algn="ctr" defTabSz="913765">
                <a:defRPr/>
              </a:pPr>
              <a:endParaRPr lang="en-US" sz="2400" kern="0" dirty="0">
                <a:solidFill>
                  <a:schemeClr val="tx1">
                    <a:lumMod val="50000"/>
                    <a:lumOff val="50000"/>
                  </a:schemeClr>
                </a:solidFill>
                <a:latin typeface="Raleway Light"/>
              </a:endParaRPr>
            </a:p>
          </p:txBody>
        </p:sp>
        <p:sp>
          <p:nvSpPr>
            <p:cNvPr id="45" name="Isosceles Triangle 43"/>
            <p:cNvSpPr/>
            <p:nvPr/>
          </p:nvSpPr>
          <p:spPr>
            <a:xfrm rot="6387854">
              <a:off x="21847529" y="9012760"/>
              <a:ext cx="383304" cy="329667"/>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46" name="Isosceles Triangle 44"/>
            <p:cNvSpPr/>
            <p:nvPr/>
          </p:nvSpPr>
          <p:spPr>
            <a:xfrm rot="15212146" flipH="1">
              <a:off x="12739105" y="9012760"/>
              <a:ext cx="383304" cy="329667"/>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47" name="Isosceles Triangle 45"/>
            <p:cNvSpPr/>
            <p:nvPr/>
          </p:nvSpPr>
          <p:spPr>
            <a:xfrm rot="3806845">
              <a:off x="21462918" y="5723758"/>
              <a:ext cx="383304" cy="329667"/>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48" name="Isosceles Triangle 46"/>
            <p:cNvSpPr/>
            <p:nvPr/>
          </p:nvSpPr>
          <p:spPr>
            <a:xfrm rot="17793155" flipH="1">
              <a:off x="13177288" y="5723758"/>
              <a:ext cx="383304" cy="329667"/>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49" name="Isosceles Triangle 47"/>
            <p:cNvSpPr/>
            <p:nvPr/>
          </p:nvSpPr>
          <p:spPr>
            <a:xfrm rot="1344356">
              <a:off x="19160090" y="3578459"/>
              <a:ext cx="383237" cy="331098"/>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50" name="Isosceles Triangle 48"/>
            <p:cNvSpPr/>
            <p:nvPr/>
          </p:nvSpPr>
          <p:spPr>
            <a:xfrm rot="20255644" flipH="1">
              <a:off x="15521390" y="3578459"/>
              <a:ext cx="383238" cy="331098"/>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1218565">
                <a:defRPr/>
              </a:pPr>
              <a:endParaRPr lang="zh-CN" altLang="zh-CN" sz="2400" kern="0">
                <a:solidFill>
                  <a:schemeClr val="tx1">
                    <a:lumMod val="50000"/>
                    <a:lumOff val="50000"/>
                  </a:schemeClr>
                </a:solidFill>
                <a:latin typeface="Raleway Light" charset="0"/>
                <a:ea typeface="MS PGothic" panose="020B0600070205080204" pitchFamily="34" charset="-128"/>
              </a:endParaRPr>
            </a:p>
          </p:txBody>
        </p:sp>
        <p:sp>
          <p:nvSpPr>
            <p:cNvPr id="51" name="Freeform 8"/>
            <p:cNvSpPr>
              <a:spLocks noEditPoints="1"/>
            </p:cNvSpPr>
            <p:nvPr/>
          </p:nvSpPr>
          <p:spPr bwMode="auto">
            <a:xfrm>
              <a:off x="13666661" y="8303869"/>
              <a:ext cx="736212" cy="844841"/>
            </a:xfrm>
            <a:custGeom>
              <a:avLst/>
              <a:gdLst>
                <a:gd name="T0" fmla="*/ 2147483647 w 192"/>
                <a:gd name="T1" fmla="*/ 516147929 h 220"/>
                <a:gd name="T2" fmla="*/ 2147483647 w 192"/>
                <a:gd name="T3" fmla="*/ 132724521 h 220"/>
                <a:gd name="T4" fmla="*/ 2147483647 w 192"/>
                <a:gd name="T5" fmla="*/ 0 h 220"/>
                <a:gd name="T6" fmla="*/ 499899451 w 192"/>
                <a:gd name="T7" fmla="*/ 0 h 220"/>
                <a:gd name="T8" fmla="*/ 308760411 w 192"/>
                <a:gd name="T9" fmla="*/ 132724521 h 220"/>
                <a:gd name="T10" fmla="*/ 191139041 w 192"/>
                <a:gd name="T11" fmla="*/ 516147929 h 220"/>
                <a:gd name="T12" fmla="*/ 0 w 192"/>
                <a:gd name="T13" fmla="*/ 707857712 h 220"/>
                <a:gd name="T14" fmla="*/ 0 w 192"/>
                <a:gd name="T15" fmla="*/ 1017545701 h 220"/>
                <a:gd name="T16" fmla="*/ 191139041 w 192"/>
                <a:gd name="T17" fmla="*/ 1209255485 h 220"/>
                <a:gd name="T18" fmla="*/ 308760411 w 192"/>
                <a:gd name="T19" fmla="*/ 1209255485 h 220"/>
                <a:gd name="T20" fmla="*/ 294059177 w 192"/>
                <a:gd name="T21" fmla="*/ 1238751956 h 220"/>
                <a:gd name="T22" fmla="*/ 499899451 w 192"/>
                <a:gd name="T23" fmla="*/ 2147483647 h 220"/>
                <a:gd name="T24" fmla="*/ 705739725 w 192"/>
                <a:gd name="T25" fmla="*/ 2147483647 h 220"/>
                <a:gd name="T26" fmla="*/ 2117219176 w 192"/>
                <a:gd name="T27" fmla="*/ 2147483647 h 220"/>
                <a:gd name="T28" fmla="*/ 2147483647 w 192"/>
                <a:gd name="T29" fmla="*/ 2147483647 h 220"/>
                <a:gd name="T30" fmla="*/ 2147483647 w 192"/>
                <a:gd name="T31" fmla="*/ 1238751956 h 220"/>
                <a:gd name="T32" fmla="*/ 2147483647 w 192"/>
                <a:gd name="T33" fmla="*/ 1209255485 h 220"/>
                <a:gd name="T34" fmla="*/ 2147483647 w 192"/>
                <a:gd name="T35" fmla="*/ 1209255485 h 220"/>
                <a:gd name="T36" fmla="*/ 2147483647 w 192"/>
                <a:gd name="T37" fmla="*/ 1017545701 h 220"/>
                <a:gd name="T38" fmla="*/ 2147483647 w 192"/>
                <a:gd name="T39" fmla="*/ 707857712 h 220"/>
                <a:gd name="T40" fmla="*/ 2147483647 w 192"/>
                <a:gd name="T41" fmla="*/ 516147929 h 220"/>
                <a:gd name="T42" fmla="*/ 499899451 w 192"/>
                <a:gd name="T43" fmla="*/ 206459939 h 220"/>
                <a:gd name="T44" fmla="*/ 2147483647 w 192"/>
                <a:gd name="T45" fmla="*/ 206459939 h 220"/>
                <a:gd name="T46" fmla="*/ 2147483647 w 192"/>
                <a:gd name="T47" fmla="*/ 501397773 h 220"/>
                <a:gd name="T48" fmla="*/ 396979314 w 192"/>
                <a:gd name="T49" fmla="*/ 501397773 h 220"/>
                <a:gd name="T50" fmla="*/ 499899451 w 192"/>
                <a:gd name="T51" fmla="*/ 206459939 h 220"/>
                <a:gd name="T52" fmla="*/ 705739725 w 192"/>
                <a:gd name="T53" fmla="*/ 2147483647 h 220"/>
                <a:gd name="T54" fmla="*/ 676333424 w 192"/>
                <a:gd name="T55" fmla="*/ 2147483647 h 220"/>
                <a:gd name="T56" fmla="*/ 2146625477 w 192"/>
                <a:gd name="T57" fmla="*/ 2147483647 h 220"/>
                <a:gd name="T58" fmla="*/ 2117219176 w 192"/>
                <a:gd name="T59" fmla="*/ 2147483647 h 220"/>
                <a:gd name="T60" fmla="*/ 705739725 w 192"/>
                <a:gd name="T61" fmla="*/ 2147483647 h 220"/>
                <a:gd name="T62" fmla="*/ 2147483647 w 192"/>
                <a:gd name="T63" fmla="*/ 2147483647 h 220"/>
                <a:gd name="T64" fmla="*/ 661632191 w 192"/>
                <a:gd name="T65" fmla="*/ 2147483647 h 220"/>
                <a:gd name="T66" fmla="*/ 544006986 w 192"/>
                <a:gd name="T67" fmla="*/ 1622175364 h 220"/>
                <a:gd name="T68" fmla="*/ 2147483647 w 192"/>
                <a:gd name="T69" fmla="*/ 1622175364 h 220"/>
                <a:gd name="T70" fmla="*/ 2147483647 w 192"/>
                <a:gd name="T71" fmla="*/ 2147483647 h 220"/>
                <a:gd name="T72" fmla="*/ 2147483647 w 192"/>
                <a:gd name="T73" fmla="*/ 1518943474 h 220"/>
                <a:gd name="T74" fmla="*/ 529305753 w 192"/>
                <a:gd name="T75" fmla="*/ 1518943474 h 220"/>
                <a:gd name="T76" fmla="*/ 499899451 w 192"/>
                <a:gd name="T77" fmla="*/ 1209255485 h 220"/>
                <a:gd name="T78" fmla="*/ 2147483647 w 192"/>
                <a:gd name="T79" fmla="*/ 1209255485 h 220"/>
                <a:gd name="T80" fmla="*/ 2147483647 w 192"/>
                <a:gd name="T81" fmla="*/ 1518943474 h 220"/>
                <a:gd name="T82" fmla="*/ 2147483647 w 192"/>
                <a:gd name="T83" fmla="*/ 1017545701 h 220"/>
                <a:gd name="T84" fmla="*/ 191139041 w 192"/>
                <a:gd name="T85" fmla="*/ 1017545701 h 220"/>
                <a:gd name="T86" fmla="*/ 191139041 w 192"/>
                <a:gd name="T87" fmla="*/ 707857712 h 220"/>
                <a:gd name="T88" fmla="*/ 2147483647 w 192"/>
                <a:gd name="T89" fmla="*/ 707857712 h 220"/>
                <a:gd name="T90" fmla="*/ 2147483647 w 192"/>
                <a:gd name="T91" fmla="*/ 101754570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82843" tIns="91422" rIns="182843" bIns="91422"/>
            <a:lstStyle/>
            <a:p>
              <a:pPr defTabSz="1218565">
                <a:defRPr/>
              </a:pPr>
              <a:endParaRPr lang="zh-CN" altLang="en-US" sz="2400" kern="0">
                <a:solidFill>
                  <a:schemeClr val="tx1">
                    <a:lumMod val="50000"/>
                    <a:lumOff val="50000"/>
                  </a:schemeClr>
                </a:solidFill>
              </a:endParaRPr>
            </a:p>
          </p:txBody>
        </p:sp>
        <p:grpSp>
          <p:nvGrpSpPr>
            <p:cNvPr id="52" name="Group 66"/>
            <p:cNvGrpSpPr/>
            <p:nvPr/>
          </p:nvGrpSpPr>
          <p:grpSpPr>
            <a:xfrm>
              <a:off x="14015352" y="5922567"/>
              <a:ext cx="645884" cy="936774"/>
              <a:chOff x="-990600" y="3375025"/>
              <a:chExt cx="571500" cy="828675"/>
            </a:xfrm>
            <a:solidFill>
              <a:srgbClr val="FFFFFF"/>
            </a:solidFill>
          </p:grpSpPr>
          <p:sp>
            <p:nvSpPr>
              <p:cNvPr id="63"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sp>
            <p:nvSpPr>
              <p:cNvPr id="64"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sp>
            <p:nvSpPr>
              <p:cNvPr id="65"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grpSp>
        <p:grpSp>
          <p:nvGrpSpPr>
            <p:cNvPr id="53" name="Group 70"/>
            <p:cNvGrpSpPr/>
            <p:nvPr/>
          </p:nvGrpSpPr>
          <p:grpSpPr>
            <a:xfrm>
              <a:off x="20359644" y="6024200"/>
              <a:ext cx="550847" cy="800628"/>
              <a:chOff x="-1587" y="-1587"/>
              <a:chExt cx="4211637" cy="6119812"/>
            </a:xfrm>
            <a:solidFill>
              <a:srgbClr val="FFFFFF"/>
            </a:solidFill>
          </p:grpSpPr>
          <p:sp>
            <p:nvSpPr>
              <p:cNvPr id="61"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sp>
            <p:nvSpPr>
              <p:cNvPr id="6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grpSp>
        <p:grpSp>
          <p:nvGrpSpPr>
            <p:cNvPr id="54" name="Group 73"/>
            <p:cNvGrpSpPr/>
            <p:nvPr/>
          </p:nvGrpSpPr>
          <p:grpSpPr>
            <a:xfrm>
              <a:off x="20603261" y="8314456"/>
              <a:ext cx="749927" cy="749824"/>
              <a:chOff x="0" y="1588"/>
              <a:chExt cx="4016375" cy="4014787"/>
            </a:xfrm>
            <a:solidFill>
              <a:srgbClr val="FFFFFF"/>
            </a:solidFill>
          </p:grpSpPr>
          <p:sp>
            <p:nvSpPr>
              <p:cNvPr id="59"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sp>
            <p:nvSpPr>
              <p:cNvPr id="60"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grpSp>
        <p:grpSp>
          <p:nvGrpSpPr>
            <p:cNvPr id="55" name="Group 76"/>
            <p:cNvGrpSpPr/>
            <p:nvPr/>
          </p:nvGrpSpPr>
          <p:grpSpPr>
            <a:xfrm>
              <a:off x="15757556" y="4413122"/>
              <a:ext cx="873610" cy="753752"/>
              <a:chOff x="-122237" y="-128588"/>
              <a:chExt cx="4632324" cy="3995738"/>
            </a:xfrm>
            <a:solidFill>
              <a:srgbClr val="FFFFFF"/>
            </a:solidFill>
          </p:grpSpPr>
          <p:sp>
            <p:nvSpPr>
              <p:cNvPr id="57"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sp>
            <p:nvSpPr>
              <p:cNvPr id="58"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id-ID" sz="2400" kern="0" dirty="0">
                  <a:solidFill>
                    <a:schemeClr val="tx1">
                      <a:lumMod val="50000"/>
                      <a:lumOff val="50000"/>
                    </a:schemeClr>
                  </a:solidFill>
                  <a:latin typeface="Raleway Light"/>
                </a:endParaRPr>
              </a:p>
            </p:txBody>
          </p:sp>
        </p:grpSp>
        <p:sp>
          <p:nvSpPr>
            <p:cNvPr id="56" name="Freeform 44"/>
            <p:cNvSpPr>
              <a:spLocks noEditPoints="1"/>
            </p:cNvSpPr>
            <p:nvPr/>
          </p:nvSpPr>
          <p:spPr bwMode="auto">
            <a:xfrm>
              <a:off x="18435214" y="4541253"/>
              <a:ext cx="826579" cy="620562"/>
            </a:xfrm>
            <a:custGeom>
              <a:avLst/>
              <a:gdLst>
                <a:gd name="T0" fmla="*/ 500239139 w 1124"/>
                <a:gd name="T1" fmla="*/ 11379915 h 843"/>
                <a:gd name="T2" fmla="*/ 134658838 w 1124"/>
                <a:gd name="T3" fmla="*/ 0 h 843"/>
                <a:gd name="T4" fmla="*/ 11356637 w 1124"/>
                <a:gd name="T5" fmla="*/ 107837186 h 843"/>
                <a:gd name="T6" fmla="*/ 9734365 w 1124"/>
                <a:gd name="T7" fmla="*/ 159859127 h 843"/>
                <a:gd name="T8" fmla="*/ 303929568 w 1124"/>
                <a:gd name="T9" fmla="*/ 456817551 h 843"/>
                <a:gd name="T10" fmla="*/ 598124036 w 1124"/>
                <a:gd name="T11" fmla="*/ 159859127 h 843"/>
                <a:gd name="T12" fmla="*/ 596501765 w 1124"/>
                <a:gd name="T13" fmla="*/ 107837186 h 843"/>
                <a:gd name="T14" fmla="*/ 261746830 w 1124"/>
                <a:gd name="T15" fmla="*/ 133305993 h 843"/>
                <a:gd name="T16" fmla="*/ 346111571 w 1124"/>
                <a:gd name="T17" fmla="*/ 133305993 h 843"/>
                <a:gd name="T18" fmla="*/ 370447852 w 1124"/>
                <a:gd name="T19" fmla="*/ 42268149 h 843"/>
                <a:gd name="T20" fmla="*/ 360713487 w 1124"/>
                <a:gd name="T21" fmla="*/ 120842487 h 843"/>
                <a:gd name="T22" fmla="*/ 247144915 w 1124"/>
                <a:gd name="T23" fmla="*/ 120842487 h 843"/>
                <a:gd name="T24" fmla="*/ 237410550 w 1124"/>
                <a:gd name="T25" fmla="*/ 42268149 h 843"/>
                <a:gd name="T26" fmla="*/ 247144915 w 1124"/>
                <a:gd name="T27" fmla="*/ 120842487 h 843"/>
                <a:gd name="T28" fmla="*/ 303929568 w 1124"/>
                <a:gd name="T29" fmla="*/ 389080596 h 843"/>
                <a:gd name="T30" fmla="*/ 350978386 w 1124"/>
                <a:gd name="T31" fmla="*/ 152272517 h 843"/>
                <a:gd name="T32" fmla="*/ 464005711 w 1124"/>
                <a:gd name="T33" fmla="*/ 152272517 h 843"/>
                <a:gd name="T34" fmla="*/ 370447852 w 1124"/>
                <a:gd name="T35" fmla="*/ 152272517 h 843"/>
                <a:gd name="T36" fmla="*/ 422364220 w 1124"/>
                <a:gd name="T37" fmla="*/ 94290090 h 843"/>
                <a:gd name="T38" fmla="*/ 375855178 w 1124"/>
                <a:gd name="T39" fmla="*/ 133305993 h 843"/>
                <a:gd name="T40" fmla="*/ 460219920 w 1124"/>
                <a:gd name="T41" fmla="*/ 37932312 h 843"/>
                <a:gd name="T42" fmla="*/ 393161125 w 1124"/>
                <a:gd name="T43" fmla="*/ 37932312 h 843"/>
                <a:gd name="T44" fmla="*/ 261746830 w 1124"/>
                <a:gd name="T45" fmla="*/ 37932312 h 843"/>
                <a:gd name="T46" fmla="*/ 303929568 w 1124"/>
                <a:gd name="T47" fmla="*/ 73155647 h 843"/>
                <a:gd name="T48" fmla="*/ 147638481 w 1124"/>
                <a:gd name="T49" fmla="*/ 37932312 h 843"/>
                <a:gd name="T50" fmla="*/ 184412422 w 1124"/>
                <a:gd name="T51" fmla="*/ 68278751 h 843"/>
                <a:gd name="T52" fmla="*/ 232003223 w 1124"/>
                <a:gd name="T53" fmla="*/ 133305993 h 843"/>
                <a:gd name="T54" fmla="*/ 185494182 w 1124"/>
                <a:gd name="T55" fmla="*/ 94290090 h 843"/>
                <a:gd name="T56" fmla="*/ 283919591 w 1124"/>
                <a:gd name="T57" fmla="*/ 385829087 h 843"/>
                <a:gd name="T58" fmla="*/ 237410550 w 1124"/>
                <a:gd name="T59" fmla="*/ 152272517 h 843"/>
                <a:gd name="T60" fmla="*/ 54620399 w 1124"/>
                <a:gd name="T61" fmla="*/ 152272517 h 843"/>
                <a:gd name="T62" fmla="*/ 241196341 w 1124"/>
                <a:gd name="T63" fmla="*/ 351690079 h 843"/>
                <a:gd name="T64" fmla="*/ 553238002 w 1124"/>
                <a:gd name="T65" fmla="*/ 152272517 h 843"/>
                <a:gd name="T66" fmla="*/ 486178472 w 1124"/>
                <a:gd name="T67" fmla="*/ 152272517 h 843"/>
                <a:gd name="T68" fmla="*/ 436966135 w 1124"/>
                <a:gd name="T69" fmla="*/ 81825848 h 843"/>
                <a:gd name="T70" fmla="*/ 568379694 w 1124"/>
                <a:gd name="T71" fmla="*/ 133305993 h 843"/>
                <a:gd name="T72" fmla="*/ 127087992 w 1124"/>
                <a:gd name="T73" fmla="*/ 45518922 h 843"/>
                <a:gd name="T74" fmla="*/ 119516411 w 1124"/>
                <a:gd name="T75" fmla="*/ 133305993 h 843"/>
                <a:gd name="T76" fmla="*/ 127087992 w 1124"/>
                <a:gd name="T77" fmla="*/ 45518922 h 8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82843" tIns="91422" rIns="182843" bIns="91422"/>
            <a:lstStyle/>
            <a:p>
              <a:pPr defTabSz="1218565">
                <a:defRPr/>
              </a:pPr>
              <a:endParaRPr lang="zh-CN" altLang="en-US" sz="2400" kern="0">
                <a:solidFill>
                  <a:schemeClr val="tx1">
                    <a:lumMod val="50000"/>
                    <a:lumOff val="50000"/>
                  </a:schemeClr>
                </a:solidFill>
              </a:endParaRPr>
            </a:p>
          </p:txBody>
        </p:sp>
      </p:gr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404" y="3104839"/>
            <a:ext cx="2366471" cy="3201909"/>
          </a:xfrm>
          <a:prstGeom prst="rect">
            <a:avLst/>
          </a:prstGeom>
        </p:spPr>
      </p:pic>
      <p:sp>
        <p:nvSpPr>
          <p:cNvPr id="67" name="标题 66"/>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par>
                          <p:cTn id="14" fill="hold">
                            <p:stCondLst>
                              <p:cond delay="1500"/>
                            </p:stCondLst>
                            <p:childTnLst>
                              <p:par>
                                <p:cTn id="15" presetID="18" presetClass="entr" presetSubtype="3"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upRight)">
                                      <p:cBhvr>
                                        <p:cTn id="17" dur="500"/>
                                        <p:tgtEl>
                                          <p:spTgt spid="8"/>
                                        </p:tgtEl>
                                      </p:cBhvr>
                                    </p:animEffect>
                                  </p:childTnLst>
                                </p:cTn>
                              </p:par>
                            </p:childTnLst>
                          </p:cTn>
                        </p:par>
                        <p:par>
                          <p:cTn id="18" fill="hold">
                            <p:stCondLst>
                              <p:cond delay="2000"/>
                            </p:stCondLst>
                            <p:childTnLst>
                              <p:par>
                                <p:cTn id="19" presetID="18" presetClass="entr" presetSubtype="3"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upRight)">
                                      <p:cBhvr>
                                        <p:cTn id="21" dur="500"/>
                                        <p:tgtEl>
                                          <p:spTgt spid="14"/>
                                        </p:tgtEl>
                                      </p:cBhvr>
                                    </p:animEffect>
                                  </p:childTnLst>
                                </p:cTn>
                              </p:par>
                            </p:childTnLst>
                          </p:cTn>
                        </p:par>
                        <p:par>
                          <p:cTn id="22" fill="hold">
                            <p:stCondLst>
                              <p:cond delay="2500"/>
                            </p:stCondLst>
                            <p:childTnLst>
                              <p:par>
                                <p:cTn id="23" presetID="18" presetClass="entr" presetSubtype="3"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upRight)">
                                      <p:cBhvr>
                                        <p:cTn id="25" dur="500"/>
                                        <p:tgtEl>
                                          <p:spTgt spid="20"/>
                                        </p:tgtEl>
                                      </p:cBhvr>
                                    </p:animEffect>
                                  </p:childTnLst>
                                </p:cTn>
                              </p:par>
                            </p:childTnLst>
                          </p:cTn>
                        </p:par>
                        <p:par>
                          <p:cTn id="26" fill="hold">
                            <p:stCondLst>
                              <p:cond delay="3000"/>
                            </p:stCondLst>
                            <p:childTnLst>
                              <p:par>
                                <p:cTn id="27" presetID="18" presetClass="entr" presetSubtype="3"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strips(upRight)">
                                      <p:cBhvr>
                                        <p:cTn id="29" dur="500"/>
                                        <p:tgtEl>
                                          <p:spTgt spid="26"/>
                                        </p:tgtEl>
                                      </p:cBhvr>
                                    </p:animEffect>
                                  </p:childTnLst>
                                </p:cTn>
                              </p:par>
                            </p:childTnLst>
                          </p:cTn>
                        </p:par>
                        <p:par>
                          <p:cTn id="30" fill="hold">
                            <p:stCondLst>
                              <p:cond delay="3500"/>
                            </p:stCondLst>
                            <p:childTnLst>
                              <p:par>
                                <p:cTn id="31" presetID="18" presetClass="entr" presetSubtype="3"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upRight)">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9"/>
          <p:cNvSpPr/>
          <p:nvPr/>
        </p:nvSpPr>
        <p:spPr bwMode="auto">
          <a:xfrm rot="5400000">
            <a:off x="3843535" y="4223632"/>
            <a:ext cx="1481139" cy="565077"/>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3" name="Freeform 70"/>
          <p:cNvSpPr/>
          <p:nvPr/>
        </p:nvSpPr>
        <p:spPr bwMode="auto">
          <a:xfrm rot="5400000">
            <a:off x="3703903" y="3623584"/>
            <a:ext cx="738188" cy="1022218"/>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4" name="Freeform 71"/>
          <p:cNvSpPr/>
          <p:nvPr/>
        </p:nvSpPr>
        <p:spPr bwMode="auto">
          <a:xfrm rot="5400000">
            <a:off x="3701523" y="4364154"/>
            <a:ext cx="742951" cy="1022218"/>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5" name="Freeform 72"/>
          <p:cNvSpPr/>
          <p:nvPr/>
        </p:nvSpPr>
        <p:spPr bwMode="auto">
          <a:xfrm rot="5400000">
            <a:off x="4349032" y="4327598"/>
            <a:ext cx="2371725" cy="355554"/>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2">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6" name="Freeform 73"/>
          <p:cNvSpPr/>
          <p:nvPr/>
        </p:nvSpPr>
        <p:spPr bwMode="auto">
          <a:xfrm rot="5400000">
            <a:off x="4452284" y="3421178"/>
            <a:ext cx="1184275" cy="980947"/>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7" name="Freeform 74"/>
          <p:cNvSpPr/>
          <p:nvPr/>
        </p:nvSpPr>
        <p:spPr bwMode="auto">
          <a:xfrm rot="5400000">
            <a:off x="4450696" y="4607040"/>
            <a:ext cx="1187451" cy="980947"/>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2"/>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8" name="Freeform 75"/>
          <p:cNvSpPr/>
          <p:nvPr/>
        </p:nvSpPr>
        <p:spPr bwMode="auto">
          <a:xfrm rot="5400000">
            <a:off x="6866535" y="4224425"/>
            <a:ext cx="1481139" cy="563489"/>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9" name="Freeform 76"/>
          <p:cNvSpPr/>
          <p:nvPr/>
        </p:nvSpPr>
        <p:spPr bwMode="auto">
          <a:xfrm rot="5400000">
            <a:off x="7749914" y="3623584"/>
            <a:ext cx="738188" cy="1022218"/>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4">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0" name="Freeform 77"/>
          <p:cNvSpPr/>
          <p:nvPr/>
        </p:nvSpPr>
        <p:spPr bwMode="auto">
          <a:xfrm rot="5400000">
            <a:off x="7747533" y="4364154"/>
            <a:ext cx="742951" cy="1022218"/>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4"/>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1" name="Freeform 78"/>
          <p:cNvSpPr/>
          <p:nvPr/>
        </p:nvSpPr>
        <p:spPr bwMode="auto">
          <a:xfrm rot="5400000">
            <a:off x="5469661" y="4327598"/>
            <a:ext cx="2371725" cy="355554"/>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bg1">
              <a:lumMod val="50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2" name="Freeform 79"/>
          <p:cNvSpPr/>
          <p:nvPr/>
        </p:nvSpPr>
        <p:spPr bwMode="auto">
          <a:xfrm rot="5400000">
            <a:off x="6554654" y="3421970"/>
            <a:ext cx="1184275" cy="979361"/>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bg1">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3" name="Freeform 80"/>
          <p:cNvSpPr/>
          <p:nvPr/>
        </p:nvSpPr>
        <p:spPr bwMode="auto">
          <a:xfrm rot="5400000">
            <a:off x="6553066" y="4607833"/>
            <a:ext cx="1187451" cy="979361"/>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4" name="Freeform 81"/>
          <p:cNvSpPr/>
          <p:nvPr/>
        </p:nvSpPr>
        <p:spPr bwMode="auto">
          <a:xfrm rot="5400000">
            <a:off x="5274471" y="3179877"/>
            <a:ext cx="1630363" cy="1017456"/>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3">
              <a:lumMod val="7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5" name="Freeform 82"/>
          <p:cNvSpPr/>
          <p:nvPr/>
        </p:nvSpPr>
        <p:spPr bwMode="auto">
          <a:xfrm rot="5400000">
            <a:off x="5272883" y="4811829"/>
            <a:ext cx="1633539" cy="1017456"/>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3"/>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6" name="Freeform 83"/>
          <p:cNvSpPr/>
          <p:nvPr/>
        </p:nvSpPr>
        <p:spPr bwMode="auto">
          <a:xfrm rot="5400000">
            <a:off x="8252340" y="4133948"/>
            <a:ext cx="12700" cy="742854"/>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7" name="Freeform 84"/>
          <p:cNvSpPr/>
          <p:nvPr/>
        </p:nvSpPr>
        <p:spPr bwMode="auto">
          <a:xfrm rot="5400000">
            <a:off x="7228536" y="4103790"/>
            <a:ext cx="12700" cy="803170"/>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8" name="Freeform 85"/>
          <p:cNvSpPr/>
          <p:nvPr/>
        </p:nvSpPr>
        <p:spPr bwMode="auto">
          <a:xfrm rot="5400000">
            <a:off x="3926965" y="4133948"/>
            <a:ext cx="12700" cy="742854"/>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19" name="Freeform 86"/>
          <p:cNvSpPr/>
          <p:nvPr/>
        </p:nvSpPr>
        <p:spPr bwMode="auto">
          <a:xfrm rot="5400000">
            <a:off x="4949182" y="4103790"/>
            <a:ext cx="12700" cy="803170"/>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0" name="Freeform 87"/>
          <p:cNvSpPr/>
          <p:nvPr/>
        </p:nvSpPr>
        <p:spPr bwMode="auto">
          <a:xfrm rot="5400000">
            <a:off x="6083303" y="3996647"/>
            <a:ext cx="12700" cy="101745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1" name="Freeform 88"/>
          <p:cNvSpPr/>
          <p:nvPr/>
        </p:nvSpPr>
        <p:spPr bwMode="auto">
          <a:xfrm rot="5400000">
            <a:off x="7663358" y="4279979"/>
            <a:ext cx="1481139" cy="452380"/>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2" name="Freeform 89"/>
          <p:cNvSpPr/>
          <p:nvPr/>
        </p:nvSpPr>
        <p:spPr bwMode="auto">
          <a:xfrm rot="5400000">
            <a:off x="7012567" y="4360931"/>
            <a:ext cx="1481139" cy="290476"/>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3" name="Freeform 90"/>
          <p:cNvSpPr/>
          <p:nvPr/>
        </p:nvSpPr>
        <p:spPr bwMode="auto">
          <a:xfrm rot="5400000">
            <a:off x="6266482" y="4321249"/>
            <a:ext cx="2371725" cy="368252"/>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4" name="Freeform 91"/>
          <p:cNvSpPr/>
          <p:nvPr/>
        </p:nvSpPr>
        <p:spPr bwMode="auto">
          <a:xfrm rot="5400000">
            <a:off x="5568073" y="4408551"/>
            <a:ext cx="2371725" cy="193649"/>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5" name="Freeform 92"/>
          <p:cNvSpPr/>
          <p:nvPr/>
        </p:nvSpPr>
        <p:spPr bwMode="auto">
          <a:xfrm rot="5400000">
            <a:off x="3047508" y="4279979"/>
            <a:ext cx="1481139" cy="452380"/>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6" name="Freeform 93"/>
          <p:cNvSpPr/>
          <p:nvPr/>
        </p:nvSpPr>
        <p:spPr bwMode="auto">
          <a:xfrm rot="5400000">
            <a:off x="3698298" y="4360931"/>
            <a:ext cx="1481139" cy="290476"/>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7" name="Freeform 94"/>
          <p:cNvSpPr/>
          <p:nvPr/>
        </p:nvSpPr>
        <p:spPr bwMode="auto">
          <a:xfrm rot="5400000">
            <a:off x="3553004" y="4320455"/>
            <a:ext cx="2371725" cy="369840"/>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8" name="Freeform 95"/>
          <p:cNvSpPr/>
          <p:nvPr/>
        </p:nvSpPr>
        <p:spPr bwMode="auto">
          <a:xfrm rot="5400000">
            <a:off x="4252207" y="4408551"/>
            <a:ext cx="2371725" cy="193649"/>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29" name="Freeform 96"/>
          <p:cNvSpPr/>
          <p:nvPr/>
        </p:nvSpPr>
        <p:spPr bwMode="auto">
          <a:xfrm rot="5400000">
            <a:off x="4868811" y="4407757"/>
            <a:ext cx="3263900" cy="195237"/>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sp>
        <p:nvSpPr>
          <p:cNvPr id="30" name="Freeform 97"/>
          <p:cNvSpPr/>
          <p:nvPr/>
        </p:nvSpPr>
        <p:spPr bwMode="auto">
          <a:xfrm rot="5400000">
            <a:off x="4043419" y="4410931"/>
            <a:ext cx="3263900" cy="188889"/>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91431" tIns="45715" rIns="91431" bIns="45715" numCol="1" anchor="t" anchorCtr="0" compatLnSpc="1"/>
          <a:lstStyle/>
          <a:p>
            <a:endParaRPr lang="id-ID">
              <a:solidFill>
                <a:schemeClr val="tx1">
                  <a:lumMod val="50000"/>
                  <a:lumOff val="50000"/>
                </a:schemeClr>
              </a:solidFill>
            </a:endParaRPr>
          </a:p>
        </p:txBody>
      </p:sp>
      <p:cxnSp>
        <p:nvCxnSpPr>
          <p:cNvPr id="31" name="Straight Connector 150"/>
          <p:cNvCxnSpPr/>
          <p:nvPr/>
        </p:nvCxnSpPr>
        <p:spPr>
          <a:xfrm>
            <a:off x="1198609"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151"/>
          <p:cNvCxnSpPr/>
          <p:nvPr/>
        </p:nvCxnSpPr>
        <p:spPr>
          <a:xfrm>
            <a:off x="9025351" y="4499023"/>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152"/>
          <p:cNvCxnSpPr/>
          <p:nvPr/>
        </p:nvCxnSpPr>
        <p:spPr>
          <a:xfrm>
            <a:off x="7437263"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53"/>
          <p:cNvCxnSpPr/>
          <p:nvPr/>
        </p:nvCxnSpPr>
        <p:spPr>
          <a:xfrm>
            <a:off x="2532527" y="3319511"/>
            <a:ext cx="2203756"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155"/>
          <p:cNvGrpSpPr/>
          <p:nvPr/>
        </p:nvGrpSpPr>
        <p:grpSpPr>
          <a:xfrm>
            <a:off x="903191" y="3926692"/>
            <a:ext cx="305251" cy="300429"/>
            <a:chOff x="6297613" y="1392238"/>
            <a:chExt cx="498475" cy="490537"/>
          </a:xfrm>
          <a:solidFill>
            <a:schemeClr val="bg1">
              <a:lumMod val="65000"/>
            </a:schemeClr>
          </a:solidFill>
        </p:grpSpPr>
        <p:sp>
          <p:nvSpPr>
            <p:cNvPr id="36" name="Freeform 156"/>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7" name="Freeform 157"/>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38" name="Freeform 15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39" name="TextBox 99"/>
          <p:cNvSpPr txBox="1"/>
          <p:nvPr/>
        </p:nvSpPr>
        <p:spPr>
          <a:xfrm>
            <a:off x="1275034" y="3745447"/>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01</a:t>
            </a:r>
          </a:p>
        </p:txBody>
      </p:sp>
      <p:sp>
        <p:nvSpPr>
          <p:cNvPr id="40" name="TextBox 100"/>
          <p:cNvSpPr txBox="1"/>
          <p:nvPr/>
        </p:nvSpPr>
        <p:spPr>
          <a:xfrm>
            <a:off x="1275032" y="3960190"/>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41" name="Group 161"/>
          <p:cNvGrpSpPr/>
          <p:nvPr/>
        </p:nvGrpSpPr>
        <p:grpSpPr>
          <a:xfrm>
            <a:off x="2288172" y="2836648"/>
            <a:ext cx="282893" cy="300431"/>
            <a:chOff x="6881813" y="2154238"/>
            <a:chExt cx="461963" cy="490538"/>
          </a:xfrm>
          <a:solidFill>
            <a:schemeClr val="bg1">
              <a:lumMod val="65000"/>
            </a:schemeClr>
          </a:solidFill>
        </p:grpSpPr>
        <p:sp>
          <p:nvSpPr>
            <p:cNvPr id="42"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3"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44"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45" name="TextBox 105"/>
          <p:cNvSpPr txBox="1"/>
          <p:nvPr/>
        </p:nvSpPr>
        <p:spPr>
          <a:xfrm>
            <a:off x="2648834" y="2576561"/>
            <a:ext cx="1167924"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02</a:t>
            </a:r>
          </a:p>
        </p:txBody>
      </p:sp>
      <p:sp>
        <p:nvSpPr>
          <p:cNvPr id="46" name="TextBox 106"/>
          <p:cNvSpPr txBox="1"/>
          <p:nvPr/>
        </p:nvSpPr>
        <p:spPr>
          <a:xfrm>
            <a:off x="2648833" y="2791306"/>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sp>
        <p:nvSpPr>
          <p:cNvPr id="47" name="Freeform 28"/>
          <p:cNvSpPr>
            <a:spLocks noEditPoints="1"/>
          </p:cNvSpPr>
          <p:nvPr/>
        </p:nvSpPr>
        <p:spPr bwMode="auto">
          <a:xfrm>
            <a:off x="5934549" y="1508788"/>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pPr algn="ctr"/>
            <a:endParaRPr lang="id-ID">
              <a:solidFill>
                <a:schemeClr val="tx1">
                  <a:lumMod val="50000"/>
                  <a:lumOff val="50000"/>
                </a:schemeClr>
              </a:solidFill>
            </a:endParaRPr>
          </a:p>
        </p:txBody>
      </p:sp>
      <p:sp>
        <p:nvSpPr>
          <p:cNvPr id="48" name="TextBox 108"/>
          <p:cNvSpPr txBox="1"/>
          <p:nvPr/>
        </p:nvSpPr>
        <p:spPr>
          <a:xfrm>
            <a:off x="5502072" y="1818127"/>
            <a:ext cx="1166321" cy="338542"/>
          </a:xfrm>
          <a:prstGeom prst="rect">
            <a:avLst/>
          </a:prstGeom>
          <a:noFill/>
        </p:spPr>
        <p:txBody>
          <a:bodyPr wrap="none" lIns="121908" tIns="60954" rIns="121908" bIns="60954" rtlCol="0">
            <a:spAutoFit/>
          </a:bodyPr>
          <a:lstStyle/>
          <a:p>
            <a:pPr algn="ctr"/>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03</a:t>
            </a:r>
          </a:p>
        </p:txBody>
      </p:sp>
      <p:sp>
        <p:nvSpPr>
          <p:cNvPr id="49" name="TextBox 109"/>
          <p:cNvSpPr txBox="1"/>
          <p:nvPr/>
        </p:nvSpPr>
        <p:spPr>
          <a:xfrm>
            <a:off x="5122082" y="2054292"/>
            <a:ext cx="1926296" cy="630941"/>
          </a:xfrm>
          <a:prstGeom prst="rect">
            <a:avLst/>
          </a:prstGeom>
          <a:noFill/>
        </p:spPr>
        <p:txBody>
          <a:bodyPr wrap="square" lIns="121908" tIns="60954" rIns="121908" bIns="60954" rtlCol="0">
            <a:spAutoFit/>
          </a:bodyPr>
          <a:lstStyle/>
          <a:p>
            <a:pPr algn="ctr"/>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50" name="Group 171"/>
          <p:cNvGrpSpPr/>
          <p:nvPr/>
        </p:nvGrpSpPr>
        <p:grpSpPr>
          <a:xfrm>
            <a:off x="7075486" y="2786419"/>
            <a:ext cx="303307" cy="300431"/>
            <a:chOff x="7219950" y="3429000"/>
            <a:chExt cx="495300" cy="490538"/>
          </a:xfrm>
          <a:solidFill>
            <a:schemeClr val="bg1">
              <a:lumMod val="65000"/>
            </a:schemeClr>
          </a:solidFill>
        </p:grpSpPr>
        <p:sp>
          <p:nvSpPr>
            <p:cNvPr id="51"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2"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3"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4"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5"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56"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57" name="TextBox 117"/>
          <p:cNvSpPr txBox="1"/>
          <p:nvPr/>
        </p:nvSpPr>
        <p:spPr>
          <a:xfrm>
            <a:off x="7446358" y="2571675"/>
            <a:ext cx="116952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04</a:t>
            </a:r>
          </a:p>
        </p:txBody>
      </p:sp>
      <p:sp>
        <p:nvSpPr>
          <p:cNvPr id="58" name="TextBox 118"/>
          <p:cNvSpPr txBox="1"/>
          <p:nvPr/>
        </p:nvSpPr>
        <p:spPr>
          <a:xfrm>
            <a:off x="7446357" y="2786419"/>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grpSp>
        <p:nvGrpSpPr>
          <p:cNvPr id="59" name="Group 182"/>
          <p:cNvGrpSpPr/>
          <p:nvPr/>
        </p:nvGrpSpPr>
        <p:grpSpPr>
          <a:xfrm>
            <a:off x="8644446" y="3937347"/>
            <a:ext cx="380906" cy="373700"/>
            <a:chOff x="6786562" y="796925"/>
            <a:chExt cx="500063" cy="490538"/>
          </a:xfrm>
          <a:solidFill>
            <a:schemeClr val="bg1">
              <a:lumMod val="65000"/>
            </a:schemeClr>
          </a:solidFill>
        </p:grpSpPr>
        <p:sp>
          <p:nvSpPr>
            <p:cNvPr id="60"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1"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2"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sp>
          <p:nvSpPr>
            <p:cNvPr id="63"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tx1">
                    <a:lumMod val="50000"/>
                    <a:lumOff val="50000"/>
                  </a:schemeClr>
                </a:solidFill>
              </a:endParaRPr>
            </a:p>
          </p:txBody>
        </p:sp>
      </p:grpSp>
      <p:sp>
        <p:nvSpPr>
          <p:cNvPr id="64" name="TextBox 124"/>
          <p:cNvSpPr txBox="1"/>
          <p:nvPr/>
        </p:nvSpPr>
        <p:spPr>
          <a:xfrm>
            <a:off x="9063636" y="3806299"/>
            <a:ext cx="1166321"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05</a:t>
            </a:r>
          </a:p>
        </p:txBody>
      </p:sp>
      <p:sp>
        <p:nvSpPr>
          <p:cNvPr id="65" name="TextBox 125"/>
          <p:cNvSpPr txBox="1"/>
          <p:nvPr/>
        </p:nvSpPr>
        <p:spPr>
          <a:xfrm>
            <a:off x="9063634" y="4021043"/>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sz="1100" b="1" dirty="0">
              <a:solidFill>
                <a:schemeClr val="tx1">
                  <a:lumMod val="50000"/>
                  <a:lumOff val="50000"/>
                </a:schemeClr>
              </a:solidFill>
              <a:latin typeface="Signika Negative" pitchFamily="2" charset="0"/>
            </a:endParaRPr>
          </a:p>
        </p:txBody>
      </p:sp>
      <p:sp>
        <p:nvSpPr>
          <p:cNvPr id="66" name="标题 6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8" presetClass="emph" presetSubtype="0" fill="hold" grpId="1" nodeType="withEffect">
                                  <p:stCondLst>
                                    <p:cond delay="0"/>
                                  </p:stCondLst>
                                  <p:childTnLst>
                                    <p:animRot by="21600000">
                                      <p:cBhvr>
                                        <p:cTn id="93" dur="2000" fill="hold"/>
                                        <p:tgtEl>
                                          <p:spTgt spid="2"/>
                                        </p:tgtEl>
                                        <p:attrNameLst>
                                          <p:attrName>r</p:attrName>
                                        </p:attrNameLst>
                                      </p:cBhvr>
                                    </p:animRot>
                                  </p:childTnLst>
                                </p:cTn>
                              </p:par>
                              <p:par>
                                <p:cTn id="94" presetID="8" presetClass="emph" presetSubtype="0" fill="hold" grpId="1" nodeType="withEffect">
                                  <p:stCondLst>
                                    <p:cond delay="0"/>
                                  </p:stCondLst>
                                  <p:childTnLst>
                                    <p:animRot by="21600000">
                                      <p:cBhvr>
                                        <p:cTn id="95" dur="2000" fill="hold"/>
                                        <p:tgtEl>
                                          <p:spTgt spid="3"/>
                                        </p:tgtEl>
                                        <p:attrNameLst>
                                          <p:attrName>r</p:attrName>
                                        </p:attrNameLst>
                                      </p:cBhvr>
                                    </p:animRot>
                                  </p:childTnLst>
                                </p:cTn>
                              </p:par>
                              <p:par>
                                <p:cTn id="96" presetID="8" presetClass="emph" presetSubtype="0" fill="hold" grpId="1" nodeType="with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par>
                                <p:cTn id="108" presetID="8" presetClass="emph" presetSubtype="0" fill="hold" grpId="1" nodeType="withEffect">
                                  <p:stCondLst>
                                    <p:cond delay="0"/>
                                  </p:stCondLst>
                                  <p:childTnLst>
                                    <p:animRot by="21600000">
                                      <p:cBhvr>
                                        <p:cTn id="109" dur="2000" fill="hold"/>
                                        <p:tgtEl>
                                          <p:spTgt spid="10"/>
                                        </p:tgtEl>
                                        <p:attrNameLst>
                                          <p:attrName>r</p:attrName>
                                        </p:attrNameLst>
                                      </p:cBhvr>
                                    </p:animRot>
                                  </p:childTnLst>
                                </p:cTn>
                              </p:par>
                              <p:par>
                                <p:cTn id="110" presetID="8" presetClass="emph" presetSubtype="0" fill="hold" grpId="1" nodeType="withEffect">
                                  <p:stCondLst>
                                    <p:cond delay="0"/>
                                  </p:stCondLst>
                                  <p:childTnLst>
                                    <p:animRot by="21600000">
                                      <p:cBhvr>
                                        <p:cTn id="111" dur="2000" fill="hold"/>
                                        <p:tgtEl>
                                          <p:spTgt spid="11"/>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12"/>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13"/>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14"/>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15"/>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16"/>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17"/>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18"/>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19"/>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0"/>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1"/>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2"/>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3"/>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4"/>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6"/>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7"/>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8"/>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9"/>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30"/>
                                        </p:tgtEl>
                                        <p:attrNameLst>
                                          <p:attrName>r</p:attrName>
                                        </p:attrNameLst>
                                      </p:cBhvr>
                                    </p:animRo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wipe(left)">
                                      <p:cBhvr>
                                        <p:cTn id="153" dur="500"/>
                                        <p:tgtEl>
                                          <p:spTgt spid="31"/>
                                        </p:tgtEl>
                                      </p:cBhvr>
                                    </p:animEffect>
                                  </p:childTnLst>
                                </p:cTn>
                              </p:par>
                            </p:childTnLst>
                          </p:cTn>
                        </p:par>
                        <p:par>
                          <p:cTn id="154" fill="hold">
                            <p:stCondLst>
                              <p:cond delay="1000"/>
                            </p:stCondLst>
                            <p:childTnLst>
                              <p:par>
                                <p:cTn id="155" presetID="10" presetClass="entr" presetSubtype="0" fill="hold"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500"/>
                                        <p:tgtEl>
                                          <p:spTgt spid="3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500"/>
                                        <p:tgtEl>
                                          <p:spTgt spid="40"/>
                                        </p:tgtEl>
                                      </p:cBhvr>
                                    </p:animEffect>
                                  </p:childTnLst>
                                </p:cTn>
                              </p:par>
                            </p:childTnLst>
                          </p:cTn>
                        </p:par>
                        <p:par>
                          <p:cTn id="164" fill="hold">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wipe(left)">
                                      <p:cBhvr>
                                        <p:cTn id="167" dur="500"/>
                                        <p:tgtEl>
                                          <p:spTgt spid="34"/>
                                        </p:tgtEl>
                                      </p:cBhvr>
                                    </p:animEffect>
                                  </p:childTnLst>
                                </p:cTn>
                              </p:par>
                            </p:childTnLst>
                          </p:cTn>
                        </p:par>
                        <p:par>
                          <p:cTn id="168" fill="hold">
                            <p:stCondLst>
                              <p:cond delay="2000"/>
                            </p:stCondLst>
                            <p:childTnLst>
                              <p:par>
                                <p:cTn id="169" presetID="10" presetClass="entr" presetSubtype="0" fill="hold" nodeType="after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fade">
                                      <p:cBhvr>
                                        <p:cTn id="174" dur="500"/>
                                        <p:tgtEl>
                                          <p:spTgt spid="4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childTnLst>
                          </p:cTn>
                        </p:par>
                        <p:par>
                          <p:cTn id="178" fill="hold">
                            <p:stCondLst>
                              <p:cond delay="2500"/>
                            </p:stCondLst>
                            <p:childTnLst>
                              <p:par>
                                <p:cTn id="179" presetID="10" presetClass="entr" presetSubtype="0" fill="hold" grpId="0" nodeType="after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500"/>
                                        <p:tgtEl>
                                          <p:spTgt spid="4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8"/>
                                        </p:tgtEl>
                                        <p:attrNameLst>
                                          <p:attrName>style.visibility</p:attrName>
                                        </p:attrNameLst>
                                      </p:cBhvr>
                                      <p:to>
                                        <p:strVal val="visible"/>
                                      </p:to>
                                    </p:set>
                                    <p:animEffect transition="in" filter="fade">
                                      <p:cBhvr>
                                        <p:cTn id="184" dur="500"/>
                                        <p:tgtEl>
                                          <p:spTgt spid="4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fade">
                                      <p:cBhvr>
                                        <p:cTn id="187" dur="500"/>
                                        <p:tgtEl>
                                          <p:spTgt spid="49"/>
                                        </p:tgtEl>
                                      </p:cBhvr>
                                    </p:animEffect>
                                  </p:childTnLst>
                                </p:cTn>
                              </p:par>
                            </p:childTnLst>
                          </p:cTn>
                        </p:par>
                        <p:par>
                          <p:cTn id="188" fill="hold">
                            <p:stCondLst>
                              <p:cond delay="3000"/>
                            </p:stCondLst>
                            <p:childTnLst>
                              <p:par>
                                <p:cTn id="189" presetID="22" presetClass="entr" presetSubtype="8" fill="hold" nodeType="afterEffect">
                                  <p:stCondLst>
                                    <p:cond delay="0"/>
                                  </p:stCondLst>
                                  <p:childTnLst>
                                    <p:set>
                                      <p:cBhvr>
                                        <p:cTn id="190" dur="1" fill="hold">
                                          <p:stCondLst>
                                            <p:cond delay="0"/>
                                          </p:stCondLst>
                                        </p:cTn>
                                        <p:tgtEl>
                                          <p:spTgt spid="33"/>
                                        </p:tgtEl>
                                        <p:attrNameLst>
                                          <p:attrName>style.visibility</p:attrName>
                                        </p:attrNameLst>
                                      </p:cBhvr>
                                      <p:to>
                                        <p:strVal val="visible"/>
                                      </p:to>
                                    </p:set>
                                    <p:animEffect transition="in" filter="wipe(left)">
                                      <p:cBhvr>
                                        <p:cTn id="191" dur="500"/>
                                        <p:tgtEl>
                                          <p:spTgt spid="33"/>
                                        </p:tgtEl>
                                      </p:cBhvr>
                                    </p:animEffect>
                                  </p:childTnLst>
                                </p:cTn>
                              </p:par>
                            </p:childTnLst>
                          </p:cTn>
                        </p:par>
                        <p:par>
                          <p:cTn id="192" fill="hold">
                            <p:stCondLst>
                              <p:cond delay="3500"/>
                            </p:stCondLst>
                            <p:childTnLst>
                              <p:par>
                                <p:cTn id="193" presetID="10" presetClass="entr" presetSubtype="0" fill="hold" nodeType="afterEffect">
                                  <p:stCondLst>
                                    <p:cond delay="0"/>
                                  </p:stCondLst>
                                  <p:childTnLst>
                                    <p:set>
                                      <p:cBhvr>
                                        <p:cTn id="194" dur="1" fill="hold">
                                          <p:stCondLst>
                                            <p:cond delay="0"/>
                                          </p:stCondLst>
                                        </p:cTn>
                                        <p:tgtEl>
                                          <p:spTgt spid="50"/>
                                        </p:tgtEl>
                                        <p:attrNameLst>
                                          <p:attrName>style.visibility</p:attrName>
                                        </p:attrNameLst>
                                      </p:cBhvr>
                                      <p:to>
                                        <p:strVal val="visible"/>
                                      </p:to>
                                    </p:set>
                                    <p:animEffect transition="in" filter="fade">
                                      <p:cBhvr>
                                        <p:cTn id="195" dur="500"/>
                                        <p:tgtEl>
                                          <p:spTgt spid="50"/>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7"/>
                                        </p:tgtEl>
                                        <p:attrNameLst>
                                          <p:attrName>style.visibility</p:attrName>
                                        </p:attrNameLst>
                                      </p:cBhvr>
                                      <p:to>
                                        <p:strVal val="visible"/>
                                      </p:to>
                                    </p:set>
                                    <p:animEffect transition="in" filter="fade">
                                      <p:cBhvr>
                                        <p:cTn id="198" dur="500"/>
                                        <p:tgtEl>
                                          <p:spTgt spid="5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fade">
                                      <p:cBhvr>
                                        <p:cTn id="201" dur="500"/>
                                        <p:tgtEl>
                                          <p:spTgt spid="58"/>
                                        </p:tgtEl>
                                      </p:cBhvr>
                                    </p:animEffect>
                                  </p:childTnLst>
                                </p:cTn>
                              </p:par>
                            </p:childTnLst>
                          </p:cTn>
                        </p:par>
                        <p:par>
                          <p:cTn id="202" fill="hold">
                            <p:stCondLst>
                              <p:cond delay="4000"/>
                            </p:stCondLst>
                            <p:childTnLst>
                              <p:par>
                                <p:cTn id="203" presetID="22" presetClass="entr" presetSubtype="8" fill="hold" nodeType="after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wipe(left)">
                                      <p:cBhvr>
                                        <p:cTn id="205" dur="500"/>
                                        <p:tgtEl>
                                          <p:spTgt spid="32"/>
                                        </p:tgtEl>
                                      </p:cBhvr>
                                    </p:animEffect>
                                  </p:childTnLst>
                                </p:cTn>
                              </p:par>
                            </p:childTnLst>
                          </p:cTn>
                        </p:par>
                        <p:par>
                          <p:cTn id="206" fill="hold">
                            <p:stCondLst>
                              <p:cond delay="4500"/>
                            </p:stCondLst>
                            <p:childTnLst>
                              <p:par>
                                <p:cTn id="207" presetID="53" presetClass="entr" presetSubtype="16" fill="hold" nodeType="afterEffect">
                                  <p:stCondLst>
                                    <p:cond delay="0"/>
                                  </p:stCondLst>
                                  <p:childTnLst>
                                    <p:set>
                                      <p:cBhvr>
                                        <p:cTn id="208" dur="1" fill="hold">
                                          <p:stCondLst>
                                            <p:cond delay="0"/>
                                          </p:stCondLst>
                                        </p:cTn>
                                        <p:tgtEl>
                                          <p:spTgt spid="59"/>
                                        </p:tgtEl>
                                        <p:attrNameLst>
                                          <p:attrName>style.visibility</p:attrName>
                                        </p:attrNameLst>
                                      </p:cBhvr>
                                      <p:to>
                                        <p:strVal val="visible"/>
                                      </p:to>
                                    </p:set>
                                    <p:anim calcmode="lin" valueType="num">
                                      <p:cBhvr>
                                        <p:cTn id="209" dur="500" fill="hold"/>
                                        <p:tgtEl>
                                          <p:spTgt spid="59"/>
                                        </p:tgtEl>
                                        <p:attrNameLst>
                                          <p:attrName>ppt_w</p:attrName>
                                        </p:attrNameLst>
                                      </p:cBhvr>
                                      <p:tavLst>
                                        <p:tav tm="0">
                                          <p:val>
                                            <p:fltVal val="0"/>
                                          </p:val>
                                        </p:tav>
                                        <p:tav tm="100000">
                                          <p:val>
                                            <p:strVal val="#ppt_w"/>
                                          </p:val>
                                        </p:tav>
                                      </p:tavLst>
                                    </p:anim>
                                    <p:anim calcmode="lin" valueType="num">
                                      <p:cBhvr>
                                        <p:cTn id="210" dur="500" fill="hold"/>
                                        <p:tgtEl>
                                          <p:spTgt spid="59"/>
                                        </p:tgtEl>
                                        <p:attrNameLst>
                                          <p:attrName>ppt_h</p:attrName>
                                        </p:attrNameLst>
                                      </p:cBhvr>
                                      <p:tavLst>
                                        <p:tav tm="0">
                                          <p:val>
                                            <p:fltVal val="0"/>
                                          </p:val>
                                        </p:tav>
                                        <p:tav tm="100000">
                                          <p:val>
                                            <p:strVal val="#ppt_h"/>
                                          </p:val>
                                        </p:tav>
                                      </p:tavLst>
                                    </p:anim>
                                    <p:animEffect transition="in" filter="fade">
                                      <p:cBhvr>
                                        <p:cTn id="211" dur="500"/>
                                        <p:tgtEl>
                                          <p:spTgt spid="5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fade">
                                      <p:cBhvr>
                                        <p:cTn id="214" dur="500"/>
                                        <p:tgtEl>
                                          <p:spTgt spid="6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fade">
                                      <p:cBhvr>
                                        <p:cTn id="2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9" grpId="0"/>
      <p:bldP spid="40" grpId="0"/>
      <p:bldP spid="45" grpId="0"/>
      <p:bldP spid="46" grpId="0"/>
      <p:bldP spid="47" grpId="0" animBg="1"/>
      <p:bldP spid="48" grpId="0"/>
      <p:bldP spid="49" grpId="0"/>
      <p:bldP spid="57" grpId="0"/>
      <p:bldP spid="58" grpId="0"/>
      <p:bldP spid="64"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3" name="Freeform 42"/>
          <p:cNvSpPr/>
          <p:nvPr/>
        </p:nvSpPr>
        <p:spPr>
          <a:xfrm>
            <a:off x="2990500"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4" name="Freeform 43"/>
          <p:cNvSpPr/>
          <p:nvPr/>
        </p:nvSpPr>
        <p:spPr>
          <a:xfrm flipV="1">
            <a:off x="1051117"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mn-ea"/>
              <a:cs typeface="+mn-ea"/>
            </a:endParaRPr>
          </a:p>
        </p:txBody>
      </p:sp>
      <p:sp>
        <p:nvSpPr>
          <p:cNvPr id="49" name="Freeform 48"/>
          <p:cNvSpPr/>
          <p:nvPr/>
        </p:nvSpPr>
        <p:spPr>
          <a:xfrm>
            <a:off x="6869267"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4929884"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808651"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2" name="Text Placeholder 32"/>
          <p:cNvSpPr txBox="1"/>
          <p:nvPr/>
        </p:nvSpPr>
        <p:spPr>
          <a:xfrm>
            <a:off x="133517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r>
              <a:rPr lang="en-US" sz="900" dirty="0">
                <a:solidFill>
                  <a:srgbClr val="7F7F7F"/>
                </a:solidFill>
                <a:latin typeface="+mn-ea"/>
                <a:cs typeface="+mn-ea"/>
              </a:rPr>
              <a:t>.</a:t>
            </a:r>
          </a:p>
        </p:txBody>
      </p:sp>
      <p:sp>
        <p:nvSpPr>
          <p:cNvPr id="73" name="Text Placeholder 33"/>
          <p:cNvSpPr txBox="1"/>
          <p:nvPr/>
        </p:nvSpPr>
        <p:spPr>
          <a:xfrm>
            <a:off x="133518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创意策略</a:t>
            </a:r>
            <a:endParaRPr lang="en-AU" sz="1200" dirty="0">
              <a:solidFill>
                <a:schemeClr val="accent5"/>
              </a:solidFill>
              <a:latin typeface="+mn-ea"/>
              <a:cs typeface="+mn-ea"/>
            </a:endParaRPr>
          </a:p>
        </p:txBody>
      </p:sp>
      <p:sp>
        <p:nvSpPr>
          <p:cNvPr id="74" name="Oval 73"/>
          <p:cNvSpPr>
            <a:spLocks noChangeAspect="1"/>
          </p:cNvSpPr>
          <p:nvPr/>
        </p:nvSpPr>
        <p:spPr>
          <a:xfrm>
            <a:off x="1884281" y="2835088"/>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p>
        </p:txBody>
      </p:sp>
      <p:sp>
        <p:nvSpPr>
          <p:cNvPr id="75" name="Oval 74"/>
          <p:cNvSpPr>
            <a:spLocks noChangeAspect="1"/>
          </p:cNvSpPr>
          <p:nvPr/>
        </p:nvSpPr>
        <p:spPr>
          <a:xfrm>
            <a:off x="3824854" y="2835088"/>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2</a:t>
            </a:r>
          </a:p>
        </p:txBody>
      </p:sp>
      <p:sp>
        <p:nvSpPr>
          <p:cNvPr id="76" name="Oval 75"/>
          <p:cNvSpPr>
            <a:spLocks noChangeAspect="1"/>
          </p:cNvSpPr>
          <p:nvPr/>
        </p:nvSpPr>
        <p:spPr>
          <a:xfrm>
            <a:off x="5772340" y="2835088"/>
            <a:ext cx="551920"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3</a:t>
            </a:r>
            <a:endParaRPr lang="en-US" dirty="0">
              <a:latin typeface="+mn-ea"/>
              <a:cs typeface="+mn-ea"/>
            </a:endParaRPr>
          </a:p>
        </p:txBody>
      </p:sp>
      <p:sp>
        <p:nvSpPr>
          <p:cNvPr id="77" name="Oval 76"/>
          <p:cNvSpPr>
            <a:spLocks noChangeAspect="1"/>
          </p:cNvSpPr>
          <p:nvPr/>
        </p:nvSpPr>
        <p:spPr>
          <a:xfrm>
            <a:off x="7698336" y="2835088"/>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
        <p:nvSpPr>
          <p:cNvPr id="78" name="Oval 77"/>
          <p:cNvSpPr>
            <a:spLocks noChangeAspect="1"/>
          </p:cNvSpPr>
          <p:nvPr/>
        </p:nvSpPr>
        <p:spPr>
          <a:xfrm>
            <a:off x="9652123" y="2835088"/>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r>
              <a:rPr lang="en-AU" dirty="0">
                <a:solidFill>
                  <a:srgbClr val="FFFFFF"/>
                </a:solidFill>
                <a:latin typeface="+mn-ea"/>
                <a:cs typeface="+mn-ea"/>
              </a:rPr>
              <a:t>5</a:t>
            </a:r>
            <a:endParaRPr lang="en-US" dirty="0">
              <a:latin typeface="+mn-ea"/>
              <a:cs typeface="+mn-ea"/>
            </a:endParaRPr>
          </a:p>
        </p:txBody>
      </p:sp>
      <p:sp>
        <p:nvSpPr>
          <p:cNvPr id="79" name="Text Placeholder 32"/>
          <p:cNvSpPr txBox="1"/>
          <p:nvPr/>
        </p:nvSpPr>
        <p:spPr>
          <a:xfrm>
            <a:off x="520743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0" name="Text Placeholder 33"/>
          <p:cNvSpPr txBox="1"/>
          <p:nvPr/>
        </p:nvSpPr>
        <p:spPr>
          <a:xfrm>
            <a:off x="520744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概念策略</a:t>
            </a:r>
            <a:endParaRPr lang="en-AU" sz="1200" dirty="0">
              <a:solidFill>
                <a:schemeClr val="accent5"/>
              </a:solidFill>
              <a:latin typeface="+mn-ea"/>
              <a:cs typeface="+mn-ea"/>
            </a:endParaRPr>
          </a:p>
        </p:txBody>
      </p:sp>
      <p:sp>
        <p:nvSpPr>
          <p:cNvPr id="81" name="Text Placeholder 32"/>
          <p:cNvSpPr txBox="1"/>
          <p:nvPr/>
        </p:nvSpPr>
        <p:spPr>
          <a:xfrm>
            <a:off x="9074503"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2" name="Text Placeholder 33"/>
          <p:cNvSpPr txBox="1"/>
          <p:nvPr/>
        </p:nvSpPr>
        <p:spPr>
          <a:xfrm>
            <a:off x="9074504"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数据分析</a:t>
            </a:r>
            <a:endParaRPr lang="en-AU" sz="1200" dirty="0">
              <a:solidFill>
                <a:schemeClr val="accent5"/>
              </a:solidFill>
              <a:latin typeface="+mn-ea"/>
              <a:cs typeface="+mn-ea"/>
            </a:endParaRPr>
          </a:p>
        </p:txBody>
      </p:sp>
      <p:sp>
        <p:nvSpPr>
          <p:cNvPr id="83" name="Text Placeholder 32"/>
          <p:cNvSpPr txBox="1"/>
          <p:nvPr/>
        </p:nvSpPr>
        <p:spPr>
          <a:xfrm>
            <a:off x="327976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4" name="Text Placeholder 33"/>
          <p:cNvSpPr txBox="1"/>
          <p:nvPr/>
        </p:nvSpPr>
        <p:spPr>
          <a:xfrm>
            <a:off x="327976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桌面应用</a:t>
            </a:r>
            <a:endParaRPr lang="en-AU" sz="1200" dirty="0">
              <a:solidFill>
                <a:schemeClr val="accent5"/>
              </a:solidFill>
              <a:latin typeface="+mn-ea"/>
              <a:cs typeface="+mn-ea"/>
            </a:endParaRPr>
          </a:p>
        </p:txBody>
      </p:sp>
      <p:sp>
        <p:nvSpPr>
          <p:cNvPr id="85" name="Text Placeholder 32"/>
          <p:cNvSpPr txBox="1"/>
          <p:nvPr/>
        </p:nvSpPr>
        <p:spPr>
          <a:xfrm>
            <a:off x="715202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6" name="Text Placeholder 33"/>
          <p:cNvSpPr txBox="1"/>
          <p:nvPr/>
        </p:nvSpPr>
        <p:spPr>
          <a:xfrm>
            <a:off x="715202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市场策略</a:t>
            </a:r>
            <a:endParaRPr lang="en-AU" sz="1200" dirty="0">
              <a:solidFill>
                <a:schemeClr val="accent5"/>
              </a:solidFill>
              <a:latin typeface="+mn-ea"/>
              <a:cs typeface="+mn-ea"/>
            </a:endParaRPr>
          </a:p>
        </p:txBody>
      </p:sp>
      <p:sp>
        <p:nvSpPr>
          <p:cNvPr id="87" name="Oval 86"/>
          <p:cNvSpPr>
            <a:spLocks noChangeAspect="1"/>
          </p:cNvSpPr>
          <p:nvPr/>
        </p:nvSpPr>
        <p:spPr>
          <a:xfrm>
            <a:off x="1341180" y="5025814"/>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88" name="Text Placeholder 32"/>
          <p:cNvSpPr txBox="1"/>
          <p:nvPr/>
        </p:nvSpPr>
        <p:spPr>
          <a:xfrm>
            <a:off x="1659976" y="519962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9" name="Text Placeholder 33"/>
          <p:cNvSpPr txBox="1"/>
          <p:nvPr/>
        </p:nvSpPr>
        <p:spPr>
          <a:xfrm>
            <a:off x="1659978" y="500917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01</a:t>
            </a:r>
          </a:p>
        </p:txBody>
      </p:sp>
      <p:sp>
        <p:nvSpPr>
          <p:cNvPr id="90" name="Oval 89"/>
          <p:cNvSpPr>
            <a:spLocks noChangeAspect="1"/>
          </p:cNvSpPr>
          <p:nvPr/>
        </p:nvSpPr>
        <p:spPr>
          <a:xfrm>
            <a:off x="3308871" y="5019750"/>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1" name="Text Placeholder 32"/>
          <p:cNvSpPr txBox="1"/>
          <p:nvPr/>
        </p:nvSpPr>
        <p:spPr>
          <a:xfrm>
            <a:off x="362766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2" name="Text Placeholder 33"/>
          <p:cNvSpPr txBox="1"/>
          <p:nvPr/>
        </p:nvSpPr>
        <p:spPr>
          <a:xfrm>
            <a:off x="362766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02</a:t>
            </a:r>
          </a:p>
        </p:txBody>
      </p:sp>
      <p:sp>
        <p:nvSpPr>
          <p:cNvPr id="93" name="Oval 92"/>
          <p:cNvSpPr>
            <a:spLocks noChangeAspect="1"/>
          </p:cNvSpPr>
          <p:nvPr/>
        </p:nvSpPr>
        <p:spPr>
          <a:xfrm>
            <a:off x="7244249" y="5019179"/>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4" name="Text Placeholder 32"/>
          <p:cNvSpPr txBox="1"/>
          <p:nvPr/>
        </p:nvSpPr>
        <p:spPr>
          <a:xfrm>
            <a:off x="7563045" y="5192989"/>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5" name="Text Placeholder 33"/>
          <p:cNvSpPr txBox="1"/>
          <p:nvPr/>
        </p:nvSpPr>
        <p:spPr>
          <a:xfrm>
            <a:off x="7563047" y="500254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04</a:t>
            </a:r>
          </a:p>
        </p:txBody>
      </p:sp>
      <p:sp>
        <p:nvSpPr>
          <p:cNvPr id="96" name="Oval 95"/>
          <p:cNvSpPr>
            <a:spLocks noChangeAspect="1"/>
          </p:cNvSpPr>
          <p:nvPr/>
        </p:nvSpPr>
        <p:spPr>
          <a:xfrm>
            <a:off x="9210466" y="5035933"/>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7" name="Text Placeholder 32"/>
          <p:cNvSpPr txBox="1"/>
          <p:nvPr/>
        </p:nvSpPr>
        <p:spPr>
          <a:xfrm>
            <a:off x="9529262" y="5209743"/>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8" name="Text Placeholder 33"/>
          <p:cNvSpPr txBox="1"/>
          <p:nvPr/>
        </p:nvSpPr>
        <p:spPr>
          <a:xfrm>
            <a:off x="9529264" y="5019296"/>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05</a:t>
            </a:r>
          </a:p>
        </p:txBody>
      </p:sp>
      <p:sp>
        <p:nvSpPr>
          <p:cNvPr id="99" name="Oval 98"/>
          <p:cNvSpPr>
            <a:spLocks noChangeAspect="1"/>
          </p:cNvSpPr>
          <p:nvPr/>
        </p:nvSpPr>
        <p:spPr>
          <a:xfrm>
            <a:off x="5276561" y="5019750"/>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100" name="Text Placeholder 32"/>
          <p:cNvSpPr txBox="1"/>
          <p:nvPr/>
        </p:nvSpPr>
        <p:spPr>
          <a:xfrm>
            <a:off x="559535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101" name="Text Placeholder 33"/>
          <p:cNvSpPr txBox="1"/>
          <p:nvPr/>
        </p:nvSpPr>
        <p:spPr>
          <a:xfrm>
            <a:off x="559535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03</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left)">
                                      <p:cBhvr>
                                        <p:cTn id="71" dur="500"/>
                                        <p:tgtEl>
                                          <p:spTgt spid="7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randombar(horizontal)">
                                      <p:cBhvr>
                                        <p:cTn id="87" dur="500"/>
                                        <p:tgtEl>
                                          <p:spTgt spid="8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randombar(horizontal)">
                                      <p:cBhvr>
                                        <p:cTn id="90" dur="500"/>
                                        <p:tgtEl>
                                          <p:spTgt spid="8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randombar(horizontal)">
                                      <p:cBhvr>
                                        <p:cTn id="93" dur="500"/>
                                        <p:tgtEl>
                                          <p:spTgt spid="8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randombar(horizontal)">
                                      <p:cBhvr>
                                        <p:cTn id="96" dur="500"/>
                                        <p:tgtEl>
                                          <p:spTgt spid="90"/>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randombar(horizontal)">
                                      <p:cBhvr>
                                        <p:cTn id="99" dur="500"/>
                                        <p:tgtEl>
                                          <p:spTgt spid="91"/>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randombar(horizontal)">
                                      <p:cBhvr>
                                        <p:cTn id="102" dur="500"/>
                                        <p:tgtEl>
                                          <p:spTgt spid="92"/>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randombar(horizontal)">
                                      <p:cBhvr>
                                        <p:cTn id="105" dur="500"/>
                                        <p:tgtEl>
                                          <p:spTgt spid="9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randombar(horizontal)">
                                      <p:cBhvr>
                                        <p:cTn id="108" dur="500"/>
                                        <p:tgtEl>
                                          <p:spTgt spid="94"/>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randombar(horizontal)">
                                      <p:cBhvr>
                                        <p:cTn id="111" dur="500"/>
                                        <p:tgtEl>
                                          <p:spTgt spid="95"/>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randombar(horizontal)">
                                      <p:cBhvr>
                                        <p:cTn id="114" dur="500"/>
                                        <p:tgtEl>
                                          <p:spTgt spid="96"/>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randombar(horizontal)">
                                      <p:cBhvr>
                                        <p:cTn id="117" dur="500"/>
                                        <p:tgtEl>
                                          <p:spTgt spid="97"/>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randombar(horizontal)">
                                      <p:cBhvr>
                                        <p:cTn id="120" dur="500"/>
                                        <p:tgtEl>
                                          <p:spTgt spid="98"/>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animEffect transition="in" filter="randombar(horizontal)">
                                      <p:cBhvr>
                                        <p:cTn id="123" dur="500"/>
                                        <p:tgtEl>
                                          <p:spTgt spid="99"/>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randombar(horizontal)">
                                      <p:cBhvr>
                                        <p:cTn id="126" dur="500"/>
                                        <p:tgtEl>
                                          <p:spTgt spid="10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9" grpId="0" animBg="1"/>
      <p:bldP spid="70" grpId="0" animBg="1"/>
      <p:bldP spid="71" grpId="0" animBg="1"/>
      <p:bldP spid="72" grpId="0"/>
      <p:bldP spid="73" grpId="0"/>
      <p:bldP spid="74"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P spid="87" grpId="0" animBg="1"/>
      <p:bldP spid="88" grpId="0"/>
      <p:bldP spid="89" grpId="0"/>
      <p:bldP spid="90" grpId="0" animBg="1"/>
      <p:bldP spid="91" grpId="0"/>
      <p:bldP spid="92" grpId="0"/>
      <p:bldP spid="93" grpId="0" animBg="1"/>
      <p:bldP spid="94" grpId="0"/>
      <p:bldP spid="95" grpId="0"/>
      <p:bldP spid="96" grpId="0" animBg="1"/>
      <p:bldP spid="97" grpId="0"/>
      <p:bldP spid="98" grpId="0"/>
      <p:bldP spid="99" grpId="0" animBg="1"/>
      <p:bldP spid="100"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6" name="Text Placeholder 32"/>
          <p:cNvSpPr txBox="1"/>
          <p:nvPr/>
        </p:nvSpPr>
        <p:spPr>
          <a:xfrm>
            <a:off x="9458821" y="3841644"/>
            <a:ext cx="1617206" cy="11442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en-US" sz="1000" dirty="0">
                <a:solidFill>
                  <a:schemeClr val="tx1">
                    <a:lumMod val="50000"/>
                    <a:lumOff val="50000"/>
                  </a:schemeClr>
                </a:solidFill>
                <a:latin typeface="+mn-ea"/>
                <a:cs typeface="+mn-ea"/>
              </a:rPr>
              <a:t>单击此处添加副标题或详细文本描述</a:t>
            </a:r>
            <a:r>
              <a:rPr lang="en-US" sz="1000" dirty="0">
                <a:solidFill>
                  <a:schemeClr val="tx1">
                    <a:lumMod val="50000"/>
                    <a:lumOff val="50000"/>
                  </a:schemeClr>
                </a:solidFill>
                <a:latin typeface="+mn-ea"/>
                <a:cs typeface="+mn-ea"/>
              </a:rPr>
              <a:t> </a:t>
            </a:r>
          </a:p>
          <a:p>
            <a:pPr>
              <a:lnSpc>
                <a:spcPct val="120000"/>
              </a:lnSpc>
              <a:buFont typeface="Wingdings" panose="05000000000000000000" pitchFamily="2" charset="2"/>
              <a:buChar char="ü"/>
            </a:pPr>
            <a:r>
              <a:rPr lang="zh-CN" altLang="en-US" sz="1000" dirty="0">
                <a:solidFill>
                  <a:schemeClr val="tx1">
                    <a:lumMod val="50000"/>
                    <a:lumOff val="50000"/>
                  </a:schemeClr>
                </a:solidFill>
                <a:latin typeface="+mn-ea"/>
                <a:cs typeface="+mn-ea"/>
              </a:rPr>
              <a:t>此处添加详细文本描述，建议与标题相关并符合整体语言风格</a:t>
            </a:r>
          </a:p>
        </p:txBody>
      </p:sp>
      <p:sp>
        <p:nvSpPr>
          <p:cNvPr id="27" name="Rectangle 26"/>
          <p:cNvSpPr/>
          <p:nvPr/>
        </p:nvSpPr>
        <p:spPr>
          <a:xfrm>
            <a:off x="1526704" y="5530319"/>
            <a:ext cx="9560503" cy="49384"/>
          </a:xfrm>
          <a:prstGeom prst="rect">
            <a:avLst/>
          </a:prstGeom>
          <a:gradFill>
            <a:gsLst>
              <a:gs pos="0">
                <a:schemeClr val="accent1">
                  <a:lumMod val="5000"/>
                  <a:lumOff val="95000"/>
                </a:schemeClr>
              </a:gs>
              <a:gs pos="16000">
                <a:schemeClr val="tx2">
                  <a:lumMod val="20000"/>
                  <a:lumOff val="80000"/>
                </a:schemeClr>
              </a:gs>
              <a:gs pos="100000">
                <a:schemeClr val="tx2">
                  <a:lumMod val="20000"/>
                  <a:lumOff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28" name="TextBox 27"/>
          <p:cNvSpPr txBox="1"/>
          <p:nvPr/>
        </p:nvSpPr>
        <p:spPr>
          <a:xfrm>
            <a:off x="1179433" y="5736534"/>
            <a:ext cx="694538" cy="246221"/>
          </a:xfrm>
          <a:prstGeom prst="rect">
            <a:avLst/>
          </a:prstGeom>
          <a:noFill/>
        </p:spPr>
        <p:txBody>
          <a:bodyPr wrap="square" rtlCol="0">
            <a:spAutoFit/>
          </a:bodyPr>
          <a:lstStyle/>
          <a:p>
            <a:pPr algn="ctr"/>
            <a:r>
              <a:rPr lang="en-US" sz="1000" dirty="0">
                <a:solidFill>
                  <a:schemeClr val="accent5"/>
                </a:solidFill>
                <a:latin typeface="+mn-ea"/>
                <a:cs typeface="+mn-ea"/>
              </a:rPr>
              <a:t>2013</a:t>
            </a:r>
            <a:endParaRPr lang="en-AU" sz="1000" dirty="0">
              <a:solidFill>
                <a:schemeClr val="accent5"/>
              </a:solidFill>
              <a:latin typeface="+mn-ea"/>
              <a:cs typeface="+mn-ea"/>
            </a:endParaRPr>
          </a:p>
        </p:txBody>
      </p:sp>
      <p:grpSp>
        <p:nvGrpSpPr>
          <p:cNvPr id="2" name="Group 1"/>
          <p:cNvGrpSpPr/>
          <p:nvPr/>
        </p:nvGrpSpPr>
        <p:grpSpPr>
          <a:xfrm>
            <a:off x="1179527" y="3706934"/>
            <a:ext cx="694350" cy="1916585"/>
            <a:chOff x="1178887" y="3706932"/>
            <a:chExt cx="694440" cy="1916585"/>
          </a:xfrm>
        </p:grpSpPr>
        <p:cxnSp>
          <p:nvCxnSpPr>
            <p:cNvPr id="32" name="Straight Connector 31"/>
            <p:cNvCxnSpPr/>
            <p:nvPr/>
          </p:nvCxnSpPr>
          <p:spPr>
            <a:xfrm>
              <a:off x="1526107" y="4231183"/>
              <a:ext cx="0" cy="12458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Group 29"/>
            <p:cNvGrpSpPr>
              <a:grpSpLocks noChangeAspect="1"/>
            </p:cNvGrpSpPr>
            <p:nvPr/>
          </p:nvGrpSpPr>
          <p:grpSpPr>
            <a:xfrm>
              <a:off x="1178887" y="3706932"/>
              <a:ext cx="694440" cy="694438"/>
              <a:chOff x="5737686" y="1481235"/>
              <a:chExt cx="375488" cy="375488"/>
            </a:xfrm>
            <a:solidFill>
              <a:schemeClr val="accent1"/>
            </a:solidFill>
          </p:grpSpPr>
          <p:sp>
            <p:nvSpPr>
              <p:cNvPr id="33" name="Teardrop 32"/>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34" name="TextBox 33"/>
              <p:cNvSpPr txBox="1"/>
              <p:nvPr/>
            </p:nvSpPr>
            <p:spPr>
              <a:xfrm>
                <a:off x="5876458" y="1519756"/>
                <a:ext cx="97944" cy="249626"/>
              </a:xfrm>
              <a:prstGeom prst="rect">
                <a:avLst/>
              </a:prstGeom>
              <a:grpFill/>
            </p:spPr>
            <p:txBody>
              <a:bodyPr wrap="none" lIns="0" tIns="91440" rIns="0" bIns="0" rtlCol="0">
                <a:spAutoFit/>
              </a:bodyPr>
              <a:lstStyle/>
              <a:p>
                <a:pPr algn="ctr"/>
                <a:r>
                  <a:rPr lang="en-AU" sz="2400" dirty="0">
                    <a:solidFill>
                      <a:schemeClr val="bg1"/>
                    </a:solidFill>
                    <a:latin typeface="+mn-ea"/>
                    <a:cs typeface="+mn-ea"/>
                  </a:rPr>
                  <a:t>1</a:t>
                </a:r>
                <a:endParaRPr lang="en-US" sz="2400" dirty="0">
                  <a:solidFill>
                    <a:schemeClr val="bg1"/>
                  </a:solidFill>
                  <a:latin typeface="+mn-ea"/>
                  <a:cs typeface="+mn-ea"/>
                </a:endParaRPr>
              </a:p>
            </p:txBody>
          </p:sp>
        </p:grpSp>
        <p:sp>
          <p:nvSpPr>
            <p:cNvPr id="31" name="Oval 30"/>
            <p:cNvSpPr>
              <a:spLocks noChangeAspect="1"/>
            </p:cNvSpPr>
            <p:nvPr/>
          </p:nvSpPr>
          <p:spPr>
            <a:xfrm>
              <a:off x="1450542" y="5472387"/>
              <a:ext cx="151130" cy="15113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latin typeface="+mn-ea"/>
                <a:cs typeface="+mn-ea"/>
              </a:endParaRPr>
            </a:p>
          </p:txBody>
        </p:sp>
      </p:grpSp>
      <p:sp>
        <p:nvSpPr>
          <p:cNvPr id="35" name="Text Placeholder 33"/>
          <p:cNvSpPr txBox="1"/>
          <p:nvPr/>
        </p:nvSpPr>
        <p:spPr>
          <a:xfrm>
            <a:off x="1735930" y="4598502"/>
            <a:ext cx="1564971" cy="2544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1"/>
                </a:solidFill>
                <a:latin typeface="+mn-ea"/>
                <a:cs typeface="+mn-ea"/>
              </a:rPr>
              <a:t>开始</a:t>
            </a:r>
            <a:endParaRPr lang="en-AU" sz="1200" dirty="0">
              <a:solidFill>
                <a:schemeClr val="accent1"/>
              </a:solidFill>
              <a:latin typeface="+mn-ea"/>
              <a:cs typeface="+mn-ea"/>
            </a:endParaRPr>
          </a:p>
        </p:txBody>
      </p:sp>
      <p:sp>
        <p:nvSpPr>
          <p:cNvPr id="36" name="Text Placeholder 32"/>
          <p:cNvSpPr txBox="1"/>
          <p:nvPr/>
        </p:nvSpPr>
        <p:spPr>
          <a:xfrm>
            <a:off x="1735929" y="4824610"/>
            <a:ext cx="1550572" cy="4692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tx1">
                    <a:lumMod val="50000"/>
                    <a:lumOff val="50000"/>
                  </a:schemeClr>
                </a:solidFill>
                <a:latin typeface="+mn-ea"/>
                <a:cs typeface="+mn-ea"/>
              </a:rPr>
              <a:t>此处添加详细文本描述，建议与标题相关并符合整体语言风格</a:t>
            </a:r>
            <a:endParaRPr lang="en-US" sz="1000" dirty="0">
              <a:solidFill>
                <a:schemeClr val="tx1">
                  <a:lumMod val="50000"/>
                  <a:lumOff val="50000"/>
                </a:schemeClr>
              </a:solidFill>
              <a:latin typeface="+mn-ea"/>
              <a:cs typeface="+mn-ea"/>
            </a:endParaRPr>
          </a:p>
        </p:txBody>
      </p:sp>
      <p:sp>
        <p:nvSpPr>
          <p:cNvPr id="37" name="TextBox 36"/>
          <p:cNvSpPr txBox="1"/>
          <p:nvPr/>
        </p:nvSpPr>
        <p:spPr>
          <a:xfrm>
            <a:off x="3088222" y="5736534"/>
            <a:ext cx="694538" cy="246221"/>
          </a:xfrm>
          <a:prstGeom prst="rect">
            <a:avLst/>
          </a:prstGeom>
          <a:noFill/>
        </p:spPr>
        <p:txBody>
          <a:bodyPr wrap="square" rtlCol="0">
            <a:spAutoFit/>
          </a:bodyPr>
          <a:lstStyle/>
          <a:p>
            <a:pPr algn="ctr"/>
            <a:r>
              <a:rPr lang="en-US" sz="1000" dirty="0">
                <a:solidFill>
                  <a:schemeClr val="accent5"/>
                </a:solidFill>
                <a:latin typeface="+mn-ea"/>
                <a:cs typeface="+mn-ea"/>
              </a:rPr>
              <a:t>2014</a:t>
            </a:r>
            <a:endParaRPr lang="en-AU" sz="1000" dirty="0">
              <a:solidFill>
                <a:schemeClr val="accent5"/>
              </a:solidFill>
              <a:latin typeface="+mn-ea"/>
              <a:cs typeface="+mn-ea"/>
            </a:endParaRPr>
          </a:p>
        </p:txBody>
      </p:sp>
      <p:grpSp>
        <p:nvGrpSpPr>
          <p:cNvPr id="3" name="Group 2"/>
          <p:cNvGrpSpPr/>
          <p:nvPr/>
        </p:nvGrpSpPr>
        <p:grpSpPr>
          <a:xfrm>
            <a:off x="3088316" y="2246699"/>
            <a:ext cx="694350" cy="3376818"/>
            <a:chOff x="3087924" y="2246699"/>
            <a:chExt cx="694440" cy="3376818"/>
          </a:xfrm>
        </p:grpSpPr>
        <p:cxnSp>
          <p:nvCxnSpPr>
            <p:cNvPr id="47" name="Straight Connector 46"/>
            <p:cNvCxnSpPr>
              <a:stCxn id="45" idx="2"/>
              <a:endCxn id="46" idx="0"/>
            </p:cNvCxnSpPr>
            <p:nvPr/>
          </p:nvCxnSpPr>
          <p:spPr>
            <a:xfrm flipH="1">
              <a:off x="3435144" y="2788936"/>
              <a:ext cx="2" cy="26834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p:cNvGrpSpPr>
              <a:grpSpLocks noChangeAspect="1"/>
            </p:cNvGrpSpPr>
            <p:nvPr/>
          </p:nvGrpSpPr>
          <p:grpSpPr>
            <a:xfrm>
              <a:off x="3087924" y="2246699"/>
              <a:ext cx="694440" cy="694438"/>
              <a:chOff x="5737686" y="1481235"/>
              <a:chExt cx="375488" cy="375488"/>
            </a:xfrm>
            <a:solidFill>
              <a:schemeClr val="accent2"/>
            </a:solidFill>
          </p:grpSpPr>
          <p:sp>
            <p:nvSpPr>
              <p:cNvPr id="39" name="Teardrop 38"/>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45" name="TextBox 44"/>
              <p:cNvSpPr txBox="1"/>
              <p:nvPr/>
            </p:nvSpPr>
            <p:spPr>
              <a:xfrm>
                <a:off x="5876459" y="1524801"/>
                <a:ext cx="97944" cy="249626"/>
              </a:xfrm>
              <a:prstGeom prst="rect">
                <a:avLst/>
              </a:prstGeom>
              <a:grpFill/>
            </p:spPr>
            <p:txBody>
              <a:bodyPr wrap="none" lIns="0" tIns="91440" rIns="0" bIns="0" rtlCol="0">
                <a:spAutoFit/>
              </a:bodyPr>
              <a:lstStyle/>
              <a:p>
                <a:pPr algn="ctr"/>
                <a:r>
                  <a:rPr lang="en-US" sz="2400" dirty="0">
                    <a:solidFill>
                      <a:schemeClr val="bg1"/>
                    </a:solidFill>
                    <a:latin typeface="+mn-ea"/>
                    <a:cs typeface="+mn-ea"/>
                  </a:rPr>
                  <a:t>2</a:t>
                </a:r>
                <a:endParaRPr lang="en-US" sz="2400" dirty="0">
                  <a:latin typeface="+mn-ea"/>
                  <a:cs typeface="+mn-ea"/>
                </a:endParaRPr>
              </a:p>
            </p:txBody>
          </p:sp>
        </p:grpSp>
        <p:sp>
          <p:nvSpPr>
            <p:cNvPr id="46" name="Oval 45"/>
            <p:cNvSpPr>
              <a:spLocks noChangeAspect="1"/>
            </p:cNvSpPr>
            <p:nvPr/>
          </p:nvSpPr>
          <p:spPr>
            <a:xfrm>
              <a:off x="3359579" y="5472387"/>
              <a:ext cx="151130" cy="15113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latin typeface="+mn-ea"/>
                <a:cs typeface="+mn-ea"/>
              </a:endParaRPr>
            </a:p>
          </p:txBody>
        </p:sp>
      </p:grpSp>
      <p:sp>
        <p:nvSpPr>
          <p:cNvPr id="48" name="Text Placeholder 33"/>
          <p:cNvSpPr txBox="1"/>
          <p:nvPr/>
        </p:nvSpPr>
        <p:spPr>
          <a:xfrm>
            <a:off x="3635568" y="3157184"/>
            <a:ext cx="1617205" cy="2544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2"/>
                </a:solidFill>
                <a:latin typeface="+mn-ea"/>
                <a:cs typeface="+mn-ea"/>
              </a:rPr>
              <a:t>单击此处添加标题</a:t>
            </a:r>
            <a:endParaRPr lang="en-AU" sz="1200" dirty="0">
              <a:solidFill>
                <a:schemeClr val="accent2"/>
              </a:solidFill>
              <a:latin typeface="+mn-ea"/>
              <a:cs typeface="+mn-ea"/>
            </a:endParaRPr>
          </a:p>
        </p:txBody>
      </p:sp>
      <p:sp>
        <p:nvSpPr>
          <p:cNvPr id="49" name="Text Placeholder 32"/>
          <p:cNvSpPr txBox="1"/>
          <p:nvPr/>
        </p:nvSpPr>
        <p:spPr>
          <a:xfrm>
            <a:off x="3635569" y="3383292"/>
            <a:ext cx="1617205" cy="4692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tx1">
                    <a:lumMod val="50000"/>
                    <a:lumOff val="50000"/>
                  </a:schemeClr>
                </a:solidFill>
                <a:latin typeface="+mn-ea"/>
                <a:cs typeface="+mn-ea"/>
              </a:rPr>
              <a:t>单击此处添加副标题或详细文本描述</a:t>
            </a:r>
            <a:endParaRPr lang="en-US" sz="1000" dirty="0">
              <a:solidFill>
                <a:schemeClr val="tx1">
                  <a:lumMod val="50000"/>
                  <a:lumOff val="50000"/>
                </a:schemeClr>
              </a:solidFill>
              <a:latin typeface="+mn-ea"/>
              <a:cs typeface="+mn-ea"/>
            </a:endParaRPr>
          </a:p>
        </p:txBody>
      </p:sp>
      <p:grpSp>
        <p:nvGrpSpPr>
          <p:cNvPr id="5" name="Group 4"/>
          <p:cNvGrpSpPr/>
          <p:nvPr/>
        </p:nvGrpSpPr>
        <p:grpSpPr>
          <a:xfrm>
            <a:off x="5054585" y="1448565"/>
            <a:ext cx="694350" cy="4174952"/>
            <a:chOff x="5054449" y="1448565"/>
            <a:chExt cx="694440" cy="4174952"/>
          </a:xfrm>
        </p:grpSpPr>
        <p:cxnSp>
          <p:nvCxnSpPr>
            <p:cNvPr id="54" name="Straight Connector 53"/>
            <p:cNvCxnSpPr/>
            <p:nvPr/>
          </p:nvCxnSpPr>
          <p:spPr>
            <a:xfrm>
              <a:off x="5401671" y="2111697"/>
              <a:ext cx="0" cy="34496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0" name="Group 49"/>
            <p:cNvGrpSpPr>
              <a:grpSpLocks noChangeAspect="1"/>
            </p:cNvGrpSpPr>
            <p:nvPr/>
          </p:nvGrpSpPr>
          <p:grpSpPr>
            <a:xfrm>
              <a:off x="5054449" y="1448565"/>
              <a:ext cx="694440" cy="694438"/>
              <a:chOff x="5737686" y="1481235"/>
              <a:chExt cx="375488" cy="375488"/>
            </a:xfrm>
            <a:solidFill>
              <a:schemeClr val="accent6"/>
            </a:solidFill>
          </p:grpSpPr>
          <p:sp>
            <p:nvSpPr>
              <p:cNvPr id="51" name="Teardrop 50"/>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52" name="TextBox 51"/>
              <p:cNvSpPr txBox="1"/>
              <p:nvPr/>
            </p:nvSpPr>
            <p:spPr>
              <a:xfrm>
                <a:off x="5868661" y="1509665"/>
                <a:ext cx="113545" cy="282909"/>
              </a:xfrm>
              <a:prstGeom prst="rect">
                <a:avLst/>
              </a:prstGeom>
              <a:grpFill/>
            </p:spPr>
            <p:txBody>
              <a:bodyPr wrap="none" lIns="0" tIns="91440" rIns="0" bIns="0" rtlCol="0">
                <a:spAutoFit/>
              </a:bodyPr>
              <a:lstStyle/>
              <a:p>
                <a:pPr algn="ctr"/>
                <a:r>
                  <a:rPr lang="en-AU" sz="2800" dirty="0">
                    <a:solidFill>
                      <a:schemeClr val="bg1"/>
                    </a:solidFill>
                    <a:latin typeface="+mn-ea"/>
                    <a:cs typeface="+mn-ea"/>
                  </a:rPr>
                  <a:t>3</a:t>
                </a:r>
                <a:endParaRPr lang="en-US" sz="2800" dirty="0">
                  <a:solidFill>
                    <a:schemeClr val="bg1"/>
                  </a:solidFill>
                  <a:latin typeface="+mn-ea"/>
                  <a:cs typeface="+mn-ea"/>
                </a:endParaRPr>
              </a:p>
            </p:txBody>
          </p:sp>
        </p:grpSp>
        <p:sp>
          <p:nvSpPr>
            <p:cNvPr id="53" name="Oval 52"/>
            <p:cNvSpPr>
              <a:spLocks noChangeAspect="1"/>
            </p:cNvSpPr>
            <p:nvPr/>
          </p:nvSpPr>
          <p:spPr>
            <a:xfrm>
              <a:off x="5326104" y="5472387"/>
              <a:ext cx="151130" cy="151130"/>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latin typeface="+mn-ea"/>
                <a:cs typeface="+mn-ea"/>
              </a:endParaRPr>
            </a:p>
          </p:txBody>
        </p:sp>
      </p:grpSp>
      <p:sp>
        <p:nvSpPr>
          <p:cNvPr id="55" name="Text Placeholder 32"/>
          <p:cNvSpPr txBox="1"/>
          <p:nvPr/>
        </p:nvSpPr>
        <p:spPr>
          <a:xfrm>
            <a:off x="3635567" y="3869256"/>
            <a:ext cx="1617206" cy="11442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en-US" sz="1000" dirty="0">
                <a:solidFill>
                  <a:schemeClr val="tx1">
                    <a:lumMod val="50000"/>
                    <a:lumOff val="50000"/>
                  </a:schemeClr>
                </a:solidFill>
                <a:latin typeface="+mn-ea"/>
                <a:cs typeface="+mn-ea"/>
              </a:rPr>
              <a:t>单击此处添加副标题或详细文本描述</a:t>
            </a:r>
            <a:r>
              <a:rPr lang="en-US" sz="1000" dirty="0">
                <a:solidFill>
                  <a:schemeClr val="tx1">
                    <a:lumMod val="50000"/>
                    <a:lumOff val="50000"/>
                  </a:schemeClr>
                </a:solidFill>
                <a:latin typeface="+mn-ea"/>
                <a:cs typeface="+mn-ea"/>
              </a:rPr>
              <a:t> </a:t>
            </a:r>
          </a:p>
          <a:p>
            <a:pPr>
              <a:lnSpc>
                <a:spcPct val="120000"/>
              </a:lnSpc>
              <a:buFont typeface="Wingdings" panose="05000000000000000000" pitchFamily="2" charset="2"/>
              <a:buChar char="ü"/>
            </a:pPr>
            <a:r>
              <a:rPr lang="zh-CN" altLang="en-US" sz="1000" dirty="0">
                <a:solidFill>
                  <a:schemeClr val="tx1">
                    <a:lumMod val="50000"/>
                    <a:lumOff val="50000"/>
                  </a:schemeClr>
                </a:solidFill>
                <a:latin typeface="+mn-ea"/>
                <a:cs typeface="+mn-ea"/>
              </a:rPr>
              <a:t>此处添加详细文本描述，建议与标题相关并符合整体语言风格</a:t>
            </a:r>
          </a:p>
        </p:txBody>
      </p:sp>
      <p:sp>
        <p:nvSpPr>
          <p:cNvPr id="56" name="Text Placeholder 33"/>
          <p:cNvSpPr txBox="1"/>
          <p:nvPr/>
        </p:nvSpPr>
        <p:spPr>
          <a:xfrm>
            <a:off x="5601837" y="2373747"/>
            <a:ext cx="3031737" cy="2544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6"/>
                </a:solidFill>
                <a:latin typeface="+mn-ea"/>
                <a:cs typeface="+mn-ea"/>
              </a:rPr>
              <a:t>单击此处添加标题</a:t>
            </a:r>
            <a:endParaRPr lang="en-AU" sz="1200" dirty="0">
              <a:solidFill>
                <a:schemeClr val="accent6"/>
              </a:solidFill>
              <a:latin typeface="+mn-ea"/>
              <a:cs typeface="+mn-ea"/>
            </a:endParaRPr>
          </a:p>
        </p:txBody>
      </p:sp>
      <p:sp>
        <p:nvSpPr>
          <p:cNvPr id="57" name="Text Placeholder 32"/>
          <p:cNvSpPr txBox="1"/>
          <p:nvPr/>
        </p:nvSpPr>
        <p:spPr>
          <a:xfrm>
            <a:off x="5601838" y="2599855"/>
            <a:ext cx="3031737" cy="4692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8" name="Text Placeholder 32"/>
          <p:cNvSpPr txBox="1"/>
          <p:nvPr/>
        </p:nvSpPr>
        <p:spPr>
          <a:xfrm>
            <a:off x="5601836" y="3070927"/>
            <a:ext cx="3031739" cy="11442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buFont typeface="Wingdings" panose="05000000000000000000" pitchFamily="2" charset="2"/>
              <a:buChar char="ü"/>
            </a:pPr>
            <a:r>
              <a:rPr lang="zh-CN" altLang="en-US" sz="1000" dirty="0">
                <a:solidFill>
                  <a:schemeClr val="tx1">
                    <a:lumMod val="65000"/>
                    <a:lumOff val="35000"/>
                  </a:schemeClr>
                </a:solidFill>
                <a:latin typeface="+mn-ea"/>
                <a:cs typeface="+mn-ea"/>
              </a:rPr>
              <a:t>单击此处添加副标题或详细文本描述</a:t>
            </a:r>
            <a:r>
              <a:rPr lang="en-US" sz="1000" dirty="0">
                <a:solidFill>
                  <a:schemeClr val="tx1">
                    <a:lumMod val="65000"/>
                    <a:lumOff val="35000"/>
                  </a:schemeClr>
                </a:solidFill>
                <a:latin typeface="+mn-ea"/>
                <a:cs typeface="+mn-ea"/>
              </a:rPr>
              <a:t> </a:t>
            </a:r>
          </a:p>
          <a:p>
            <a:pPr>
              <a:lnSpc>
                <a:spcPct val="120000"/>
              </a:lnSpc>
              <a:buFont typeface="Wingdings" panose="05000000000000000000" pitchFamily="2" charset="2"/>
              <a:buChar char="ü"/>
            </a:pPr>
            <a:r>
              <a:rPr lang="zh-CN" altLang="en-US" sz="1000" dirty="0">
                <a:solidFill>
                  <a:schemeClr val="tx1">
                    <a:lumMod val="65000"/>
                    <a:lumOff val="35000"/>
                  </a:schemeClr>
                </a:solidFill>
                <a:latin typeface="+mn-ea"/>
                <a:cs typeface="+mn-ea"/>
              </a:rPr>
              <a:t>此处添加详细文本描述，建议与标题相关并符合整体语言风格</a:t>
            </a:r>
          </a:p>
        </p:txBody>
      </p:sp>
      <p:grpSp>
        <p:nvGrpSpPr>
          <p:cNvPr id="6" name="Group 5"/>
          <p:cNvGrpSpPr/>
          <p:nvPr/>
        </p:nvGrpSpPr>
        <p:grpSpPr>
          <a:xfrm>
            <a:off x="7020856" y="3952755"/>
            <a:ext cx="694350" cy="1670762"/>
            <a:chOff x="7020976" y="3952755"/>
            <a:chExt cx="694440" cy="1670762"/>
          </a:xfrm>
        </p:grpSpPr>
        <p:cxnSp>
          <p:nvCxnSpPr>
            <p:cNvPr id="63" name="Straight Connector 62"/>
            <p:cNvCxnSpPr>
              <a:endCxn id="62" idx="0"/>
            </p:cNvCxnSpPr>
            <p:nvPr/>
          </p:nvCxnSpPr>
          <p:spPr>
            <a:xfrm>
              <a:off x="7368196" y="4376684"/>
              <a:ext cx="0" cy="109570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9" name="Group 58"/>
            <p:cNvGrpSpPr>
              <a:grpSpLocks noChangeAspect="1"/>
            </p:cNvGrpSpPr>
            <p:nvPr/>
          </p:nvGrpSpPr>
          <p:grpSpPr>
            <a:xfrm>
              <a:off x="7020976" y="3952755"/>
              <a:ext cx="694440" cy="694438"/>
              <a:chOff x="5737686" y="1481235"/>
              <a:chExt cx="375488" cy="375488"/>
            </a:xfrm>
            <a:solidFill>
              <a:schemeClr val="accent4"/>
            </a:solidFill>
          </p:grpSpPr>
          <p:sp>
            <p:nvSpPr>
              <p:cNvPr id="60" name="Teardrop 59"/>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61" name="TextBox 60"/>
              <p:cNvSpPr txBox="1"/>
              <p:nvPr/>
            </p:nvSpPr>
            <p:spPr>
              <a:xfrm>
                <a:off x="5876461" y="1514710"/>
                <a:ext cx="97944" cy="249626"/>
              </a:xfrm>
              <a:prstGeom prst="rect">
                <a:avLst/>
              </a:prstGeom>
              <a:grpFill/>
            </p:spPr>
            <p:txBody>
              <a:bodyPr wrap="none" lIns="0" tIns="91440" rIns="0" bIns="0" rtlCol="0">
                <a:spAutoFit/>
              </a:bodyPr>
              <a:lstStyle/>
              <a:p>
                <a:pPr lvl="0" algn="ctr"/>
                <a:r>
                  <a:rPr lang="en-AU" sz="2400" dirty="0">
                    <a:solidFill>
                      <a:srgbClr val="FFFFFF"/>
                    </a:solidFill>
                    <a:latin typeface="+mn-ea"/>
                    <a:cs typeface="+mn-ea"/>
                  </a:rPr>
                  <a:t>4</a:t>
                </a:r>
                <a:endParaRPr lang="en-US" sz="2400" dirty="0">
                  <a:latin typeface="+mn-ea"/>
                  <a:cs typeface="+mn-ea"/>
                </a:endParaRPr>
              </a:p>
            </p:txBody>
          </p:sp>
        </p:grpSp>
        <p:sp>
          <p:nvSpPr>
            <p:cNvPr id="62" name="Oval 61"/>
            <p:cNvSpPr>
              <a:spLocks noChangeAspect="1"/>
            </p:cNvSpPr>
            <p:nvPr/>
          </p:nvSpPr>
          <p:spPr>
            <a:xfrm>
              <a:off x="7292631" y="5472387"/>
              <a:ext cx="151130" cy="151130"/>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latin typeface="+mn-ea"/>
                <a:cs typeface="+mn-ea"/>
              </a:endParaRPr>
            </a:p>
          </p:txBody>
        </p:sp>
      </p:grpSp>
      <p:sp>
        <p:nvSpPr>
          <p:cNvPr id="79" name="Text Placeholder 33"/>
          <p:cNvSpPr txBox="1"/>
          <p:nvPr/>
        </p:nvSpPr>
        <p:spPr>
          <a:xfrm>
            <a:off x="7568108" y="4814098"/>
            <a:ext cx="1617205" cy="2544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4"/>
                </a:solidFill>
                <a:latin typeface="+mn-ea"/>
                <a:cs typeface="+mn-ea"/>
              </a:rPr>
              <a:t>单击此处添加标题</a:t>
            </a:r>
            <a:endParaRPr lang="en-AU" sz="1200" dirty="0">
              <a:solidFill>
                <a:schemeClr val="accent4"/>
              </a:solidFill>
              <a:latin typeface="+mn-ea"/>
              <a:cs typeface="+mn-ea"/>
            </a:endParaRPr>
          </a:p>
        </p:txBody>
      </p:sp>
      <p:sp>
        <p:nvSpPr>
          <p:cNvPr id="80" name="Text Placeholder 32"/>
          <p:cNvSpPr txBox="1"/>
          <p:nvPr/>
        </p:nvSpPr>
        <p:spPr>
          <a:xfrm>
            <a:off x="7568109" y="5040206"/>
            <a:ext cx="1617205" cy="4692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tx1">
                    <a:lumMod val="50000"/>
                    <a:lumOff val="50000"/>
                  </a:schemeClr>
                </a:solidFill>
                <a:latin typeface="+mn-ea"/>
                <a:cs typeface="+mn-ea"/>
              </a:rPr>
              <a:t>单击此处添加副标题或详细文本描述 </a:t>
            </a:r>
          </a:p>
        </p:txBody>
      </p:sp>
      <p:grpSp>
        <p:nvGrpSpPr>
          <p:cNvPr id="7" name="Group 6"/>
          <p:cNvGrpSpPr/>
          <p:nvPr/>
        </p:nvGrpSpPr>
        <p:grpSpPr>
          <a:xfrm>
            <a:off x="8911572" y="2272291"/>
            <a:ext cx="694350" cy="3351226"/>
            <a:chOff x="8911938" y="2272291"/>
            <a:chExt cx="694440" cy="3351226"/>
          </a:xfrm>
        </p:grpSpPr>
        <p:cxnSp>
          <p:nvCxnSpPr>
            <p:cNvPr id="85" name="Straight Connector 84"/>
            <p:cNvCxnSpPr/>
            <p:nvPr/>
          </p:nvCxnSpPr>
          <p:spPr>
            <a:xfrm>
              <a:off x="9259158" y="2883158"/>
              <a:ext cx="0" cy="263588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1" name="Group 80"/>
            <p:cNvGrpSpPr>
              <a:grpSpLocks noChangeAspect="1"/>
            </p:cNvGrpSpPr>
            <p:nvPr/>
          </p:nvGrpSpPr>
          <p:grpSpPr>
            <a:xfrm>
              <a:off x="8911938" y="2272291"/>
              <a:ext cx="694440" cy="694438"/>
              <a:chOff x="5737686" y="1481235"/>
              <a:chExt cx="375488" cy="375488"/>
            </a:xfrm>
            <a:solidFill>
              <a:schemeClr val="accent5"/>
            </a:solidFill>
          </p:grpSpPr>
          <p:sp>
            <p:nvSpPr>
              <p:cNvPr id="82" name="Teardrop 81"/>
              <p:cNvSpPr/>
              <p:nvPr/>
            </p:nvSpPr>
            <p:spPr>
              <a:xfrm rot="8100000">
                <a:off x="5737686" y="1481235"/>
                <a:ext cx="375488" cy="37548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83" name="TextBox 82"/>
              <p:cNvSpPr txBox="1"/>
              <p:nvPr/>
            </p:nvSpPr>
            <p:spPr>
              <a:xfrm>
                <a:off x="5876458" y="1534892"/>
                <a:ext cx="97944" cy="249626"/>
              </a:xfrm>
              <a:prstGeom prst="rect">
                <a:avLst/>
              </a:prstGeom>
              <a:grpFill/>
            </p:spPr>
            <p:txBody>
              <a:bodyPr wrap="none" lIns="0" tIns="91440" rIns="0" bIns="0" rtlCol="0">
                <a:spAutoFit/>
              </a:bodyPr>
              <a:lstStyle/>
              <a:p>
                <a:pPr algn="ctr"/>
                <a:r>
                  <a:rPr lang="en-AU" sz="2400" dirty="0">
                    <a:solidFill>
                      <a:srgbClr val="FFFFFF"/>
                    </a:solidFill>
                    <a:latin typeface="+mn-ea"/>
                    <a:cs typeface="+mn-ea"/>
                  </a:rPr>
                  <a:t>5</a:t>
                </a:r>
              </a:p>
            </p:txBody>
          </p:sp>
        </p:grpSp>
        <p:sp>
          <p:nvSpPr>
            <p:cNvPr id="84" name="Oval 83"/>
            <p:cNvSpPr>
              <a:spLocks noChangeAspect="1"/>
            </p:cNvSpPr>
            <p:nvPr/>
          </p:nvSpPr>
          <p:spPr>
            <a:xfrm>
              <a:off x="9183593" y="5472387"/>
              <a:ext cx="151130" cy="15113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latin typeface="+mn-ea"/>
                <a:cs typeface="+mn-ea"/>
              </a:endParaRPr>
            </a:p>
          </p:txBody>
        </p:sp>
      </p:grpSp>
      <p:sp>
        <p:nvSpPr>
          <p:cNvPr id="86" name="Text Placeholder 33"/>
          <p:cNvSpPr txBox="1"/>
          <p:nvPr/>
        </p:nvSpPr>
        <p:spPr>
          <a:xfrm>
            <a:off x="9458823" y="3157184"/>
            <a:ext cx="1617205" cy="2544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单击此处添加标题</a:t>
            </a:r>
            <a:endParaRPr lang="en-AU" sz="1200" dirty="0">
              <a:solidFill>
                <a:schemeClr val="accent5"/>
              </a:solidFill>
              <a:latin typeface="+mn-ea"/>
              <a:cs typeface="+mn-ea"/>
            </a:endParaRPr>
          </a:p>
        </p:txBody>
      </p:sp>
      <p:sp>
        <p:nvSpPr>
          <p:cNvPr id="87" name="Text Placeholder 32"/>
          <p:cNvSpPr txBox="1"/>
          <p:nvPr/>
        </p:nvSpPr>
        <p:spPr>
          <a:xfrm>
            <a:off x="9458824" y="3383292"/>
            <a:ext cx="1617205" cy="4692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tx1">
                    <a:lumMod val="50000"/>
                    <a:lumOff val="50000"/>
                  </a:schemeClr>
                </a:solidFill>
                <a:latin typeface="+mn-ea"/>
                <a:cs typeface="+mn-ea"/>
              </a:rPr>
              <a:t>单击此处添加副标题或详细文本描述</a:t>
            </a:r>
            <a:endParaRPr lang="en-US" sz="1000" dirty="0">
              <a:solidFill>
                <a:schemeClr val="tx1">
                  <a:lumMod val="50000"/>
                  <a:lumOff val="50000"/>
                </a:schemeClr>
              </a:solidFill>
              <a:latin typeface="+mn-ea"/>
              <a:cs typeface="+mn-ea"/>
            </a:endParaRPr>
          </a:p>
        </p:txBody>
      </p:sp>
      <p:sp>
        <p:nvSpPr>
          <p:cNvPr id="88" name="TextBox 87"/>
          <p:cNvSpPr txBox="1"/>
          <p:nvPr/>
        </p:nvSpPr>
        <p:spPr>
          <a:xfrm>
            <a:off x="5054491" y="5736534"/>
            <a:ext cx="694538" cy="246221"/>
          </a:xfrm>
          <a:prstGeom prst="rect">
            <a:avLst/>
          </a:prstGeom>
          <a:noFill/>
        </p:spPr>
        <p:txBody>
          <a:bodyPr wrap="square" rtlCol="0">
            <a:spAutoFit/>
          </a:bodyPr>
          <a:lstStyle/>
          <a:p>
            <a:pPr algn="ctr"/>
            <a:r>
              <a:rPr lang="en-US" sz="1000" dirty="0">
                <a:solidFill>
                  <a:schemeClr val="accent5"/>
                </a:solidFill>
                <a:latin typeface="+mn-ea"/>
                <a:cs typeface="+mn-ea"/>
              </a:rPr>
              <a:t>2015</a:t>
            </a:r>
            <a:endParaRPr lang="en-AU" sz="1000" dirty="0">
              <a:solidFill>
                <a:schemeClr val="accent5"/>
              </a:solidFill>
              <a:latin typeface="+mn-ea"/>
              <a:cs typeface="+mn-ea"/>
            </a:endParaRPr>
          </a:p>
        </p:txBody>
      </p:sp>
      <p:sp>
        <p:nvSpPr>
          <p:cNvPr id="89" name="TextBox 88"/>
          <p:cNvSpPr txBox="1"/>
          <p:nvPr/>
        </p:nvSpPr>
        <p:spPr>
          <a:xfrm>
            <a:off x="7020760" y="5736534"/>
            <a:ext cx="694538" cy="246221"/>
          </a:xfrm>
          <a:prstGeom prst="rect">
            <a:avLst/>
          </a:prstGeom>
          <a:noFill/>
        </p:spPr>
        <p:txBody>
          <a:bodyPr wrap="square" rtlCol="0">
            <a:spAutoFit/>
          </a:bodyPr>
          <a:lstStyle/>
          <a:p>
            <a:pPr algn="ctr"/>
            <a:r>
              <a:rPr lang="en-US" sz="1000" dirty="0">
                <a:solidFill>
                  <a:schemeClr val="accent5"/>
                </a:solidFill>
                <a:latin typeface="+mn-ea"/>
                <a:cs typeface="+mn-ea"/>
              </a:rPr>
              <a:t>2016</a:t>
            </a:r>
            <a:endParaRPr lang="en-AU" sz="1000" dirty="0">
              <a:solidFill>
                <a:schemeClr val="accent5"/>
              </a:solidFill>
              <a:latin typeface="+mn-ea"/>
              <a:cs typeface="+mn-ea"/>
            </a:endParaRPr>
          </a:p>
        </p:txBody>
      </p:sp>
      <p:sp>
        <p:nvSpPr>
          <p:cNvPr id="90" name="TextBox 89"/>
          <p:cNvSpPr txBox="1"/>
          <p:nvPr/>
        </p:nvSpPr>
        <p:spPr>
          <a:xfrm>
            <a:off x="8911478" y="5736534"/>
            <a:ext cx="694538" cy="246221"/>
          </a:xfrm>
          <a:prstGeom prst="rect">
            <a:avLst/>
          </a:prstGeom>
          <a:noFill/>
        </p:spPr>
        <p:txBody>
          <a:bodyPr wrap="square" rtlCol="0">
            <a:spAutoFit/>
          </a:bodyPr>
          <a:lstStyle/>
          <a:p>
            <a:pPr algn="ctr"/>
            <a:r>
              <a:rPr lang="en-US" sz="1000" dirty="0">
                <a:solidFill>
                  <a:schemeClr val="accent5"/>
                </a:solidFill>
                <a:latin typeface="+mn-ea"/>
                <a:cs typeface="+mn-ea"/>
              </a:rPr>
              <a:t>2017</a:t>
            </a:r>
            <a:endParaRPr lang="en-AU" sz="1000" dirty="0">
              <a:solidFill>
                <a:schemeClr val="accent5"/>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5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fade">
                                      <p:cBhvr>
                                        <p:cTn id="92" dur="500"/>
                                        <p:tgtEl>
                                          <p:spTgt spid="8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35" grpId="0"/>
      <p:bldP spid="36" grpId="0"/>
      <p:bldP spid="37" grpId="0"/>
      <p:bldP spid="48" grpId="0"/>
      <p:bldP spid="49" grpId="0"/>
      <p:bldP spid="55" grpId="0"/>
      <p:bldP spid="56" grpId="0"/>
      <p:bldP spid="57" grpId="0"/>
      <p:bldP spid="58" grpId="0"/>
      <p:bldP spid="79" grpId="0"/>
      <p:bldP spid="80" grpId="0"/>
      <p:bldP spid="86" grpId="0"/>
      <p:bldP spid="87" grpId="0"/>
      <p:bldP spid="88" grpId="0"/>
      <p:bldP spid="89" grpId="0"/>
      <p:bldP spid="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51" name="Rectangle 50"/>
          <p:cNvSpPr/>
          <p:nvPr/>
        </p:nvSpPr>
        <p:spPr>
          <a:xfrm>
            <a:off x="3228483" y="1662549"/>
            <a:ext cx="107403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solidFill>
                <a:latin typeface="+mn-ea"/>
                <a:cs typeface="+mn-ea"/>
              </a:rPr>
              <a:t>01</a:t>
            </a:r>
          </a:p>
        </p:txBody>
      </p:sp>
      <p:grpSp>
        <p:nvGrpSpPr>
          <p:cNvPr id="11" name="Group 10"/>
          <p:cNvGrpSpPr/>
          <p:nvPr/>
        </p:nvGrpSpPr>
        <p:grpSpPr>
          <a:xfrm>
            <a:off x="2188646" y="1662548"/>
            <a:ext cx="1116025" cy="983674"/>
            <a:chOff x="2188136" y="1662548"/>
            <a:chExt cx="1116170" cy="983674"/>
          </a:xfrm>
        </p:grpSpPr>
        <p:sp>
          <p:nvSpPr>
            <p:cNvPr id="50" name="Rounded Rectangle 49"/>
            <p:cNvSpPr/>
            <p:nvPr/>
          </p:nvSpPr>
          <p:spPr>
            <a:xfrm>
              <a:off x="2188136" y="1662548"/>
              <a:ext cx="1039972" cy="983674"/>
            </a:xfrm>
            <a:prstGeom prst="roundRect">
              <a:avLst>
                <a:gd name="adj" fmla="val 190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53" name="Rectangle 52"/>
            <p:cNvSpPr/>
            <p:nvPr/>
          </p:nvSpPr>
          <p:spPr>
            <a:xfrm rot="2700000">
              <a:off x="3013361" y="2008911"/>
              <a:ext cx="290945"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12" name="Group 11"/>
          <p:cNvGrpSpPr/>
          <p:nvPr/>
        </p:nvGrpSpPr>
        <p:grpSpPr>
          <a:xfrm>
            <a:off x="4231600" y="1662548"/>
            <a:ext cx="5771757" cy="983674"/>
            <a:chOff x="4231356" y="1662548"/>
            <a:chExt cx="5772508" cy="983674"/>
          </a:xfrm>
        </p:grpSpPr>
        <p:sp>
          <p:nvSpPr>
            <p:cNvPr id="52" name="Rounded Rectangle 51"/>
            <p:cNvSpPr/>
            <p:nvPr/>
          </p:nvSpPr>
          <p:spPr>
            <a:xfrm>
              <a:off x="4302279" y="1662548"/>
              <a:ext cx="5701585" cy="983674"/>
            </a:xfrm>
            <a:prstGeom prst="roundRect">
              <a:avLst>
                <a:gd name="adj" fmla="val 190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54" name="Rectangle 53"/>
            <p:cNvSpPr/>
            <p:nvPr/>
          </p:nvSpPr>
          <p:spPr>
            <a:xfrm rot="2700000">
              <a:off x="4231356" y="2008910"/>
              <a:ext cx="290945"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7" name="Rectangle 56"/>
          <p:cNvSpPr/>
          <p:nvPr/>
        </p:nvSpPr>
        <p:spPr>
          <a:xfrm flipH="1">
            <a:off x="7889490" y="2701640"/>
            <a:ext cx="107403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solidFill>
                <a:latin typeface="+mn-ea"/>
                <a:cs typeface="+mn-ea"/>
              </a:rPr>
              <a:t>02</a:t>
            </a:r>
          </a:p>
        </p:txBody>
      </p:sp>
      <p:grpSp>
        <p:nvGrpSpPr>
          <p:cNvPr id="10" name="Group 9"/>
          <p:cNvGrpSpPr/>
          <p:nvPr/>
        </p:nvGrpSpPr>
        <p:grpSpPr>
          <a:xfrm>
            <a:off x="8887332" y="2701639"/>
            <a:ext cx="1116025" cy="983674"/>
            <a:chOff x="8887694" y="2701639"/>
            <a:chExt cx="1116170" cy="983674"/>
          </a:xfrm>
        </p:grpSpPr>
        <p:sp>
          <p:nvSpPr>
            <p:cNvPr id="56" name="Rounded Rectangle 55"/>
            <p:cNvSpPr/>
            <p:nvPr/>
          </p:nvSpPr>
          <p:spPr>
            <a:xfrm flipH="1">
              <a:off x="8963892" y="2701639"/>
              <a:ext cx="1039972" cy="983674"/>
            </a:xfrm>
            <a:prstGeom prst="roundRect">
              <a:avLst>
                <a:gd name="adj" fmla="val 1901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cs typeface="+mn-ea"/>
              </a:endParaRPr>
            </a:p>
          </p:txBody>
        </p:sp>
        <p:sp>
          <p:nvSpPr>
            <p:cNvPr id="59" name="Rectangle 58"/>
            <p:cNvSpPr/>
            <p:nvPr/>
          </p:nvSpPr>
          <p:spPr>
            <a:xfrm rot="18900000" flipH="1">
              <a:off x="8887694" y="3048002"/>
              <a:ext cx="290945"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7" name="Group 6"/>
          <p:cNvGrpSpPr/>
          <p:nvPr/>
        </p:nvGrpSpPr>
        <p:grpSpPr>
          <a:xfrm>
            <a:off x="2188646" y="2701639"/>
            <a:ext cx="5771757" cy="983674"/>
            <a:chOff x="2188136" y="2701639"/>
            <a:chExt cx="5772508" cy="983674"/>
          </a:xfrm>
        </p:grpSpPr>
        <p:sp>
          <p:nvSpPr>
            <p:cNvPr id="58" name="Rounded Rectangle 57"/>
            <p:cNvSpPr/>
            <p:nvPr/>
          </p:nvSpPr>
          <p:spPr>
            <a:xfrm flipH="1">
              <a:off x="2188136" y="2701639"/>
              <a:ext cx="5701585" cy="983674"/>
            </a:xfrm>
            <a:prstGeom prst="roundRect">
              <a:avLst>
                <a:gd name="adj" fmla="val 1901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60" name="Rectangle 59"/>
            <p:cNvSpPr/>
            <p:nvPr/>
          </p:nvSpPr>
          <p:spPr>
            <a:xfrm rot="18900000" flipH="1">
              <a:off x="7669699" y="3048001"/>
              <a:ext cx="290945"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61" name="Text Placeholder 32"/>
          <p:cNvSpPr txBox="1"/>
          <p:nvPr/>
        </p:nvSpPr>
        <p:spPr>
          <a:xfrm>
            <a:off x="4646748" y="1863112"/>
            <a:ext cx="5217200"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a:t>
            </a:r>
            <a:endParaRPr lang="en-US" altLang="zh-CN" sz="1000" dirty="0">
              <a:solidFill>
                <a:schemeClr val="bg1"/>
              </a:solidFill>
              <a:latin typeface="+mn-ea"/>
              <a:cs typeface="+mn-ea"/>
            </a:endParaRPr>
          </a:p>
          <a:p>
            <a:r>
              <a:rPr lang="zh-CN" altLang="en-US" sz="1000" dirty="0">
                <a:solidFill>
                  <a:schemeClr val="bg1"/>
                </a:solidFill>
                <a:latin typeface="+mn-ea"/>
                <a:cs typeface="+mn-ea"/>
              </a:rPr>
              <a:t>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a:t>
            </a:r>
          </a:p>
        </p:txBody>
      </p:sp>
      <p:sp>
        <p:nvSpPr>
          <p:cNvPr id="64" name="Rectangle 63"/>
          <p:cNvSpPr/>
          <p:nvPr/>
        </p:nvSpPr>
        <p:spPr>
          <a:xfrm>
            <a:off x="3228483" y="3740731"/>
            <a:ext cx="107403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solidFill>
                <a:latin typeface="+mn-ea"/>
                <a:cs typeface="+mn-ea"/>
              </a:rPr>
              <a:t>03</a:t>
            </a:r>
          </a:p>
        </p:txBody>
      </p:sp>
      <p:grpSp>
        <p:nvGrpSpPr>
          <p:cNvPr id="5" name="Group 4"/>
          <p:cNvGrpSpPr/>
          <p:nvPr/>
        </p:nvGrpSpPr>
        <p:grpSpPr>
          <a:xfrm>
            <a:off x="2188646" y="3740730"/>
            <a:ext cx="1116025" cy="983674"/>
            <a:chOff x="2188136" y="3740730"/>
            <a:chExt cx="1116170" cy="983674"/>
          </a:xfrm>
        </p:grpSpPr>
        <p:sp>
          <p:nvSpPr>
            <p:cNvPr id="63" name="Rounded Rectangle 62"/>
            <p:cNvSpPr/>
            <p:nvPr/>
          </p:nvSpPr>
          <p:spPr>
            <a:xfrm>
              <a:off x="2188136" y="3740730"/>
              <a:ext cx="1039972" cy="983674"/>
            </a:xfrm>
            <a:prstGeom prst="roundRect">
              <a:avLst>
                <a:gd name="adj" fmla="val 190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a:latin typeface="+mn-ea"/>
                <a:cs typeface="+mn-ea"/>
              </a:endParaRPr>
            </a:p>
          </p:txBody>
        </p:sp>
        <p:sp>
          <p:nvSpPr>
            <p:cNvPr id="66" name="Rectangle 65"/>
            <p:cNvSpPr/>
            <p:nvPr/>
          </p:nvSpPr>
          <p:spPr>
            <a:xfrm rot="2700000">
              <a:off x="3013361" y="4087093"/>
              <a:ext cx="290945"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6" name="Group 5"/>
          <p:cNvGrpSpPr/>
          <p:nvPr/>
        </p:nvGrpSpPr>
        <p:grpSpPr>
          <a:xfrm>
            <a:off x="4231600" y="3740730"/>
            <a:ext cx="5771757" cy="983674"/>
            <a:chOff x="4231356" y="3740730"/>
            <a:chExt cx="5772508" cy="983674"/>
          </a:xfrm>
        </p:grpSpPr>
        <p:sp>
          <p:nvSpPr>
            <p:cNvPr id="65" name="Rounded Rectangle 64"/>
            <p:cNvSpPr/>
            <p:nvPr/>
          </p:nvSpPr>
          <p:spPr>
            <a:xfrm>
              <a:off x="4302279" y="3740730"/>
              <a:ext cx="5701585" cy="983674"/>
            </a:xfrm>
            <a:prstGeom prst="roundRect">
              <a:avLst>
                <a:gd name="adj" fmla="val 190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67" name="Rectangle 66"/>
            <p:cNvSpPr/>
            <p:nvPr/>
          </p:nvSpPr>
          <p:spPr>
            <a:xfrm rot="2700000">
              <a:off x="4231356" y="4087092"/>
              <a:ext cx="290945"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70" name="Rectangle 69"/>
          <p:cNvSpPr/>
          <p:nvPr/>
        </p:nvSpPr>
        <p:spPr>
          <a:xfrm flipH="1">
            <a:off x="7889490" y="4779822"/>
            <a:ext cx="1074031" cy="98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solidFill>
                <a:latin typeface="+mn-ea"/>
                <a:cs typeface="+mn-ea"/>
              </a:rPr>
              <a:t>04</a:t>
            </a:r>
          </a:p>
        </p:txBody>
      </p:sp>
      <p:grpSp>
        <p:nvGrpSpPr>
          <p:cNvPr id="3" name="Group 2"/>
          <p:cNvGrpSpPr/>
          <p:nvPr/>
        </p:nvGrpSpPr>
        <p:grpSpPr>
          <a:xfrm>
            <a:off x="8887332" y="4779821"/>
            <a:ext cx="1116025" cy="983674"/>
            <a:chOff x="8887694" y="4779821"/>
            <a:chExt cx="1116170" cy="983674"/>
          </a:xfrm>
        </p:grpSpPr>
        <p:sp>
          <p:nvSpPr>
            <p:cNvPr id="69" name="Rounded Rectangle 68"/>
            <p:cNvSpPr/>
            <p:nvPr/>
          </p:nvSpPr>
          <p:spPr>
            <a:xfrm flipH="1">
              <a:off x="8963892" y="4779821"/>
              <a:ext cx="1039972" cy="983674"/>
            </a:xfrm>
            <a:prstGeom prst="roundRect">
              <a:avLst>
                <a:gd name="adj" fmla="val 19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solidFill>
                  <a:srgbClr val="FFFFFF"/>
                </a:solidFill>
                <a:latin typeface="+mn-ea"/>
                <a:cs typeface="+mn-ea"/>
              </a:endParaRPr>
            </a:p>
          </p:txBody>
        </p:sp>
        <p:sp>
          <p:nvSpPr>
            <p:cNvPr id="72" name="Rectangle 71"/>
            <p:cNvSpPr/>
            <p:nvPr/>
          </p:nvSpPr>
          <p:spPr>
            <a:xfrm rot="18900000" flipH="1">
              <a:off x="8887694" y="5126184"/>
              <a:ext cx="290945"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 name="Group 1"/>
          <p:cNvGrpSpPr/>
          <p:nvPr/>
        </p:nvGrpSpPr>
        <p:grpSpPr>
          <a:xfrm>
            <a:off x="2188646" y="4779821"/>
            <a:ext cx="5771757" cy="983674"/>
            <a:chOff x="2188136" y="4779821"/>
            <a:chExt cx="5772508" cy="983674"/>
          </a:xfrm>
        </p:grpSpPr>
        <p:sp>
          <p:nvSpPr>
            <p:cNvPr id="71" name="Rounded Rectangle 70"/>
            <p:cNvSpPr/>
            <p:nvPr/>
          </p:nvSpPr>
          <p:spPr>
            <a:xfrm flipH="1">
              <a:off x="2188136" y="4779821"/>
              <a:ext cx="5701585" cy="983674"/>
            </a:xfrm>
            <a:prstGeom prst="roundRect">
              <a:avLst>
                <a:gd name="adj" fmla="val 19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73" name="Rectangle 72"/>
            <p:cNvSpPr/>
            <p:nvPr/>
          </p:nvSpPr>
          <p:spPr>
            <a:xfrm rot="18900000" flipH="1">
              <a:off x="7669699" y="5126183"/>
              <a:ext cx="290945"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74" name="Text Placeholder 32"/>
          <p:cNvSpPr txBox="1"/>
          <p:nvPr/>
        </p:nvSpPr>
        <p:spPr>
          <a:xfrm>
            <a:off x="4646748" y="3941295"/>
            <a:ext cx="5217200"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a:t>
            </a:r>
            <a:endParaRPr lang="en-US" altLang="zh-CN" sz="1000" dirty="0">
              <a:solidFill>
                <a:schemeClr val="bg1"/>
              </a:solidFill>
              <a:latin typeface="+mn-ea"/>
              <a:cs typeface="+mn-ea"/>
            </a:endParaRPr>
          </a:p>
          <a:p>
            <a:r>
              <a:rPr lang="zh-CN" altLang="en-US" sz="1000" dirty="0">
                <a:solidFill>
                  <a:schemeClr val="bg1"/>
                </a:solidFill>
                <a:latin typeface="+mn-ea"/>
                <a:cs typeface="+mn-ea"/>
              </a:rPr>
              <a:t>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a:t>
            </a:r>
          </a:p>
        </p:txBody>
      </p:sp>
      <p:sp>
        <p:nvSpPr>
          <p:cNvPr id="75" name="Text Placeholder 32"/>
          <p:cNvSpPr txBox="1"/>
          <p:nvPr/>
        </p:nvSpPr>
        <p:spPr>
          <a:xfrm>
            <a:off x="2458173" y="2905830"/>
            <a:ext cx="5217200"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a:t>
            </a:r>
            <a:endParaRPr lang="en-US" altLang="zh-CN" sz="1000" dirty="0">
              <a:solidFill>
                <a:schemeClr val="bg1"/>
              </a:solidFill>
              <a:latin typeface="+mn-ea"/>
              <a:cs typeface="+mn-ea"/>
            </a:endParaRPr>
          </a:p>
          <a:p>
            <a:r>
              <a:rPr lang="zh-CN" altLang="en-US" sz="1000" dirty="0">
                <a:solidFill>
                  <a:schemeClr val="bg1"/>
                </a:solidFill>
                <a:latin typeface="+mn-ea"/>
                <a:cs typeface="+mn-ea"/>
              </a:rPr>
              <a:t>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a:t>
            </a:r>
          </a:p>
        </p:txBody>
      </p:sp>
      <p:sp>
        <p:nvSpPr>
          <p:cNvPr id="76" name="Text Placeholder 32"/>
          <p:cNvSpPr txBox="1"/>
          <p:nvPr/>
        </p:nvSpPr>
        <p:spPr>
          <a:xfrm>
            <a:off x="2458173" y="4980389"/>
            <a:ext cx="5217200" cy="7415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a:t>
            </a:r>
            <a:endParaRPr lang="en-US" altLang="zh-CN" sz="1000" dirty="0">
              <a:solidFill>
                <a:schemeClr val="bg1"/>
              </a:solidFill>
              <a:latin typeface="+mn-ea"/>
              <a:cs typeface="+mn-ea"/>
            </a:endParaRPr>
          </a:p>
          <a:p>
            <a:r>
              <a:rPr lang="zh-CN" altLang="en-US" sz="1000" dirty="0">
                <a:solidFill>
                  <a:schemeClr val="bg1"/>
                </a:solidFill>
                <a:latin typeface="+mn-ea"/>
                <a:cs typeface="+mn-ea"/>
              </a:rPr>
              <a:t>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a:t>
            </a:r>
          </a:p>
        </p:txBody>
      </p:sp>
      <p:sp>
        <p:nvSpPr>
          <p:cNvPr id="39" name="Freeform 142"/>
          <p:cNvSpPr/>
          <p:nvPr/>
        </p:nvSpPr>
        <p:spPr bwMode="auto">
          <a:xfrm>
            <a:off x="9166525" y="5031220"/>
            <a:ext cx="588987" cy="480870"/>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0" name="Freeform 149"/>
          <p:cNvSpPr/>
          <p:nvPr/>
        </p:nvSpPr>
        <p:spPr bwMode="auto">
          <a:xfrm>
            <a:off x="2395794" y="3929017"/>
            <a:ext cx="619037" cy="60709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1" name="Freeform 116"/>
          <p:cNvSpPr>
            <a:spLocks noEditPoints="1"/>
          </p:cNvSpPr>
          <p:nvPr/>
        </p:nvSpPr>
        <p:spPr bwMode="auto">
          <a:xfrm>
            <a:off x="2373256" y="1863113"/>
            <a:ext cx="664115" cy="58605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2" name="组合 41"/>
          <p:cNvGrpSpPr/>
          <p:nvPr/>
        </p:nvGrpSpPr>
        <p:grpSpPr>
          <a:xfrm>
            <a:off x="9077758" y="2859870"/>
            <a:ext cx="811361" cy="667209"/>
            <a:chOff x="5108575" y="3992563"/>
            <a:chExt cx="428625" cy="352426"/>
          </a:xfrm>
          <a:solidFill>
            <a:schemeClr val="bg1"/>
          </a:solidFill>
        </p:grpSpPr>
        <p:sp>
          <p:nvSpPr>
            <p:cNvPr id="43"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5"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6"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7"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8"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left)">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strips(downLeft)">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7" grpId="0" animBg="1"/>
      <p:bldP spid="61" grpId="0"/>
      <p:bldP spid="64"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5765917" y="885627"/>
            <a:ext cx="635110" cy="666786"/>
          </a:xfrm>
          <a:prstGeom prst="rect">
            <a:avLst/>
          </a:prstGeom>
          <a:noFill/>
        </p:spPr>
        <p:txBody>
          <a:bodyPr wrap="none" rtlCol="0">
            <a:spAutoFit/>
          </a:bodyPr>
          <a:lstStyle/>
          <a:p>
            <a:r>
              <a:rPr lang="en-US" altLang="zh-CN" sz="3735" dirty="0">
                <a:solidFill>
                  <a:schemeClr val="bg1"/>
                </a:solidFill>
                <a:latin typeface="微软雅黑 Light" panose="020B0502040204020203" pitchFamily="34" charset="-122"/>
                <a:ea typeface="微软雅黑 Light" panose="020B0502040204020203" pitchFamily="34" charset="-122"/>
              </a:rPr>
              <a:t>01</a:t>
            </a:r>
            <a:endParaRPr lang="zh-CN" altLang="en-US" sz="3735" dirty="0">
              <a:solidFill>
                <a:schemeClr val="bg1"/>
              </a:solidFill>
              <a:latin typeface="微软雅黑 Light" panose="020B0502040204020203" pitchFamily="34" charset="-122"/>
              <a:ea typeface="微软雅黑 Light" panose="020B0502040204020203" pitchFamily="34" charset="-122"/>
            </a:endParaRPr>
          </a:p>
        </p:txBody>
      </p:sp>
      <p:sp>
        <p:nvSpPr>
          <p:cNvPr id="4" name="TextBox 11"/>
          <p:cNvSpPr txBox="1"/>
          <p:nvPr/>
        </p:nvSpPr>
        <p:spPr>
          <a:xfrm>
            <a:off x="3381524" y="2895457"/>
            <a:ext cx="1455797" cy="748988"/>
          </a:xfrm>
          <a:prstGeom prst="rect">
            <a:avLst/>
          </a:prstGeom>
          <a:noFill/>
        </p:spPr>
        <p:txBody>
          <a:bodyPr wrap="square" lIns="0" rIns="0" rtlCol="0">
            <a:spAutoFit/>
          </a:bodyPr>
          <a:lstStyle/>
          <a:p>
            <a:pPr algn="dist"/>
            <a:r>
              <a:rPr lang="zh-CN" altLang="en-US" sz="4265" dirty="0">
                <a:ln w="6350">
                  <a:noFill/>
                </a:ln>
                <a:solidFill>
                  <a:schemeClr val="bg1"/>
                </a:solidFill>
                <a:latin typeface="微软雅黑 Light" panose="020B0502040204020203" pitchFamily="34" charset="-122"/>
                <a:ea typeface="微软雅黑 Light" panose="020B0502040204020203" pitchFamily="34" charset="-122"/>
              </a:rPr>
              <a:t>目录</a:t>
            </a:r>
          </a:p>
        </p:txBody>
      </p:sp>
      <p:sp>
        <p:nvSpPr>
          <p:cNvPr id="5" name="TextBox 12"/>
          <p:cNvSpPr txBox="1"/>
          <p:nvPr/>
        </p:nvSpPr>
        <p:spPr>
          <a:xfrm>
            <a:off x="3381524" y="3595779"/>
            <a:ext cx="1455797" cy="338554"/>
          </a:xfrm>
          <a:prstGeom prst="rect">
            <a:avLst/>
          </a:prstGeom>
          <a:noFill/>
        </p:spPr>
        <p:txBody>
          <a:bodyPr wrap="square" lIns="0" rIns="0" rtlCol="0">
            <a:spAutoFit/>
          </a:bodyPr>
          <a:lstStyle/>
          <a:p>
            <a:pPr algn="dist"/>
            <a:r>
              <a:rPr lang="en-US" altLang="zh-CN" sz="1600" dirty="0">
                <a:ln w="6350">
                  <a:noFill/>
                </a:ln>
                <a:solidFill>
                  <a:schemeClr val="bg1"/>
                </a:solidFill>
                <a:latin typeface="微软雅黑 Light" panose="020B0502040204020203" pitchFamily="34" charset="-122"/>
                <a:ea typeface="微软雅黑 Light" panose="020B0502040204020203" pitchFamily="34" charset="-122"/>
              </a:rPr>
              <a:t>CONTENTS</a:t>
            </a:r>
            <a:endParaRPr lang="zh-CN" altLang="en-US" sz="1600" dirty="0">
              <a:ln w="6350">
                <a:noFill/>
              </a:ln>
              <a:solidFill>
                <a:schemeClr val="bg1"/>
              </a:solidFill>
              <a:latin typeface="微软雅黑 Light" panose="020B0502040204020203" pitchFamily="34" charset="-122"/>
              <a:ea typeface="微软雅黑 Light" panose="020B0502040204020203" pitchFamily="34" charset="-122"/>
            </a:endParaRPr>
          </a:p>
        </p:txBody>
      </p:sp>
      <p:sp>
        <p:nvSpPr>
          <p:cNvPr id="6" name="TextBox 17"/>
          <p:cNvSpPr txBox="1"/>
          <p:nvPr/>
        </p:nvSpPr>
        <p:spPr>
          <a:xfrm>
            <a:off x="6879146" y="988220"/>
            <a:ext cx="2031325" cy="461665"/>
          </a:xfrm>
          <a:prstGeom prst="rect">
            <a:avLst/>
          </a:prstGeom>
          <a:noFill/>
        </p:spPr>
        <p:txBody>
          <a:bodyPr wrap="none" rtlCol="0">
            <a:spAutoFit/>
          </a:bodyPr>
          <a:lstStyle/>
          <a:p>
            <a:r>
              <a:rPr lang="zh-CN" altLang="en-US" sz="2400" dirty="0">
                <a:solidFill>
                  <a:schemeClr val="bg1"/>
                </a:solidFill>
                <a:latin typeface="微软雅黑 Light" panose="020B0502040204020203" pitchFamily="34" charset="-122"/>
                <a:ea typeface="微软雅黑 Light" panose="020B0502040204020203" pitchFamily="34" charset="-122"/>
              </a:rPr>
              <a:t>年度工作概述</a:t>
            </a:r>
          </a:p>
        </p:txBody>
      </p:sp>
      <p:grpSp>
        <p:nvGrpSpPr>
          <p:cNvPr id="7" name="组合 6"/>
          <p:cNvGrpSpPr/>
          <p:nvPr/>
        </p:nvGrpSpPr>
        <p:grpSpPr>
          <a:xfrm>
            <a:off x="6167316" y="958906"/>
            <a:ext cx="409532" cy="551068"/>
            <a:chOff x="4211960" y="594800"/>
            <a:chExt cx="374475" cy="662059"/>
          </a:xfrm>
        </p:grpSpPr>
        <p:sp useBgFill="1">
          <p:nvSpPr>
            <p:cNvPr id="8" name="直角三角形 7"/>
            <p:cNvSpPr/>
            <p:nvPr/>
          </p:nvSpPr>
          <p:spPr>
            <a:xfrm rot="16200000">
              <a:off x="4068168" y="738592"/>
              <a:ext cx="662059" cy="3744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9" name="直接连接符 8"/>
            <p:cNvCxnSpPr>
              <a:stCxn id="8" idx="4"/>
              <a:endCxn id="8"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TextBox 21"/>
          <p:cNvSpPr txBox="1"/>
          <p:nvPr/>
        </p:nvSpPr>
        <p:spPr>
          <a:xfrm>
            <a:off x="5765918" y="1972747"/>
            <a:ext cx="716863" cy="666786"/>
          </a:xfrm>
          <a:prstGeom prst="rect">
            <a:avLst/>
          </a:prstGeom>
          <a:noFill/>
        </p:spPr>
        <p:txBody>
          <a:bodyPr wrap="none" rtlCol="0">
            <a:spAutoFit/>
          </a:bodyPr>
          <a:lstStyle/>
          <a:p>
            <a:r>
              <a:rPr lang="en-US" altLang="zh-CN" sz="3735" dirty="0">
                <a:solidFill>
                  <a:schemeClr val="bg1"/>
                </a:solidFill>
                <a:latin typeface="微软雅黑 Light" panose="020B0502040204020203" pitchFamily="34" charset="-122"/>
                <a:ea typeface="微软雅黑 Light" panose="020B0502040204020203" pitchFamily="34" charset="-122"/>
              </a:rPr>
              <a:t>02</a:t>
            </a:r>
            <a:endParaRPr lang="zh-CN" altLang="en-US" sz="3735" dirty="0">
              <a:solidFill>
                <a:schemeClr val="bg1"/>
              </a:solidFill>
              <a:latin typeface="微软雅黑 Light" panose="020B0502040204020203" pitchFamily="34" charset="-122"/>
              <a:ea typeface="微软雅黑 Light" panose="020B0502040204020203" pitchFamily="34" charset="-122"/>
            </a:endParaRPr>
          </a:p>
        </p:txBody>
      </p:sp>
      <p:sp>
        <p:nvSpPr>
          <p:cNvPr id="11" name="TextBox 22"/>
          <p:cNvSpPr txBox="1"/>
          <p:nvPr/>
        </p:nvSpPr>
        <p:spPr>
          <a:xfrm>
            <a:off x="6879146" y="2075340"/>
            <a:ext cx="2031325" cy="461665"/>
          </a:xfrm>
          <a:prstGeom prst="rect">
            <a:avLst/>
          </a:prstGeom>
          <a:noFill/>
        </p:spPr>
        <p:txBody>
          <a:bodyPr wrap="none" rtlCol="0">
            <a:spAutoFit/>
          </a:bodyPr>
          <a:lstStyle/>
          <a:p>
            <a:r>
              <a:rPr lang="zh-CN" altLang="en-US" sz="2400" dirty="0">
                <a:solidFill>
                  <a:schemeClr val="bg1"/>
                </a:solidFill>
                <a:latin typeface="微软雅黑 Light" panose="020B0502040204020203" pitchFamily="34" charset="-122"/>
                <a:ea typeface="微软雅黑 Light" panose="020B0502040204020203" pitchFamily="34" charset="-122"/>
              </a:rPr>
              <a:t>工作完成情况</a:t>
            </a:r>
          </a:p>
        </p:txBody>
      </p:sp>
      <p:sp>
        <p:nvSpPr>
          <p:cNvPr id="12" name="TextBox 24"/>
          <p:cNvSpPr txBox="1"/>
          <p:nvPr/>
        </p:nvSpPr>
        <p:spPr>
          <a:xfrm>
            <a:off x="5765918" y="3080187"/>
            <a:ext cx="716863" cy="666786"/>
          </a:xfrm>
          <a:prstGeom prst="rect">
            <a:avLst/>
          </a:prstGeom>
          <a:noFill/>
        </p:spPr>
        <p:txBody>
          <a:bodyPr wrap="none" rtlCol="0">
            <a:spAutoFit/>
          </a:bodyPr>
          <a:lstStyle/>
          <a:p>
            <a:r>
              <a:rPr lang="en-US" altLang="zh-CN" sz="3735" dirty="0">
                <a:solidFill>
                  <a:schemeClr val="bg1"/>
                </a:solidFill>
                <a:latin typeface="微软雅黑 Light" panose="020B0502040204020203" pitchFamily="34" charset="-122"/>
                <a:ea typeface="微软雅黑 Light" panose="020B0502040204020203" pitchFamily="34" charset="-122"/>
              </a:rPr>
              <a:t>03</a:t>
            </a:r>
            <a:endParaRPr lang="zh-CN" altLang="en-US" sz="3735" dirty="0">
              <a:solidFill>
                <a:schemeClr val="bg1"/>
              </a:solidFill>
              <a:latin typeface="微软雅黑 Light" panose="020B0502040204020203" pitchFamily="34" charset="-122"/>
              <a:ea typeface="微软雅黑 Light" panose="020B0502040204020203" pitchFamily="34" charset="-122"/>
            </a:endParaRPr>
          </a:p>
        </p:txBody>
      </p:sp>
      <p:sp>
        <p:nvSpPr>
          <p:cNvPr id="13" name="TextBox 25"/>
          <p:cNvSpPr txBox="1"/>
          <p:nvPr/>
        </p:nvSpPr>
        <p:spPr>
          <a:xfrm>
            <a:off x="6879146" y="3182780"/>
            <a:ext cx="2031325" cy="461665"/>
          </a:xfrm>
          <a:prstGeom prst="rect">
            <a:avLst/>
          </a:prstGeom>
          <a:noFill/>
        </p:spPr>
        <p:txBody>
          <a:bodyPr wrap="none" rtlCol="0">
            <a:spAutoFit/>
          </a:bodyPr>
          <a:lstStyle/>
          <a:p>
            <a:r>
              <a:rPr lang="zh-CN" altLang="en-US" sz="2400" dirty="0">
                <a:solidFill>
                  <a:schemeClr val="bg1"/>
                </a:solidFill>
                <a:latin typeface="微软雅黑 Light" panose="020B0502040204020203" pitchFamily="34" charset="-122"/>
                <a:ea typeface="微软雅黑 Light" panose="020B0502040204020203" pitchFamily="34" charset="-122"/>
              </a:rPr>
              <a:t>成功项目展示</a:t>
            </a:r>
          </a:p>
        </p:txBody>
      </p:sp>
      <p:sp>
        <p:nvSpPr>
          <p:cNvPr id="14" name="TextBox 27"/>
          <p:cNvSpPr txBox="1"/>
          <p:nvPr/>
        </p:nvSpPr>
        <p:spPr>
          <a:xfrm>
            <a:off x="5765917" y="4167307"/>
            <a:ext cx="724878" cy="666786"/>
          </a:xfrm>
          <a:prstGeom prst="rect">
            <a:avLst/>
          </a:prstGeom>
          <a:noFill/>
        </p:spPr>
        <p:txBody>
          <a:bodyPr wrap="none" rtlCol="0">
            <a:spAutoFit/>
          </a:bodyPr>
          <a:lstStyle/>
          <a:p>
            <a:r>
              <a:rPr lang="en-US" altLang="zh-CN" sz="3735" dirty="0">
                <a:solidFill>
                  <a:schemeClr val="bg1"/>
                </a:solidFill>
                <a:latin typeface="微软雅黑 Light" panose="020B0502040204020203" pitchFamily="34" charset="-122"/>
                <a:ea typeface="微软雅黑 Light" panose="020B0502040204020203" pitchFamily="34" charset="-122"/>
              </a:rPr>
              <a:t>04</a:t>
            </a:r>
            <a:endParaRPr lang="zh-CN" altLang="en-US" sz="3735" dirty="0">
              <a:solidFill>
                <a:schemeClr val="bg1"/>
              </a:solidFill>
              <a:latin typeface="微软雅黑 Light" panose="020B0502040204020203" pitchFamily="34" charset="-122"/>
              <a:ea typeface="微软雅黑 Light" panose="020B0502040204020203" pitchFamily="34" charset="-122"/>
            </a:endParaRPr>
          </a:p>
        </p:txBody>
      </p:sp>
      <p:sp>
        <p:nvSpPr>
          <p:cNvPr id="15" name="TextBox 28"/>
          <p:cNvSpPr txBox="1"/>
          <p:nvPr/>
        </p:nvSpPr>
        <p:spPr>
          <a:xfrm>
            <a:off x="6879146" y="4269900"/>
            <a:ext cx="2031325" cy="461665"/>
          </a:xfrm>
          <a:prstGeom prst="rect">
            <a:avLst/>
          </a:prstGeom>
          <a:noFill/>
        </p:spPr>
        <p:txBody>
          <a:bodyPr wrap="none" rtlCol="0">
            <a:spAutoFit/>
          </a:bodyPr>
          <a:lstStyle/>
          <a:p>
            <a:r>
              <a:rPr lang="zh-CN" altLang="en-US" sz="2400" dirty="0">
                <a:solidFill>
                  <a:schemeClr val="bg1"/>
                </a:solidFill>
                <a:latin typeface="微软雅黑 Light" panose="020B0502040204020203" pitchFamily="34" charset="-122"/>
                <a:ea typeface="微软雅黑 Light" panose="020B0502040204020203" pitchFamily="34" charset="-122"/>
              </a:rPr>
              <a:t>工作存在不足</a:t>
            </a:r>
          </a:p>
        </p:txBody>
      </p:sp>
      <p:sp>
        <p:nvSpPr>
          <p:cNvPr id="16" name="TextBox 30"/>
          <p:cNvSpPr txBox="1"/>
          <p:nvPr/>
        </p:nvSpPr>
        <p:spPr>
          <a:xfrm>
            <a:off x="5765918" y="5244267"/>
            <a:ext cx="716863" cy="666786"/>
          </a:xfrm>
          <a:prstGeom prst="rect">
            <a:avLst/>
          </a:prstGeom>
          <a:noFill/>
        </p:spPr>
        <p:txBody>
          <a:bodyPr wrap="none" rtlCol="0">
            <a:spAutoFit/>
          </a:bodyPr>
          <a:lstStyle/>
          <a:p>
            <a:r>
              <a:rPr lang="en-US" altLang="zh-CN" sz="3735" dirty="0">
                <a:solidFill>
                  <a:schemeClr val="bg1"/>
                </a:solidFill>
                <a:latin typeface="微软雅黑 Light" panose="020B0502040204020203" pitchFamily="34" charset="-122"/>
                <a:ea typeface="微软雅黑 Light" panose="020B0502040204020203" pitchFamily="34" charset="-122"/>
              </a:rPr>
              <a:t>05</a:t>
            </a:r>
            <a:endParaRPr lang="zh-CN" altLang="en-US" sz="3735" dirty="0">
              <a:solidFill>
                <a:schemeClr val="bg1"/>
              </a:solidFill>
              <a:latin typeface="微软雅黑 Light" panose="020B0502040204020203" pitchFamily="34" charset="-122"/>
              <a:ea typeface="微软雅黑 Light" panose="020B0502040204020203" pitchFamily="34" charset="-122"/>
            </a:endParaRPr>
          </a:p>
        </p:txBody>
      </p:sp>
      <p:sp>
        <p:nvSpPr>
          <p:cNvPr id="17" name="TextBox 31"/>
          <p:cNvSpPr txBox="1"/>
          <p:nvPr/>
        </p:nvSpPr>
        <p:spPr>
          <a:xfrm>
            <a:off x="6879146" y="5346860"/>
            <a:ext cx="2031325" cy="461665"/>
          </a:xfrm>
          <a:prstGeom prst="rect">
            <a:avLst/>
          </a:prstGeom>
          <a:noFill/>
        </p:spPr>
        <p:txBody>
          <a:bodyPr wrap="none" rtlCol="0">
            <a:spAutoFit/>
          </a:bodyPr>
          <a:lstStyle/>
          <a:p>
            <a:r>
              <a:rPr lang="zh-CN" altLang="en-US" sz="2400" dirty="0">
                <a:solidFill>
                  <a:schemeClr val="bg1"/>
                </a:solidFill>
                <a:latin typeface="微软雅黑 Light" panose="020B0502040204020203" pitchFamily="34" charset="-122"/>
                <a:ea typeface="微软雅黑 Light" panose="020B0502040204020203" pitchFamily="34" charset="-122"/>
              </a:rPr>
              <a:t>明年工作计划</a:t>
            </a:r>
          </a:p>
        </p:txBody>
      </p:sp>
      <p:grpSp>
        <p:nvGrpSpPr>
          <p:cNvPr id="18" name="组合 17"/>
          <p:cNvGrpSpPr/>
          <p:nvPr/>
        </p:nvGrpSpPr>
        <p:grpSpPr>
          <a:xfrm>
            <a:off x="6167316" y="2046026"/>
            <a:ext cx="409532" cy="551068"/>
            <a:chOff x="4211960" y="594800"/>
            <a:chExt cx="374475" cy="662059"/>
          </a:xfrm>
        </p:grpSpPr>
        <p:sp useBgFill="1">
          <p:nvSpPr>
            <p:cNvPr id="19" name="直角三角形 18"/>
            <p:cNvSpPr/>
            <p:nvPr/>
          </p:nvSpPr>
          <p:spPr>
            <a:xfrm rot="16200000">
              <a:off x="4068168" y="738592"/>
              <a:ext cx="662059" cy="3744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20" name="直接连接符 19"/>
            <p:cNvCxnSpPr>
              <a:stCxn id="19" idx="4"/>
              <a:endCxn id="19"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167316" y="3153466"/>
            <a:ext cx="409532" cy="551068"/>
            <a:chOff x="4211960" y="594800"/>
            <a:chExt cx="374475" cy="662059"/>
          </a:xfrm>
        </p:grpSpPr>
        <p:sp useBgFill="1">
          <p:nvSpPr>
            <p:cNvPr id="22" name="直角三角形 21"/>
            <p:cNvSpPr/>
            <p:nvPr/>
          </p:nvSpPr>
          <p:spPr>
            <a:xfrm rot="16200000">
              <a:off x="4068168" y="738592"/>
              <a:ext cx="662059" cy="3744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23" name="直接连接符 22"/>
            <p:cNvCxnSpPr>
              <a:stCxn id="22" idx="4"/>
              <a:endCxn id="22"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167316" y="4240586"/>
            <a:ext cx="409532" cy="551068"/>
            <a:chOff x="4211960" y="594800"/>
            <a:chExt cx="374475" cy="662059"/>
          </a:xfrm>
        </p:grpSpPr>
        <p:sp useBgFill="1">
          <p:nvSpPr>
            <p:cNvPr id="25" name="直角三角形 24"/>
            <p:cNvSpPr/>
            <p:nvPr/>
          </p:nvSpPr>
          <p:spPr>
            <a:xfrm rot="16200000">
              <a:off x="4068168" y="738592"/>
              <a:ext cx="662059" cy="3744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26" name="直接连接符 25"/>
            <p:cNvCxnSpPr>
              <a:stCxn id="25" idx="4"/>
              <a:endCxn id="25"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167316" y="5317546"/>
            <a:ext cx="409532" cy="551068"/>
            <a:chOff x="4211960" y="594800"/>
            <a:chExt cx="374475" cy="662059"/>
          </a:xfrm>
        </p:grpSpPr>
        <p:sp useBgFill="1">
          <p:nvSpPr>
            <p:cNvPr id="28" name="直角三角形 27"/>
            <p:cNvSpPr/>
            <p:nvPr/>
          </p:nvSpPr>
          <p:spPr>
            <a:xfrm rot="16200000">
              <a:off x="4068168" y="738592"/>
              <a:ext cx="662059" cy="3744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cxnSp>
          <p:nvCxnSpPr>
            <p:cNvPr id="29" name="直接连接符 28"/>
            <p:cNvCxnSpPr>
              <a:stCxn id="28" idx="4"/>
              <a:endCxn id="28"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00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2500"/>
                            </p:stCondLst>
                            <p:childTnLst>
                              <p:par>
                                <p:cTn id="72" presetID="53" presetClass="entr" presetSubtype="16"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54" name="Chart 53"/>
          <p:cNvGraphicFramePr/>
          <p:nvPr/>
        </p:nvGraphicFramePr>
        <p:xfrm>
          <a:off x="1321423" y="1555735"/>
          <a:ext cx="9549157" cy="2992582"/>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 Placeholder 32"/>
          <p:cNvSpPr txBox="1"/>
          <p:nvPr/>
        </p:nvSpPr>
        <p:spPr>
          <a:xfrm>
            <a:off x="2372882"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58" name="Text Placeholder 33"/>
          <p:cNvSpPr txBox="1"/>
          <p:nvPr/>
        </p:nvSpPr>
        <p:spPr>
          <a:xfrm>
            <a:off x="2372884"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市场策略</a:t>
            </a:r>
            <a:endParaRPr lang="en-AU" sz="1200" dirty="0">
              <a:solidFill>
                <a:schemeClr val="accent5"/>
              </a:solidFill>
              <a:latin typeface="+mn-ea"/>
              <a:cs typeface="+mn-ea"/>
            </a:endParaRPr>
          </a:p>
        </p:txBody>
      </p:sp>
      <p:sp>
        <p:nvSpPr>
          <p:cNvPr id="61" name="Text Placeholder 32"/>
          <p:cNvSpPr txBox="1"/>
          <p:nvPr/>
        </p:nvSpPr>
        <p:spPr>
          <a:xfrm>
            <a:off x="5452181"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62" name="Text Placeholder 33"/>
          <p:cNvSpPr txBox="1"/>
          <p:nvPr/>
        </p:nvSpPr>
        <p:spPr>
          <a:xfrm>
            <a:off x="5452183"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系统设置</a:t>
            </a:r>
            <a:endParaRPr lang="en-AU" sz="1200" dirty="0">
              <a:solidFill>
                <a:schemeClr val="accent5"/>
              </a:solidFill>
              <a:latin typeface="+mn-ea"/>
              <a:cs typeface="+mn-ea"/>
            </a:endParaRPr>
          </a:p>
        </p:txBody>
      </p:sp>
      <p:sp>
        <p:nvSpPr>
          <p:cNvPr id="65" name="Text Placeholder 32"/>
          <p:cNvSpPr txBox="1"/>
          <p:nvPr/>
        </p:nvSpPr>
        <p:spPr>
          <a:xfrm>
            <a:off x="8564338" y="527267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66" name="Text Placeholder 33"/>
          <p:cNvSpPr txBox="1"/>
          <p:nvPr/>
        </p:nvSpPr>
        <p:spPr>
          <a:xfrm>
            <a:off x="8564340" y="5059755"/>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数字化</a:t>
            </a:r>
            <a:endParaRPr lang="en-AU" sz="1200" dirty="0">
              <a:solidFill>
                <a:schemeClr val="accent5"/>
              </a:solidFill>
              <a:latin typeface="+mn-ea"/>
              <a:cs typeface="+mn-ea"/>
            </a:endParaRPr>
          </a:p>
        </p:txBody>
      </p:sp>
      <p:sp>
        <p:nvSpPr>
          <p:cNvPr id="16" name="Freeform 142"/>
          <p:cNvSpPr/>
          <p:nvPr/>
        </p:nvSpPr>
        <p:spPr bwMode="auto">
          <a:xfrm>
            <a:off x="8116128" y="503406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7" name="Freeform 149"/>
          <p:cNvSpPr/>
          <p:nvPr/>
        </p:nvSpPr>
        <p:spPr bwMode="auto">
          <a:xfrm>
            <a:off x="5036825" y="5006227"/>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18" name="Freeform 116"/>
          <p:cNvSpPr>
            <a:spLocks noEditPoints="1"/>
          </p:cNvSpPr>
          <p:nvPr/>
        </p:nvSpPr>
        <p:spPr bwMode="auto">
          <a:xfrm>
            <a:off x="1892741" y="4981867"/>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graphicEl>
                                              <a:chart seriesIdx="-3" categoryIdx="-3" bldStep="gridLegend"/>
                                            </p:graphicEl>
                                          </p:spTgt>
                                        </p:tgtEl>
                                        <p:attrNameLst>
                                          <p:attrName>style.visibility</p:attrName>
                                        </p:attrNameLst>
                                      </p:cBhvr>
                                      <p:to>
                                        <p:strVal val="visible"/>
                                      </p:to>
                                    </p:set>
                                    <p:animEffect transition="in" filter="wipe(left)">
                                      <p:cBhvr>
                                        <p:cTn id="7" dur="500"/>
                                        <p:tgtEl>
                                          <p:spTgt spid="5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graphicEl>
                                              <a:chart seriesIdx="0" categoryIdx="0" bldStep="ptInSeries"/>
                                            </p:graphicEl>
                                          </p:spTgt>
                                        </p:tgtEl>
                                        <p:attrNameLst>
                                          <p:attrName>style.visibility</p:attrName>
                                        </p:attrNameLst>
                                      </p:cBhvr>
                                      <p:to>
                                        <p:strVal val="visible"/>
                                      </p:to>
                                    </p:set>
                                    <p:animEffect transition="in" filter="wipe(left)">
                                      <p:cBhvr>
                                        <p:cTn id="12" dur="500"/>
                                        <p:tgtEl>
                                          <p:spTgt spid="5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graphicEl>
                                              <a:chart seriesIdx="0" categoryIdx="1" bldStep="ptInSeries"/>
                                            </p:graphicEl>
                                          </p:spTgt>
                                        </p:tgtEl>
                                        <p:attrNameLst>
                                          <p:attrName>style.visibility</p:attrName>
                                        </p:attrNameLst>
                                      </p:cBhvr>
                                      <p:to>
                                        <p:strVal val="visible"/>
                                      </p:to>
                                    </p:set>
                                    <p:animEffect transition="in" filter="wipe(left)">
                                      <p:cBhvr>
                                        <p:cTn id="17" dur="500"/>
                                        <p:tgtEl>
                                          <p:spTgt spid="5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
                                            <p:graphicEl>
                                              <a:chart seriesIdx="0" categoryIdx="2" bldStep="ptInSeries"/>
                                            </p:graphicEl>
                                          </p:spTgt>
                                        </p:tgtEl>
                                        <p:attrNameLst>
                                          <p:attrName>style.visibility</p:attrName>
                                        </p:attrNameLst>
                                      </p:cBhvr>
                                      <p:to>
                                        <p:strVal val="visible"/>
                                      </p:to>
                                    </p:set>
                                    <p:animEffect transition="in" filter="wipe(left)">
                                      <p:cBhvr>
                                        <p:cTn id="22" dur="500"/>
                                        <p:tgtEl>
                                          <p:spTgt spid="5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graphicEl>
                                              <a:chart seriesIdx="0" categoryIdx="3" bldStep="ptInSeries"/>
                                            </p:graphicEl>
                                          </p:spTgt>
                                        </p:tgtEl>
                                        <p:attrNameLst>
                                          <p:attrName>style.visibility</p:attrName>
                                        </p:attrNameLst>
                                      </p:cBhvr>
                                      <p:to>
                                        <p:strVal val="visible"/>
                                      </p:to>
                                    </p:set>
                                    <p:animEffect transition="in" filter="wipe(left)">
                                      <p:cBhvr>
                                        <p:cTn id="27" dur="500"/>
                                        <p:tgtEl>
                                          <p:spTgt spid="5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
                                            <p:graphicEl>
                                              <a:chart seriesIdx="1" categoryIdx="0" bldStep="ptInSeries"/>
                                            </p:graphicEl>
                                          </p:spTgt>
                                        </p:tgtEl>
                                        <p:attrNameLst>
                                          <p:attrName>style.visibility</p:attrName>
                                        </p:attrNameLst>
                                      </p:cBhvr>
                                      <p:to>
                                        <p:strVal val="visible"/>
                                      </p:to>
                                    </p:set>
                                    <p:animEffect transition="in" filter="wipe(left)">
                                      <p:cBhvr>
                                        <p:cTn id="32" dur="500"/>
                                        <p:tgtEl>
                                          <p:spTgt spid="54">
                                            <p:graphicEl>
                                              <a:chart seriesIdx="1" categoryIdx="0"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
                                            <p:graphicEl>
                                              <a:chart seriesIdx="1" categoryIdx="1" bldStep="ptInSeries"/>
                                            </p:graphicEl>
                                          </p:spTgt>
                                        </p:tgtEl>
                                        <p:attrNameLst>
                                          <p:attrName>style.visibility</p:attrName>
                                        </p:attrNameLst>
                                      </p:cBhvr>
                                      <p:to>
                                        <p:strVal val="visible"/>
                                      </p:to>
                                    </p:set>
                                    <p:animEffect transition="in" filter="wipe(left)">
                                      <p:cBhvr>
                                        <p:cTn id="37" dur="500"/>
                                        <p:tgtEl>
                                          <p:spTgt spid="54">
                                            <p:graphicEl>
                                              <a:chart seriesIdx="1" categoryIdx="1"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graphicEl>
                                              <a:chart seriesIdx="1" categoryIdx="2" bldStep="ptInSeries"/>
                                            </p:graphicEl>
                                          </p:spTgt>
                                        </p:tgtEl>
                                        <p:attrNameLst>
                                          <p:attrName>style.visibility</p:attrName>
                                        </p:attrNameLst>
                                      </p:cBhvr>
                                      <p:to>
                                        <p:strVal val="visible"/>
                                      </p:to>
                                    </p:set>
                                    <p:animEffect transition="in" filter="wipe(left)">
                                      <p:cBhvr>
                                        <p:cTn id="42" dur="500"/>
                                        <p:tgtEl>
                                          <p:spTgt spid="54">
                                            <p:graphicEl>
                                              <a:chart seriesIdx="1" categoryIdx="2"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graphicEl>
                                              <a:chart seriesIdx="1" categoryIdx="3" bldStep="ptInSeries"/>
                                            </p:graphicEl>
                                          </p:spTgt>
                                        </p:tgtEl>
                                        <p:attrNameLst>
                                          <p:attrName>style.visibility</p:attrName>
                                        </p:attrNameLst>
                                      </p:cBhvr>
                                      <p:to>
                                        <p:strVal val="visible"/>
                                      </p:to>
                                    </p:set>
                                    <p:animEffect transition="in" filter="wipe(left)">
                                      <p:cBhvr>
                                        <p:cTn id="47" dur="500"/>
                                        <p:tgtEl>
                                          <p:spTgt spid="54">
                                            <p:graphicEl>
                                              <a:chart seriesIdx="1" categoryIdx="3"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
                                            <p:graphicEl>
                                              <a:chart seriesIdx="2" categoryIdx="0" bldStep="ptInSeries"/>
                                            </p:graphicEl>
                                          </p:spTgt>
                                        </p:tgtEl>
                                        <p:attrNameLst>
                                          <p:attrName>style.visibility</p:attrName>
                                        </p:attrNameLst>
                                      </p:cBhvr>
                                      <p:to>
                                        <p:strVal val="visible"/>
                                      </p:to>
                                    </p:set>
                                    <p:animEffect transition="in" filter="wipe(left)">
                                      <p:cBhvr>
                                        <p:cTn id="52" dur="500"/>
                                        <p:tgtEl>
                                          <p:spTgt spid="54">
                                            <p:graphicEl>
                                              <a:chart seriesIdx="2" categoryIdx="0"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
                                            <p:graphicEl>
                                              <a:chart seriesIdx="2" categoryIdx="1" bldStep="ptInSeries"/>
                                            </p:graphicEl>
                                          </p:spTgt>
                                        </p:tgtEl>
                                        <p:attrNameLst>
                                          <p:attrName>style.visibility</p:attrName>
                                        </p:attrNameLst>
                                      </p:cBhvr>
                                      <p:to>
                                        <p:strVal val="visible"/>
                                      </p:to>
                                    </p:set>
                                    <p:animEffect transition="in" filter="wipe(left)">
                                      <p:cBhvr>
                                        <p:cTn id="57" dur="500"/>
                                        <p:tgtEl>
                                          <p:spTgt spid="54">
                                            <p:graphicEl>
                                              <a:chart seriesIdx="2" categoryIdx="1"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graphicEl>
                                              <a:chart seriesIdx="2" categoryIdx="2" bldStep="ptInSeries"/>
                                            </p:graphicEl>
                                          </p:spTgt>
                                        </p:tgtEl>
                                        <p:attrNameLst>
                                          <p:attrName>style.visibility</p:attrName>
                                        </p:attrNameLst>
                                      </p:cBhvr>
                                      <p:to>
                                        <p:strVal val="visible"/>
                                      </p:to>
                                    </p:set>
                                    <p:animEffect transition="in" filter="wipe(left)">
                                      <p:cBhvr>
                                        <p:cTn id="62" dur="500"/>
                                        <p:tgtEl>
                                          <p:spTgt spid="54">
                                            <p:graphicEl>
                                              <a:chart seriesIdx="2" categoryIdx="2"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4">
                                            <p:graphicEl>
                                              <a:chart seriesIdx="2" categoryIdx="3" bldStep="ptInSeries"/>
                                            </p:graphicEl>
                                          </p:spTgt>
                                        </p:tgtEl>
                                        <p:attrNameLst>
                                          <p:attrName>style.visibility</p:attrName>
                                        </p:attrNameLst>
                                      </p:cBhvr>
                                      <p:to>
                                        <p:strVal val="visible"/>
                                      </p:to>
                                    </p:set>
                                    <p:animEffect transition="in" filter="wipe(left)">
                                      <p:cBhvr>
                                        <p:cTn id="67" dur="500"/>
                                        <p:tgtEl>
                                          <p:spTgt spid="54">
                                            <p:graphicEl>
                                              <a:chart seriesIdx="2" categoryIdx="3"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4">
                                            <p:graphicEl>
                                              <a:chart seriesIdx="3" categoryIdx="0" bldStep="ptInSeries"/>
                                            </p:graphicEl>
                                          </p:spTgt>
                                        </p:tgtEl>
                                        <p:attrNameLst>
                                          <p:attrName>style.visibility</p:attrName>
                                        </p:attrNameLst>
                                      </p:cBhvr>
                                      <p:to>
                                        <p:strVal val="visible"/>
                                      </p:to>
                                    </p:set>
                                    <p:animEffect transition="in" filter="wipe(left)">
                                      <p:cBhvr>
                                        <p:cTn id="72" dur="500"/>
                                        <p:tgtEl>
                                          <p:spTgt spid="54">
                                            <p:graphicEl>
                                              <a:chart seriesIdx="3" categoryIdx="0"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4">
                                            <p:graphicEl>
                                              <a:chart seriesIdx="3" categoryIdx="1" bldStep="ptInSeries"/>
                                            </p:graphicEl>
                                          </p:spTgt>
                                        </p:tgtEl>
                                        <p:attrNameLst>
                                          <p:attrName>style.visibility</p:attrName>
                                        </p:attrNameLst>
                                      </p:cBhvr>
                                      <p:to>
                                        <p:strVal val="visible"/>
                                      </p:to>
                                    </p:set>
                                    <p:animEffect transition="in" filter="wipe(left)">
                                      <p:cBhvr>
                                        <p:cTn id="77" dur="500"/>
                                        <p:tgtEl>
                                          <p:spTgt spid="54">
                                            <p:graphicEl>
                                              <a:chart seriesIdx="3" categoryIdx="1"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4">
                                            <p:graphicEl>
                                              <a:chart seriesIdx="3" categoryIdx="2" bldStep="ptInSeries"/>
                                            </p:graphicEl>
                                          </p:spTgt>
                                        </p:tgtEl>
                                        <p:attrNameLst>
                                          <p:attrName>style.visibility</p:attrName>
                                        </p:attrNameLst>
                                      </p:cBhvr>
                                      <p:to>
                                        <p:strVal val="visible"/>
                                      </p:to>
                                    </p:set>
                                    <p:animEffect transition="in" filter="wipe(left)">
                                      <p:cBhvr>
                                        <p:cTn id="82" dur="500"/>
                                        <p:tgtEl>
                                          <p:spTgt spid="54">
                                            <p:graphicEl>
                                              <a:chart seriesIdx="3" categoryIdx="2" bldStep="ptInSeries"/>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4">
                                            <p:graphicEl>
                                              <a:chart seriesIdx="3" categoryIdx="3" bldStep="ptInSeries"/>
                                            </p:graphicEl>
                                          </p:spTgt>
                                        </p:tgtEl>
                                        <p:attrNameLst>
                                          <p:attrName>style.visibility</p:attrName>
                                        </p:attrNameLst>
                                      </p:cBhvr>
                                      <p:to>
                                        <p:strVal val="visible"/>
                                      </p:to>
                                    </p:set>
                                    <p:animEffect transition="in" filter="wipe(left)">
                                      <p:cBhvr>
                                        <p:cTn id="87" dur="500"/>
                                        <p:tgtEl>
                                          <p:spTgt spid="54">
                                            <p:graphicEl>
                                              <a:chart seriesIdx="3" categoryIdx="3" bldStep="ptInSeries"/>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p:bldSub>
          <a:bldChart bld="seriesEl"/>
        </p:bldSub>
      </p:bldGraphic>
      <p:bldP spid="57" grpId="0"/>
      <p:bldP spid="58" grpId="0"/>
      <p:bldP spid="61" grpId="0"/>
      <p:bldP spid="62" grpId="0"/>
      <p:bldP spid="65" grpId="0"/>
      <p:bldP spid="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6" name="Freeform 45"/>
          <p:cNvSpPr/>
          <p:nvPr/>
        </p:nvSpPr>
        <p:spPr>
          <a:xfrm>
            <a:off x="8175598"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5" name="Freeform 44"/>
          <p:cNvSpPr/>
          <p:nvPr/>
        </p:nvSpPr>
        <p:spPr>
          <a:xfrm>
            <a:off x="368773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2" name="Freeform 41"/>
          <p:cNvSpPr/>
          <p:nvPr/>
        </p:nvSpPr>
        <p:spPr>
          <a:xfrm flipV="1">
            <a:off x="593166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1" name="Freeform 40"/>
          <p:cNvSpPr/>
          <p:nvPr/>
        </p:nvSpPr>
        <p:spPr>
          <a:xfrm flipV="1">
            <a:off x="1443806"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3" name="Freeform 42"/>
          <p:cNvSpPr/>
          <p:nvPr/>
        </p:nvSpPr>
        <p:spPr>
          <a:xfrm>
            <a:off x="1443806"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9" name="Freeform 48"/>
          <p:cNvSpPr/>
          <p:nvPr/>
        </p:nvSpPr>
        <p:spPr>
          <a:xfrm>
            <a:off x="593166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368773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175598"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5" name="Oval 74"/>
          <p:cNvSpPr>
            <a:spLocks noChangeAspect="1"/>
          </p:cNvSpPr>
          <p:nvPr/>
        </p:nvSpPr>
        <p:spPr>
          <a:xfrm>
            <a:off x="2244867" y="2557390"/>
            <a:ext cx="967218" cy="967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6" name="Oval 75"/>
          <p:cNvSpPr>
            <a:spLocks noChangeAspect="1"/>
          </p:cNvSpPr>
          <p:nvPr/>
        </p:nvSpPr>
        <p:spPr>
          <a:xfrm>
            <a:off x="4498172" y="2557390"/>
            <a:ext cx="967218" cy="967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7" name="Oval 76"/>
          <p:cNvSpPr>
            <a:spLocks noChangeAspect="1"/>
          </p:cNvSpPr>
          <p:nvPr/>
        </p:nvSpPr>
        <p:spPr>
          <a:xfrm>
            <a:off x="6726613" y="2557390"/>
            <a:ext cx="967218" cy="967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8" name="Oval 77"/>
          <p:cNvSpPr>
            <a:spLocks noChangeAspect="1"/>
          </p:cNvSpPr>
          <p:nvPr/>
        </p:nvSpPr>
        <p:spPr>
          <a:xfrm>
            <a:off x="8987209" y="2557390"/>
            <a:ext cx="967218" cy="9673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9" name="Text Placeholder 32"/>
          <p:cNvSpPr txBox="1"/>
          <p:nvPr/>
        </p:nvSpPr>
        <p:spPr>
          <a:xfrm>
            <a:off x="1909004"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80" name="Text Placeholder 33"/>
          <p:cNvSpPr txBox="1"/>
          <p:nvPr/>
        </p:nvSpPr>
        <p:spPr>
          <a:xfrm>
            <a:off x="1909005"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1"/>
                </a:solidFill>
                <a:latin typeface="+mn-ea"/>
                <a:cs typeface="+mn-ea"/>
              </a:rPr>
              <a:t>概念策略</a:t>
            </a:r>
            <a:endParaRPr lang="en-AU" sz="1400" dirty="0">
              <a:solidFill>
                <a:schemeClr val="accent1"/>
              </a:solidFill>
              <a:latin typeface="+mn-ea"/>
              <a:cs typeface="+mn-ea"/>
            </a:endParaRPr>
          </a:p>
        </p:txBody>
      </p:sp>
      <p:sp>
        <p:nvSpPr>
          <p:cNvPr id="47" name="Text Placeholder 32"/>
          <p:cNvSpPr txBox="1"/>
          <p:nvPr/>
        </p:nvSpPr>
        <p:spPr>
          <a:xfrm>
            <a:off x="4165828"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48" name="Text Placeholder 33"/>
          <p:cNvSpPr txBox="1"/>
          <p:nvPr/>
        </p:nvSpPr>
        <p:spPr>
          <a:xfrm>
            <a:off x="4165829"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7F7F7F"/>
                </a:solidFill>
                <a:latin typeface="+mn-ea"/>
                <a:cs typeface="+mn-ea"/>
              </a:rPr>
              <a:t>行程安排</a:t>
            </a:r>
            <a:endParaRPr lang="en-AU" sz="1400" dirty="0">
              <a:solidFill>
                <a:srgbClr val="7F7F7F"/>
              </a:solidFill>
              <a:latin typeface="+mn-ea"/>
              <a:cs typeface="+mn-ea"/>
            </a:endParaRPr>
          </a:p>
        </p:txBody>
      </p:sp>
      <p:sp>
        <p:nvSpPr>
          <p:cNvPr id="50" name="Text Placeholder 32"/>
          <p:cNvSpPr txBox="1"/>
          <p:nvPr/>
        </p:nvSpPr>
        <p:spPr>
          <a:xfrm>
            <a:off x="6390287"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1" name="Text Placeholder 33"/>
          <p:cNvSpPr txBox="1"/>
          <p:nvPr/>
        </p:nvSpPr>
        <p:spPr>
          <a:xfrm>
            <a:off x="6390288"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5"/>
                </a:solidFill>
                <a:latin typeface="+mn-ea"/>
                <a:cs typeface="+mn-ea"/>
              </a:rPr>
              <a:t>系统安全</a:t>
            </a:r>
            <a:endParaRPr lang="en-AU" sz="1400" dirty="0">
              <a:solidFill>
                <a:schemeClr val="accent5"/>
              </a:solidFill>
              <a:latin typeface="+mn-ea"/>
              <a:cs typeface="+mn-ea"/>
            </a:endParaRPr>
          </a:p>
        </p:txBody>
      </p:sp>
      <p:sp>
        <p:nvSpPr>
          <p:cNvPr id="52" name="Text Placeholder 32"/>
          <p:cNvSpPr txBox="1"/>
          <p:nvPr/>
        </p:nvSpPr>
        <p:spPr>
          <a:xfrm>
            <a:off x="8633310"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3" name="Text Placeholder 33"/>
          <p:cNvSpPr txBox="1"/>
          <p:nvPr/>
        </p:nvSpPr>
        <p:spPr>
          <a:xfrm>
            <a:off x="8633311"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6"/>
                </a:solidFill>
                <a:latin typeface="+mn-ea"/>
                <a:cs typeface="+mn-ea"/>
              </a:rPr>
              <a:t>产品发布 </a:t>
            </a:r>
            <a:endParaRPr lang="en-AU" sz="1400" dirty="0">
              <a:solidFill>
                <a:schemeClr val="accent6"/>
              </a:solidFill>
              <a:latin typeface="+mn-ea"/>
              <a:cs typeface="+mn-ea"/>
            </a:endParaRPr>
          </a:p>
        </p:txBody>
      </p:sp>
      <p:sp>
        <p:nvSpPr>
          <p:cNvPr id="26" name="Freeform 142"/>
          <p:cNvSpPr/>
          <p:nvPr/>
        </p:nvSpPr>
        <p:spPr bwMode="auto">
          <a:xfrm>
            <a:off x="7090667" y="292175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49"/>
          <p:cNvSpPr/>
          <p:nvPr/>
        </p:nvSpPr>
        <p:spPr bwMode="auto">
          <a:xfrm>
            <a:off x="4817467" y="285912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16"/>
          <p:cNvSpPr>
            <a:spLocks noEditPoints="1"/>
          </p:cNvSpPr>
          <p:nvPr/>
        </p:nvSpPr>
        <p:spPr bwMode="auto">
          <a:xfrm>
            <a:off x="2563706" y="288490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9269517" y="2884905"/>
            <a:ext cx="402605" cy="331075"/>
            <a:chOff x="5108575" y="3992563"/>
            <a:chExt cx="428625" cy="352426"/>
          </a:xfrm>
          <a:solidFill>
            <a:schemeClr val="bg1"/>
          </a:solidFill>
        </p:grpSpPr>
        <p:sp>
          <p:nvSpPr>
            <p:cNvPr id="3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2" grpId="0" animBg="1"/>
      <p:bldP spid="41" grpId="0" animBg="1"/>
      <p:bldP spid="43" grpId="0" animBg="1"/>
      <p:bldP spid="49" grpId="0" animBg="1"/>
      <p:bldP spid="70" grpId="0" animBg="1"/>
      <p:bldP spid="71" grpId="0" animBg="1"/>
      <p:bldP spid="75" grpId="0" animBg="1"/>
      <p:bldP spid="76" grpId="0" animBg="1"/>
      <p:bldP spid="77" grpId="0" animBg="1"/>
      <p:bldP spid="78" grpId="0" animBg="1"/>
      <p:bldP spid="79" grpId="0"/>
      <p:bldP spid="80" grpId="0"/>
      <p:bldP spid="47" grpId="0"/>
      <p:bldP spid="48" grpId="0"/>
      <p:bldP spid="50"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63" name="Block Arc 62"/>
          <p:cNvSpPr/>
          <p:nvPr/>
        </p:nvSpPr>
        <p:spPr>
          <a:xfrm flipH="1">
            <a:off x="4195585" y="1983962"/>
            <a:ext cx="3535220" cy="353568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5" name="Oval 84"/>
          <p:cNvSpPr/>
          <p:nvPr/>
        </p:nvSpPr>
        <p:spPr>
          <a:xfrm>
            <a:off x="5659719" y="177991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88" name="Oval 87"/>
          <p:cNvSpPr/>
          <p:nvPr/>
        </p:nvSpPr>
        <p:spPr>
          <a:xfrm>
            <a:off x="6881544" y="2310479"/>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1" name="Oval 90"/>
          <p:cNvSpPr/>
          <p:nvPr/>
        </p:nvSpPr>
        <p:spPr>
          <a:xfrm>
            <a:off x="6881544" y="457397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latin typeface="+mn-ea"/>
              <a:cs typeface="+mn-ea"/>
            </a:endParaRPr>
          </a:p>
        </p:txBody>
      </p:sp>
      <p:sp>
        <p:nvSpPr>
          <p:cNvPr id="94" name="Oval 93"/>
          <p:cNvSpPr/>
          <p:nvPr/>
        </p:nvSpPr>
        <p:spPr>
          <a:xfrm>
            <a:off x="5659719" y="5065680"/>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7" name="Oval 96"/>
          <p:cNvSpPr/>
          <p:nvPr/>
        </p:nvSpPr>
        <p:spPr>
          <a:xfrm>
            <a:off x="7312421" y="34249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125" name="Text Placeholder 32"/>
          <p:cNvSpPr txBox="1"/>
          <p:nvPr/>
        </p:nvSpPr>
        <p:spPr>
          <a:xfrm>
            <a:off x="8288799" y="365052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6" name="Text Placeholder 33"/>
          <p:cNvSpPr txBox="1"/>
          <p:nvPr/>
        </p:nvSpPr>
        <p:spPr>
          <a:xfrm>
            <a:off x="8274514" y="337034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解决方案</a:t>
            </a:r>
            <a:endParaRPr lang="en-AU" sz="1300" b="1" dirty="0">
              <a:solidFill>
                <a:srgbClr val="7F7F7F"/>
              </a:solidFill>
              <a:latin typeface="+mn-ea"/>
              <a:cs typeface="+mn-ea"/>
            </a:endParaRPr>
          </a:p>
        </p:txBody>
      </p:sp>
      <p:sp>
        <p:nvSpPr>
          <p:cNvPr id="127" name="Text Placeholder 32"/>
          <p:cNvSpPr txBox="1"/>
          <p:nvPr/>
        </p:nvSpPr>
        <p:spPr>
          <a:xfrm>
            <a:off x="7965926" y="5004099"/>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8" name="Text Placeholder 33"/>
          <p:cNvSpPr txBox="1"/>
          <p:nvPr/>
        </p:nvSpPr>
        <p:spPr>
          <a:xfrm>
            <a:off x="7951641" y="4723921"/>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创意策略</a:t>
            </a:r>
            <a:endParaRPr lang="en-AU" sz="1300" b="1" dirty="0">
              <a:solidFill>
                <a:srgbClr val="7F7F7F"/>
              </a:solidFill>
              <a:latin typeface="+mn-ea"/>
              <a:cs typeface="+mn-ea"/>
            </a:endParaRPr>
          </a:p>
        </p:txBody>
      </p:sp>
      <p:sp>
        <p:nvSpPr>
          <p:cNvPr id="129" name="Text Placeholder 32"/>
          <p:cNvSpPr txBox="1"/>
          <p:nvPr/>
        </p:nvSpPr>
        <p:spPr>
          <a:xfrm>
            <a:off x="7965926" y="251797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0" name="Text Placeholder 33"/>
          <p:cNvSpPr txBox="1"/>
          <p:nvPr/>
        </p:nvSpPr>
        <p:spPr>
          <a:xfrm>
            <a:off x="7951641" y="223779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系统安全</a:t>
            </a:r>
            <a:endParaRPr lang="en-AU" sz="1300" b="1" dirty="0">
              <a:solidFill>
                <a:srgbClr val="7F7F7F"/>
              </a:solidFill>
              <a:latin typeface="+mn-ea"/>
              <a:cs typeface="+mn-ea"/>
            </a:endParaRPr>
          </a:p>
        </p:txBody>
      </p:sp>
      <p:sp>
        <p:nvSpPr>
          <p:cNvPr id="131" name="Text Placeholder 32"/>
          <p:cNvSpPr txBox="1"/>
          <p:nvPr/>
        </p:nvSpPr>
        <p:spPr>
          <a:xfrm>
            <a:off x="2798154" y="198396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2" name="Text Placeholder 33"/>
          <p:cNvSpPr txBox="1"/>
          <p:nvPr/>
        </p:nvSpPr>
        <p:spPr>
          <a:xfrm>
            <a:off x="2783869" y="170378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市场策略</a:t>
            </a:r>
            <a:endParaRPr lang="en-AU" sz="1300" b="1" dirty="0">
              <a:solidFill>
                <a:srgbClr val="7F7F7F"/>
              </a:solidFill>
              <a:latin typeface="+mn-ea"/>
              <a:cs typeface="+mn-ea"/>
            </a:endParaRPr>
          </a:p>
        </p:txBody>
      </p:sp>
      <p:sp>
        <p:nvSpPr>
          <p:cNvPr id="133" name="Text Placeholder 32"/>
          <p:cNvSpPr txBox="1"/>
          <p:nvPr/>
        </p:nvSpPr>
        <p:spPr>
          <a:xfrm>
            <a:off x="2798154" y="526733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4" name="Text Placeholder 33"/>
          <p:cNvSpPr txBox="1"/>
          <p:nvPr/>
        </p:nvSpPr>
        <p:spPr>
          <a:xfrm>
            <a:off x="2783869" y="498715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桌面应用</a:t>
            </a:r>
            <a:endParaRPr lang="en-AU" sz="1300" b="1" dirty="0">
              <a:solidFill>
                <a:srgbClr val="7F7F7F"/>
              </a:solidFill>
              <a:latin typeface="+mn-ea"/>
              <a:cs typeface="+mn-ea"/>
            </a:endParaRPr>
          </a:p>
        </p:txBody>
      </p:sp>
      <p:grpSp>
        <p:nvGrpSpPr>
          <p:cNvPr id="3" name="Group 2"/>
          <p:cNvGrpSpPr/>
          <p:nvPr/>
        </p:nvGrpSpPr>
        <p:grpSpPr>
          <a:xfrm>
            <a:off x="795" y="3077587"/>
            <a:ext cx="6591971" cy="1280546"/>
            <a:chOff x="0" y="3077587"/>
            <a:chExt cx="6592829" cy="1280546"/>
          </a:xfrm>
        </p:grpSpPr>
        <p:sp>
          <p:nvSpPr>
            <p:cNvPr id="2"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23"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1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accent6"/>
                </a:solidFill>
                <a:latin typeface="+mn-ea"/>
                <a:cs typeface="+mn-ea"/>
              </a:endParaRPr>
            </a:p>
          </p:txBody>
        </p:sp>
        <p:sp>
          <p:nvSpPr>
            <p:cNvPr id="137"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2800" b="1" dirty="0">
                  <a:solidFill>
                    <a:schemeClr val="bg1"/>
                  </a:solidFill>
                  <a:latin typeface="+mn-ea"/>
                  <a:cs typeface="+mn-ea"/>
                </a:rPr>
                <a:t>商业计划</a:t>
              </a:r>
              <a:endParaRPr lang="en-US" altLang="zh-CN" sz="2800" b="1" dirty="0">
                <a:solidFill>
                  <a:schemeClr val="bg1"/>
                </a:solidFill>
                <a:latin typeface="+mn-ea"/>
                <a:cs typeface="+mn-ea"/>
              </a:endParaRPr>
            </a:p>
            <a:p>
              <a:pPr marL="0" indent="0">
                <a:lnSpc>
                  <a:spcPct val="100000"/>
                </a:lnSpc>
                <a:buNone/>
              </a:pPr>
              <a:r>
                <a:rPr lang="en-AU" sz="2800" b="1" dirty="0">
                  <a:solidFill>
                    <a:schemeClr val="bg1"/>
                  </a:solidFill>
                  <a:latin typeface="+mn-ea"/>
                  <a:cs typeface="+mn-ea"/>
                </a:rPr>
                <a:t>2016</a:t>
              </a:r>
            </a:p>
          </p:txBody>
        </p:sp>
      </p:grpSp>
      <p:grpSp>
        <p:nvGrpSpPr>
          <p:cNvPr id="27" name="组合 26"/>
          <p:cNvGrpSpPr/>
          <p:nvPr/>
        </p:nvGrpSpPr>
        <p:grpSpPr>
          <a:xfrm>
            <a:off x="7451687" y="3547184"/>
            <a:ext cx="307174" cy="307212"/>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806443" y="526733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5792084" y="191791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2" name="组合 31"/>
          <p:cNvGrpSpPr/>
          <p:nvPr/>
        </p:nvGrpSpPr>
        <p:grpSpPr>
          <a:xfrm>
            <a:off x="7022323" y="2506434"/>
            <a:ext cx="311646" cy="193872"/>
            <a:chOff x="8292784" y="1202455"/>
            <a:chExt cx="311687" cy="193872"/>
          </a:xfrm>
          <a:solidFill>
            <a:schemeClr val="bg1"/>
          </a:solidFill>
        </p:grpSpPr>
        <p:sp>
          <p:nvSpPr>
            <p:cNvPr id="3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3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35" name="Freeform 116"/>
          <p:cNvSpPr>
            <a:spLocks noEditPoints="1"/>
          </p:cNvSpPr>
          <p:nvPr/>
        </p:nvSpPr>
        <p:spPr bwMode="auto">
          <a:xfrm>
            <a:off x="5625166" y="3398807"/>
            <a:ext cx="684407" cy="60396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36" name="组合 35"/>
          <p:cNvGrpSpPr/>
          <p:nvPr/>
        </p:nvGrpSpPr>
        <p:grpSpPr>
          <a:xfrm>
            <a:off x="6982452" y="4723921"/>
            <a:ext cx="402605" cy="331075"/>
            <a:chOff x="5108575" y="3992563"/>
            <a:chExt cx="428625" cy="352426"/>
          </a:xfrm>
          <a:solidFill>
            <a:schemeClr val="bg1"/>
          </a:solidFill>
        </p:grpSpPr>
        <p:sp>
          <p:nvSpPr>
            <p:cNvPr id="3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1"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p:tgtEl>
                                          <p:spTgt spid="63"/>
                                        </p:tgtEl>
                                        <p:attrNameLst>
                                          <p:attrName>ppt_x</p:attrName>
                                        </p:attrNameLst>
                                      </p:cBhvr>
                                      <p:tavLst>
                                        <p:tav tm="0">
                                          <p:val>
                                            <p:strVal val="#ppt_x-#ppt_w*1.125000"/>
                                          </p:val>
                                        </p:tav>
                                        <p:tav tm="100000">
                                          <p:val>
                                            <p:strVal val="#ppt_x"/>
                                          </p:val>
                                        </p:tav>
                                      </p:tavLst>
                                    </p:anim>
                                    <p:animEffect transition="in" filter="wipe(right)">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85" grpId="0" animBg="1"/>
      <p:bldP spid="88" grpId="0" animBg="1"/>
      <p:bldP spid="91" grpId="0" animBg="1"/>
      <p:bldP spid="94" grpId="0" animBg="1"/>
      <p:bldP spid="97" grpId="0" animBg="1"/>
      <p:bldP spid="125" grpId="0"/>
      <p:bldP spid="126" grpId="0"/>
      <p:bldP spid="127" grpId="0"/>
      <p:bldP spid="128" grpId="0"/>
      <p:bldP spid="129" grpId="0"/>
      <p:bldP spid="130" grpId="0"/>
      <p:bldP spid="131" grpId="0"/>
      <p:bldP spid="132" grpId="0"/>
      <p:bldP spid="133" grpId="0"/>
      <p:bldP spid="1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591394" y="2496858"/>
            <a:ext cx="4660181" cy="7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solidFill>
                  <a:srgbClr val="FFFFFF"/>
                </a:solidFill>
                <a:latin typeface="微软雅黑" panose="020B0503020204020204" pitchFamily="34" charset="-122"/>
                <a:ea typeface="微软雅黑" panose="020B0503020204020204" pitchFamily="34" charset="-122"/>
              </a:rPr>
              <a:t>明年工作计划</a:t>
            </a:r>
          </a:p>
        </p:txBody>
      </p:sp>
      <p:sp>
        <p:nvSpPr>
          <p:cNvPr id="3" name="TextBox 12"/>
          <p:cNvSpPr txBox="1">
            <a:spLocks noChangeArrowheads="1"/>
          </p:cNvSpPr>
          <p:nvPr/>
        </p:nvSpPr>
        <p:spPr bwMode="auto">
          <a:xfrm>
            <a:off x="3192405" y="2194862"/>
            <a:ext cx="1271453" cy="2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735" b="1" dirty="0">
                <a:solidFill>
                  <a:srgbClr val="FFFFFF"/>
                </a:solidFill>
                <a:latin typeface="微软雅黑" panose="020B0503020204020204" pitchFamily="34" charset="-122"/>
                <a:ea typeface="微软雅黑" panose="020B0503020204020204" pitchFamily="34" charset="-122"/>
              </a:rPr>
              <a:t>5</a:t>
            </a:r>
            <a:endParaRPr lang="zh-CN" altLang="en-US" sz="13735" b="1" dirty="0">
              <a:solidFill>
                <a:srgbClr val="FFFFFF"/>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587912" y="3309845"/>
            <a:ext cx="6261829"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p>
        </p:txBody>
      </p:sp>
      <p:sp>
        <p:nvSpPr>
          <p:cNvPr id="5" name="TextBox 2"/>
          <p:cNvSpPr txBox="1">
            <a:spLocks noChangeArrowheads="1"/>
          </p:cNvSpPr>
          <p:nvPr/>
        </p:nvSpPr>
        <p:spPr bwMode="auto">
          <a:xfrm>
            <a:off x="2337077" y="3544238"/>
            <a:ext cx="843452" cy="5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2" name="Group 1"/>
          <p:cNvGrpSpPr/>
          <p:nvPr/>
        </p:nvGrpSpPr>
        <p:grpSpPr>
          <a:xfrm>
            <a:off x="3212453" y="2449974"/>
            <a:ext cx="5770929" cy="2641840"/>
            <a:chOff x="3212076" y="2449974"/>
            <a:chExt cx="5771680" cy="2641840"/>
          </a:xfrm>
        </p:grpSpPr>
        <p:sp>
          <p:nvSpPr>
            <p:cNvPr id="85"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91440" tIns="45720" rIns="91440" bIns="45720" numCol="1" anchor="t" anchorCtr="0" compatLnSpc="1"/>
            <a:lstStyle/>
            <a:p>
              <a:endParaRPr lang="en-US">
                <a:latin typeface="+mn-ea"/>
                <a:cs typeface="+mn-ea"/>
              </a:endParaRPr>
            </a:p>
          </p:txBody>
        </p:sp>
        <p:sp>
          <p:nvSpPr>
            <p:cNvPr id="88"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91440" tIns="45720" rIns="91440" bIns="45720" numCol="1" anchor="t" anchorCtr="0" compatLnSpc="1"/>
            <a:lstStyle/>
            <a:p>
              <a:endParaRPr lang="en-US">
                <a:latin typeface="+mn-ea"/>
                <a:cs typeface="+mn-ea"/>
              </a:endParaRPr>
            </a:p>
          </p:txBody>
        </p:sp>
        <p:sp>
          <p:nvSpPr>
            <p:cNvPr id="91"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91440" tIns="45720" rIns="91440" bIns="45720" numCol="1" anchor="t" anchorCtr="0" compatLnSpc="1"/>
            <a:lstStyle/>
            <a:p>
              <a:endParaRPr lang="en-US">
                <a:latin typeface="+mn-ea"/>
                <a:cs typeface="+mn-ea"/>
              </a:endParaRPr>
            </a:p>
          </p:txBody>
        </p:sp>
        <p:sp>
          <p:nvSpPr>
            <p:cNvPr id="94"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91440" tIns="45720" rIns="91440" bIns="45720" numCol="1" anchor="t" anchorCtr="0" compatLnSpc="1"/>
            <a:lstStyle/>
            <a:p>
              <a:endParaRPr lang="en-US">
                <a:latin typeface="+mn-ea"/>
                <a:cs typeface="+mn-ea"/>
              </a:endParaRPr>
            </a:p>
          </p:txBody>
        </p:sp>
        <p:sp>
          <p:nvSpPr>
            <p:cNvPr id="97"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91440" tIns="45720" rIns="91440" bIns="45720" numCol="1" anchor="t" anchorCtr="0" compatLnSpc="1"/>
            <a:lstStyle/>
            <a:p>
              <a:endParaRPr lang="en-US">
                <a:latin typeface="+mn-ea"/>
                <a:cs typeface="+mn-ea"/>
              </a:endParaRPr>
            </a:p>
          </p:txBody>
        </p:sp>
      </p:grpSp>
      <p:sp>
        <p:nvSpPr>
          <p:cNvPr id="124" name="Rounded Rectangle 123"/>
          <p:cNvSpPr/>
          <p:nvPr/>
        </p:nvSpPr>
        <p:spPr>
          <a:xfrm rot="5400000">
            <a:off x="2586447" y="3480947"/>
            <a:ext cx="1833192" cy="5888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mn-ea"/>
                <a:cs typeface="+mn-ea"/>
              </a:rPr>
              <a:t>商业</a:t>
            </a:r>
            <a:endParaRPr lang="en-US" sz="1600" dirty="0">
              <a:latin typeface="+mn-ea"/>
              <a:cs typeface="+mn-ea"/>
            </a:endParaRPr>
          </a:p>
        </p:txBody>
      </p:sp>
      <p:sp>
        <p:nvSpPr>
          <p:cNvPr id="125" name="Rounded Rectangle 124"/>
          <p:cNvSpPr/>
          <p:nvPr/>
        </p:nvSpPr>
        <p:spPr>
          <a:xfrm rot="5400000">
            <a:off x="3152238" y="3480948"/>
            <a:ext cx="2768315" cy="5888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cs typeface="+mn-ea"/>
              </a:rPr>
              <a:t>创意创意</a:t>
            </a:r>
            <a:endParaRPr lang="en-US" dirty="0">
              <a:latin typeface="+mn-ea"/>
              <a:cs typeface="+mn-ea"/>
            </a:endParaRPr>
          </a:p>
        </p:txBody>
      </p:sp>
      <p:sp>
        <p:nvSpPr>
          <p:cNvPr id="126" name="Rounded Rectangle 125"/>
          <p:cNvSpPr/>
          <p:nvPr/>
        </p:nvSpPr>
        <p:spPr>
          <a:xfrm rot="5400000">
            <a:off x="4430115" y="3480948"/>
            <a:ext cx="2300754" cy="5888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cs typeface="+mn-ea"/>
              </a:rPr>
              <a:t>销售目标</a:t>
            </a:r>
            <a:endParaRPr lang="en-US" dirty="0">
              <a:latin typeface="+mn-ea"/>
              <a:cs typeface="+mn-ea"/>
            </a:endParaRPr>
          </a:p>
        </p:txBody>
      </p:sp>
      <p:sp>
        <p:nvSpPr>
          <p:cNvPr id="127" name="Rounded Rectangle 126"/>
          <p:cNvSpPr/>
          <p:nvPr/>
        </p:nvSpPr>
        <p:spPr>
          <a:xfrm rot="5400000">
            <a:off x="4990269" y="3480949"/>
            <a:ext cx="3238428" cy="58884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cs typeface="+mn-ea"/>
              </a:rPr>
              <a:t>桌面应用</a:t>
            </a:r>
            <a:endParaRPr lang="en-US" dirty="0">
              <a:latin typeface="+mn-ea"/>
              <a:cs typeface="+mn-ea"/>
            </a:endParaRPr>
          </a:p>
        </p:txBody>
      </p:sp>
      <p:sp>
        <p:nvSpPr>
          <p:cNvPr id="128" name="Rounded Rectangle 127"/>
          <p:cNvSpPr/>
          <p:nvPr/>
        </p:nvSpPr>
        <p:spPr>
          <a:xfrm rot="5400000">
            <a:off x="6275883" y="3480949"/>
            <a:ext cx="2768317" cy="58884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cs typeface="+mn-ea"/>
              </a:rPr>
              <a:t>社交媒体</a:t>
            </a:r>
            <a:endParaRPr lang="en-US" dirty="0">
              <a:latin typeface="+mn-ea"/>
              <a:cs typeface="+mn-ea"/>
            </a:endParaRPr>
          </a:p>
        </p:txBody>
      </p:sp>
      <p:sp>
        <p:nvSpPr>
          <p:cNvPr id="129" name="Rounded Rectangle 128"/>
          <p:cNvSpPr/>
          <p:nvPr/>
        </p:nvSpPr>
        <p:spPr>
          <a:xfrm rot="5400000">
            <a:off x="7928890" y="3480948"/>
            <a:ext cx="1518934" cy="58884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cs typeface="+mn-ea"/>
              </a:rPr>
              <a:t>产品发布</a:t>
            </a:r>
            <a:endParaRPr lang="en-US" dirty="0">
              <a:latin typeface="+mn-ea"/>
              <a:cs typeface="+mn-ea"/>
            </a:endParaRPr>
          </a:p>
        </p:txBody>
      </p:sp>
      <p:sp>
        <p:nvSpPr>
          <p:cNvPr id="131" name="Text Placeholder 32"/>
          <p:cNvSpPr txBox="1"/>
          <p:nvPr/>
        </p:nvSpPr>
        <p:spPr>
          <a:xfrm>
            <a:off x="9202403" y="1528036"/>
            <a:ext cx="1852881" cy="518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32" name="Rounded Rectangle 131"/>
          <p:cNvSpPr/>
          <p:nvPr/>
        </p:nvSpPr>
        <p:spPr>
          <a:xfrm>
            <a:off x="8388149" y="1516266"/>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rgbClr val="FFFFFF"/>
                </a:solidFill>
                <a:latin typeface="+mn-ea"/>
                <a:cs typeface="+mn-ea"/>
              </a:rPr>
              <a:t>2</a:t>
            </a:r>
          </a:p>
        </p:txBody>
      </p:sp>
      <p:sp>
        <p:nvSpPr>
          <p:cNvPr id="133" name="Text Placeholder 32"/>
          <p:cNvSpPr txBox="1"/>
          <p:nvPr/>
        </p:nvSpPr>
        <p:spPr>
          <a:xfrm>
            <a:off x="9230430" y="5337460"/>
            <a:ext cx="1852881" cy="518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34" name="Rounded Rectangle 133"/>
          <p:cNvSpPr/>
          <p:nvPr/>
        </p:nvSpPr>
        <p:spPr>
          <a:xfrm>
            <a:off x="8416176" y="5325691"/>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latin typeface="+mn-ea"/>
                <a:cs typeface="+mn-ea"/>
              </a:rPr>
              <a:t>4</a:t>
            </a:r>
            <a:endParaRPr lang="en-US" sz="1600" dirty="0">
              <a:solidFill>
                <a:schemeClr val="bg1"/>
              </a:solidFill>
              <a:latin typeface="+mn-ea"/>
              <a:cs typeface="+mn-ea"/>
            </a:endParaRPr>
          </a:p>
        </p:txBody>
      </p:sp>
      <p:sp>
        <p:nvSpPr>
          <p:cNvPr id="135" name="Arc 134"/>
          <p:cNvSpPr/>
          <p:nvPr/>
        </p:nvSpPr>
        <p:spPr>
          <a:xfrm rot="14978043" flipH="1">
            <a:off x="6748202" y="4097649"/>
            <a:ext cx="1779194" cy="1778962"/>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
        <p:nvSpPr>
          <p:cNvPr id="136" name="Arc 135"/>
          <p:cNvSpPr/>
          <p:nvPr/>
        </p:nvSpPr>
        <p:spPr>
          <a:xfrm rot="6621957" flipH="1" flipV="1">
            <a:off x="7504936" y="1739860"/>
            <a:ext cx="1779194" cy="1778962"/>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
        <p:nvSpPr>
          <p:cNvPr id="137" name="Text Placeholder 32"/>
          <p:cNvSpPr txBox="1"/>
          <p:nvPr/>
        </p:nvSpPr>
        <p:spPr>
          <a:xfrm flipH="1">
            <a:off x="1056133" y="1528036"/>
            <a:ext cx="1852881" cy="518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38" name="Rounded Rectangle 137"/>
          <p:cNvSpPr/>
          <p:nvPr/>
        </p:nvSpPr>
        <p:spPr>
          <a:xfrm flipH="1">
            <a:off x="3118651" y="1516266"/>
            <a:ext cx="604616" cy="60469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AU" sz="1600" dirty="0">
                <a:solidFill>
                  <a:srgbClr val="FFFFFF"/>
                </a:solidFill>
                <a:latin typeface="+mn-ea"/>
                <a:cs typeface="+mn-ea"/>
              </a:rPr>
              <a:t>1</a:t>
            </a:r>
            <a:endParaRPr lang="en-US" sz="1600" dirty="0">
              <a:latin typeface="+mn-ea"/>
              <a:cs typeface="+mn-ea"/>
            </a:endParaRPr>
          </a:p>
        </p:txBody>
      </p:sp>
      <p:sp>
        <p:nvSpPr>
          <p:cNvPr id="139" name="Text Placeholder 32"/>
          <p:cNvSpPr txBox="1"/>
          <p:nvPr/>
        </p:nvSpPr>
        <p:spPr>
          <a:xfrm flipH="1">
            <a:off x="1028105" y="5337460"/>
            <a:ext cx="1852881" cy="5187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40" name="Rounded Rectangle 139"/>
          <p:cNvSpPr/>
          <p:nvPr/>
        </p:nvSpPr>
        <p:spPr>
          <a:xfrm flipH="1">
            <a:off x="3090623" y="5325691"/>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600" dirty="0">
                <a:solidFill>
                  <a:schemeClr val="bg1"/>
                </a:solidFill>
                <a:latin typeface="+mn-ea"/>
                <a:cs typeface="+mn-ea"/>
              </a:rPr>
              <a:t>3</a:t>
            </a:r>
            <a:endParaRPr lang="en-US" sz="1600" dirty="0">
              <a:solidFill>
                <a:schemeClr val="bg1"/>
              </a:solidFill>
              <a:latin typeface="+mn-ea"/>
              <a:cs typeface="+mn-ea"/>
            </a:endParaRPr>
          </a:p>
        </p:txBody>
      </p:sp>
      <p:sp>
        <p:nvSpPr>
          <p:cNvPr id="141" name="Arc 140"/>
          <p:cNvSpPr/>
          <p:nvPr/>
        </p:nvSpPr>
        <p:spPr>
          <a:xfrm rot="6621957">
            <a:off x="3531672" y="3787698"/>
            <a:ext cx="2034170" cy="2033905"/>
          </a:xfrm>
          <a:prstGeom prst="arc">
            <a:avLst>
              <a:gd name="adj1" fmla="val 16087243"/>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
        <p:nvSpPr>
          <p:cNvPr id="142" name="Arc 141"/>
          <p:cNvSpPr/>
          <p:nvPr/>
        </p:nvSpPr>
        <p:spPr>
          <a:xfrm rot="14978043" flipV="1">
            <a:off x="2827284" y="1739860"/>
            <a:ext cx="1779194" cy="1778962"/>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down)">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down)">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down)">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down)">
                                      <p:cBhvr>
                                        <p:cTn id="27" dur="5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wipe(down)">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fade">
                                      <p:cBhvr>
                                        <p:cTn id="45" dur="500"/>
                                        <p:tgtEl>
                                          <p:spTgt spid="1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fade">
                                      <p:cBhvr>
                                        <p:cTn id="48" dur="500"/>
                                        <p:tgtEl>
                                          <p:spTgt spid="1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500"/>
                                        <p:tgtEl>
                                          <p:spTgt spid="1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fade">
                                      <p:cBhvr>
                                        <p:cTn id="56" dur="500"/>
                                        <p:tgtEl>
                                          <p:spTgt spid="1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500"/>
                                        <p:tgtEl>
                                          <p:spTgt spid="1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fade">
                                      <p:cBhvr>
                                        <p:cTn id="64" dur="500"/>
                                        <p:tgtEl>
                                          <p:spTgt spid="1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500"/>
                                        <p:tgtEl>
                                          <p:spTgt spid="1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fade">
                                      <p:cBhvr>
                                        <p:cTn id="75" dur="500"/>
                                        <p:tgtEl>
                                          <p:spTgt spid="1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fade">
                                      <p:cBhvr>
                                        <p:cTn id="78" dur="500"/>
                                        <p:tgtEl>
                                          <p:spTgt spid="1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3"/>
                                        </p:tgtEl>
                                        <p:attrNameLst>
                                          <p:attrName>style.visibility</p:attrName>
                                        </p:attrNameLst>
                                      </p:cBhvr>
                                      <p:to>
                                        <p:strVal val="visible"/>
                                      </p:to>
                                    </p:set>
                                    <p:animEffect transition="in" filter="fade">
                                      <p:cBhvr>
                                        <p:cTn id="8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28" grpId="0" animBg="1"/>
      <p:bldP spid="129" grpId="0" animBg="1"/>
      <p:bldP spid="131" grpId="0"/>
      <p:bldP spid="132" grpId="0" animBg="1"/>
      <p:bldP spid="133" grpId="0"/>
      <p:bldP spid="134" grpId="0" animBg="1"/>
      <p:bldP spid="135" grpId="0" animBg="1"/>
      <p:bldP spid="136" grpId="0" animBg="1"/>
      <p:bldP spid="137" grpId="0"/>
      <p:bldP spid="138" grpId="0" animBg="1"/>
      <p:bldP spid="139" grpId="0"/>
      <p:bldP spid="140" grpId="0" animBg="1"/>
      <p:bldP spid="141" grpId="0" animBg="1"/>
      <p:bldP spid="1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1" name="Rectangle 20"/>
          <p:cNvSpPr/>
          <p:nvPr/>
        </p:nvSpPr>
        <p:spPr>
          <a:xfrm>
            <a:off x="1319835"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grpSp>
        <p:nvGrpSpPr>
          <p:cNvPr id="22" name="Group 21"/>
          <p:cNvGrpSpPr/>
          <p:nvPr/>
        </p:nvGrpSpPr>
        <p:grpSpPr>
          <a:xfrm>
            <a:off x="1319835" y="3195538"/>
            <a:ext cx="1910468" cy="1512212"/>
            <a:chOff x="1319212" y="3195538"/>
            <a:chExt cx="1910717" cy="1512212"/>
          </a:xfrm>
        </p:grpSpPr>
        <p:sp>
          <p:nvSpPr>
            <p:cNvPr id="23" name="Rectangle 22"/>
            <p:cNvSpPr/>
            <p:nvPr/>
          </p:nvSpPr>
          <p:spPr>
            <a:xfrm>
              <a:off x="1319212"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市场化</a:t>
              </a:r>
              <a:endParaRPr lang="en-US" dirty="0">
                <a:solidFill>
                  <a:schemeClr val="tx1">
                    <a:lumMod val="65000"/>
                    <a:lumOff val="35000"/>
                  </a:schemeClr>
                </a:solidFill>
                <a:latin typeface="+mn-ea"/>
                <a:cs typeface="+mn-ea"/>
              </a:endParaRPr>
            </a:p>
          </p:txBody>
        </p:sp>
        <p:sp>
          <p:nvSpPr>
            <p:cNvPr id="24" name="Rectangle 23"/>
            <p:cNvSpPr/>
            <p:nvPr/>
          </p:nvSpPr>
          <p:spPr>
            <a:xfrm rot="2700000">
              <a:off x="2145983" y="4450575"/>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25" name="Rectangle 24"/>
          <p:cNvSpPr/>
          <p:nvPr/>
        </p:nvSpPr>
        <p:spPr>
          <a:xfrm>
            <a:off x="3230301" y="4572389"/>
            <a:ext cx="1910468" cy="1382027"/>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6" name="Rectangle 25"/>
          <p:cNvSpPr/>
          <p:nvPr/>
        </p:nvSpPr>
        <p:spPr>
          <a:xfrm>
            <a:off x="5140769"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7" name="Rectangle 26"/>
          <p:cNvSpPr/>
          <p:nvPr/>
        </p:nvSpPr>
        <p:spPr>
          <a:xfrm>
            <a:off x="7051231" y="4572389"/>
            <a:ext cx="1910468" cy="1382027"/>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8" name="Rectangle 27"/>
          <p:cNvSpPr/>
          <p:nvPr/>
        </p:nvSpPr>
        <p:spPr>
          <a:xfrm>
            <a:off x="8961696"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grpSp>
        <p:nvGrpSpPr>
          <p:cNvPr id="29" name="Group 28"/>
          <p:cNvGrpSpPr/>
          <p:nvPr/>
        </p:nvGrpSpPr>
        <p:grpSpPr>
          <a:xfrm>
            <a:off x="3230301" y="3195539"/>
            <a:ext cx="1910468" cy="1512211"/>
            <a:chOff x="3229927" y="3195538"/>
            <a:chExt cx="1910717" cy="1512211"/>
          </a:xfrm>
        </p:grpSpPr>
        <p:sp>
          <p:nvSpPr>
            <p:cNvPr id="30" name="Rectangle 29"/>
            <p:cNvSpPr/>
            <p:nvPr/>
          </p:nvSpPr>
          <p:spPr>
            <a:xfrm>
              <a:off x="3229927" y="3195538"/>
              <a:ext cx="1910717" cy="138202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产品应用</a:t>
              </a:r>
              <a:endParaRPr lang="en-US" dirty="0">
                <a:solidFill>
                  <a:schemeClr val="tx1">
                    <a:lumMod val="65000"/>
                    <a:lumOff val="35000"/>
                  </a:schemeClr>
                </a:solidFill>
                <a:latin typeface="+mn-ea"/>
                <a:cs typeface="+mn-ea"/>
              </a:endParaRPr>
            </a:p>
          </p:txBody>
        </p:sp>
        <p:sp>
          <p:nvSpPr>
            <p:cNvPr id="31" name="Rectangle 30"/>
            <p:cNvSpPr/>
            <p:nvPr/>
          </p:nvSpPr>
          <p:spPr>
            <a:xfrm rot="2700000">
              <a:off x="4056694" y="4450574"/>
              <a:ext cx="257175" cy="2571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2" name="Group 31"/>
          <p:cNvGrpSpPr/>
          <p:nvPr/>
        </p:nvGrpSpPr>
        <p:grpSpPr>
          <a:xfrm>
            <a:off x="5140769" y="3195538"/>
            <a:ext cx="1910468" cy="1512210"/>
            <a:chOff x="5140644" y="3195538"/>
            <a:chExt cx="1910717" cy="1512210"/>
          </a:xfrm>
        </p:grpSpPr>
        <p:sp>
          <p:nvSpPr>
            <p:cNvPr id="33" name="Rectangle 32"/>
            <p:cNvSpPr/>
            <p:nvPr/>
          </p:nvSpPr>
          <p:spPr>
            <a:xfrm>
              <a:off x="5140644"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概念</a:t>
              </a:r>
              <a:endParaRPr lang="en-US" dirty="0">
                <a:solidFill>
                  <a:schemeClr val="tx1">
                    <a:lumMod val="65000"/>
                    <a:lumOff val="35000"/>
                  </a:schemeClr>
                </a:solidFill>
                <a:latin typeface="+mn-ea"/>
                <a:cs typeface="+mn-ea"/>
              </a:endParaRPr>
            </a:p>
          </p:txBody>
        </p:sp>
        <p:sp>
          <p:nvSpPr>
            <p:cNvPr id="34" name="Rectangle 33"/>
            <p:cNvSpPr/>
            <p:nvPr/>
          </p:nvSpPr>
          <p:spPr>
            <a:xfrm rot="2700000">
              <a:off x="5967403" y="4450573"/>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5" name="Group 34"/>
          <p:cNvGrpSpPr/>
          <p:nvPr/>
        </p:nvGrpSpPr>
        <p:grpSpPr>
          <a:xfrm>
            <a:off x="7051231" y="3195538"/>
            <a:ext cx="1910468" cy="1512210"/>
            <a:chOff x="7051354" y="3195538"/>
            <a:chExt cx="1910717" cy="1512210"/>
          </a:xfrm>
        </p:grpSpPr>
        <p:sp>
          <p:nvSpPr>
            <p:cNvPr id="36" name="Rectangle 35"/>
            <p:cNvSpPr/>
            <p:nvPr/>
          </p:nvSpPr>
          <p:spPr>
            <a:xfrm>
              <a:off x="7051354" y="3195538"/>
              <a:ext cx="1910717" cy="138202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平面设计</a:t>
              </a:r>
              <a:endParaRPr lang="en-US" dirty="0">
                <a:solidFill>
                  <a:schemeClr val="tx1">
                    <a:lumMod val="65000"/>
                    <a:lumOff val="35000"/>
                  </a:schemeClr>
                </a:solidFill>
                <a:latin typeface="+mn-ea"/>
                <a:cs typeface="+mn-ea"/>
              </a:endParaRPr>
            </a:p>
          </p:txBody>
        </p:sp>
        <p:sp>
          <p:nvSpPr>
            <p:cNvPr id="37" name="Rectangle 36"/>
            <p:cNvSpPr/>
            <p:nvPr/>
          </p:nvSpPr>
          <p:spPr>
            <a:xfrm rot="2700000">
              <a:off x="7878126" y="4450573"/>
              <a:ext cx="257175" cy="2571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8" name="Group 37"/>
          <p:cNvGrpSpPr/>
          <p:nvPr/>
        </p:nvGrpSpPr>
        <p:grpSpPr>
          <a:xfrm>
            <a:off x="8961696" y="3195540"/>
            <a:ext cx="1910468" cy="1512209"/>
            <a:chOff x="8962068" y="3195538"/>
            <a:chExt cx="1910717" cy="1512209"/>
          </a:xfrm>
        </p:grpSpPr>
        <p:sp>
          <p:nvSpPr>
            <p:cNvPr id="39" name="Rectangle 38"/>
            <p:cNvSpPr/>
            <p:nvPr/>
          </p:nvSpPr>
          <p:spPr>
            <a:xfrm>
              <a:off x="8962068"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企业目标</a:t>
              </a:r>
              <a:endParaRPr lang="en-US" dirty="0">
                <a:solidFill>
                  <a:schemeClr val="tx1">
                    <a:lumMod val="65000"/>
                    <a:lumOff val="35000"/>
                  </a:schemeClr>
                </a:solidFill>
                <a:latin typeface="+mn-ea"/>
                <a:cs typeface="+mn-ea"/>
              </a:endParaRPr>
            </a:p>
          </p:txBody>
        </p:sp>
        <p:sp>
          <p:nvSpPr>
            <p:cNvPr id="45" name="Rectangle 44"/>
            <p:cNvSpPr/>
            <p:nvPr/>
          </p:nvSpPr>
          <p:spPr>
            <a:xfrm rot="2700000">
              <a:off x="9788832" y="4450572"/>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1319838" y="1636841"/>
            <a:ext cx="1910468" cy="1687287"/>
            <a:chOff x="1319215" y="1636839"/>
            <a:chExt cx="1910717" cy="1687287"/>
          </a:xfrm>
          <a:solidFill>
            <a:schemeClr val="accent1"/>
          </a:solidFill>
        </p:grpSpPr>
        <p:sp>
          <p:nvSpPr>
            <p:cNvPr id="47" name="Rectangle 46"/>
            <p:cNvSpPr/>
            <p:nvPr/>
          </p:nvSpPr>
          <p:spPr>
            <a:xfrm>
              <a:off x="1319215"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dirty="0">
                <a:latin typeface="+mn-ea"/>
                <a:cs typeface="+mn-ea"/>
              </a:endParaRPr>
            </a:p>
          </p:txBody>
        </p:sp>
        <p:sp>
          <p:nvSpPr>
            <p:cNvPr id="48" name="Rectangle 47"/>
            <p:cNvSpPr/>
            <p:nvPr/>
          </p:nvSpPr>
          <p:spPr>
            <a:xfrm rot="2700000">
              <a:off x="2145982" y="3066951"/>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9" name="Group 48"/>
          <p:cNvGrpSpPr/>
          <p:nvPr/>
        </p:nvGrpSpPr>
        <p:grpSpPr>
          <a:xfrm>
            <a:off x="3230304" y="1636839"/>
            <a:ext cx="1910468" cy="1687286"/>
            <a:chOff x="3229930" y="1636839"/>
            <a:chExt cx="1910717" cy="1687286"/>
          </a:xfrm>
          <a:solidFill>
            <a:schemeClr val="accent2"/>
          </a:solidFill>
        </p:grpSpPr>
        <p:sp>
          <p:nvSpPr>
            <p:cNvPr id="50" name="Rectangle 49"/>
            <p:cNvSpPr/>
            <p:nvPr/>
          </p:nvSpPr>
          <p:spPr>
            <a:xfrm>
              <a:off x="3229930"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51" name="Rectangle 50"/>
            <p:cNvSpPr/>
            <p:nvPr/>
          </p:nvSpPr>
          <p:spPr>
            <a:xfrm rot="2700000">
              <a:off x="4056693" y="3066950"/>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2" name="Group 51"/>
          <p:cNvGrpSpPr/>
          <p:nvPr/>
        </p:nvGrpSpPr>
        <p:grpSpPr>
          <a:xfrm>
            <a:off x="5140772" y="1636841"/>
            <a:ext cx="1910468" cy="1687285"/>
            <a:chOff x="5140647" y="1636839"/>
            <a:chExt cx="1910717" cy="1687285"/>
          </a:xfrm>
          <a:solidFill>
            <a:schemeClr val="accent4"/>
          </a:solidFill>
        </p:grpSpPr>
        <p:sp>
          <p:nvSpPr>
            <p:cNvPr id="53" name="Rectangle 52"/>
            <p:cNvSpPr/>
            <p:nvPr/>
          </p:nvSpPr>
          <p:spPr>
            <a:xfrm>
              <a:off x="5140647"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54" name="Rectangle 53"/>
            <p:cNvSpPr/>
            <p:nvPr/>
          </p:nvSpPr>
          <p:spPr>
            <a:xfrm rot="2700000">
              <a:off x="5967402" y="3066949"/>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5" name="Group 54"/>
          <p:cNvGrpSpPr/>
          <p:nvPr/>
        </p:nvGrpSpPr>
        <p:grpSpPr>
          <a:xfrm>
            <a:off x="7051234" y="1636841"/>
            <a:ext cx="1910468" cy="1687285"/>
            <a:chOff x="7051357" y="1636839"/>
            <a:chExt cx="1910717" cy="1687285"/>
          </a:xfrm>
          <a:solidFill>
            <a:schemeClr val="accent5"/>
          </a:solidFill>
        </p:grpSpPr>
        <p:sp>
          <p:nvSpPr>
            <p:cNvPr id="56" name="Rectangle 55"/>
            <p:cNvSpPr/>
            <p:nvPr/>
          </p:nvSpPr>
          <p:spPr>
            <a:xfrm>
              <a:off x="7051357"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solidFill>
                  <a:srgbClr val="FFFFFF"/>
                </a:solidFill>
                <a:latin typeface="+mn-ea"/>
                <a:cs typeface="+mn-ea"/>
              </a:endParaRPr>
            </a:p>
          </p:txBody>
        </p:sp>
        <p:sp>
          <p:nvSpPr>
            <p:cNvPr id="57" name="Rectangle 56"/>
            <p:cNvSpPr/>
            <p:nvPr/>
          </p:nvSpPr>
          <p:spPr>
            <a:xfrm rot="2700000">
              <a:off x="7878125" y="3066949"/>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8" name="Group 57"/>
          <p:cNvGrpSpPr/>
          <p:nvPr/>
        </p:nvGrpSpPr>
        <p:grpSpPr>
          <a:xfrm>
            <a:off x="8961699" y="1636839"/>
            <a:ext cx="1910468" cy="1687284"/>
            <a:chOff x="8962071" y="1636839"/>
            <a:chExt cx="1910717" cy="1687284"/>
          </a:xfrm>
          <a:solidFill>
            <a:schemeClr val="accent6"/>
          </a:solidFill>
        </p:grpSpPr>
        <p:sp>
          <p:nvSpPr>
            <p:cNvPr id="59" name="Rectangle 58"/>
            <p:cNvSpPr/>
            <p:nvPr/>
          </p:nvSpPr>
          <p:spPr>
            <a:xfrm>
              <a:off x="8962071"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60" name="Rectangle 59"/>
            <p:cNvSpPr/>
            <p:nvPr/>
          </p:nvSpPr>
          <p:spPr>
            <a:xfrm rot="2700000">
              <a:off x="9788839" y="3066948"/>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41" name="Freeform 142"/>
          <p:cNvSpPr/>
          <p:nvPr/>
        </p:nvSpPr>
        <p:spPr bwMode="auto">
          <a:xfrm>
            <a:off x="5765001" y="2173691"/>
            <a:ext cx="588987" cy="480870"/>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2" name="Freeform 149"/>
          <p:cNvSpPr/>
          <p:nvPr/>
        </p:nvSpPr>
        <p:spPr bwMode="auto">
          <a:xfrm>
            <a:off x="3880530" y="2054123"/>
            <a:ext cx="619037" cy="60709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3" name="组合 42"/>
          <p:cNvGrpSpPr/>
          <p:nvPr/>
        </p:nvGrpSpPr>
        <p:grpSpPr>
          <a:xfrm>
            <a:off x="9602907" y="2141351"/>
            <a:ext cx="628054" cy="390706"/>
            <a:chOff x="8292784" y="1202455"/>
            <a:chExt cx="311687" cy="193872"/>
          </a:xfrm>
        </p:grpSpPr>
        <p:sp>
          <p:nvSpPr>
            <p:cNvPr id="4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2" name="Freeform 116"/>
          <p:cNvSpPr>
            <a:spLocks noEditPoints="1"/>
          </p:cNvSpPr>
          <p:nvPr/>
        </p:nvSpPr>
        <p:spPr bwMode="auto">
          <a:xfrm>
            <a:off x="1943010" y="2043677"/>
            <a:ext cx="664115" cy="58605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3" name="组合 62"/>
          <p:cNvGrpSpPr/>
          <p:nvPr/>
        </p:nvGrpSpPr>
        <p:grpSpPr>
          <a:xfrm>
            <a:off x="7570503" y="2058936"/>
            <a:ext cx="811361" cy="667209"/>
            <a:chOff x="5108575" y="3992563"/>
            <a:chExt cx="428625" cy="352426"/>
          </a:xfrm>
          <a:solidFill>
            <a:schemeClr val="bg1"/>
          </a:solidFill>
        </p:grpSpPr>
        <p:sp>
          <p:nvSpPr>
            <p:cNvPr id="6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up)">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0" name="Oval 39"/>
          <p:cNvSpPr/>
          <p:nvPr/>
        </p:nvSpPr>
        <p:spPr>
          <a:xfrm>
            <a:off x="3162683" y="1905000"/>
            <a:ext cx="933328" cy="933450"/>
          </a:xfrm>
          <a:prstGeom prst="ellipse">
            <a:avLst/>
          </a:prstGeom>
          <a:solidFill>
            <a:schemeClr val="bg1"/>
          </a:solidFill>
          <a:ln w="139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6"/>
                </a:solidFill>
                <a:latin typeface="+mn-ea"/>
                <a:cs typeface="+mn-ea"/>
              </a:rPr>
              <a:t>1</a:t>
            </a:r>
            <a:endParaRPr lang="en-US" sz="2400" dirty="0">
              <a:solidFill>
                <a:schemeClr val="accent6"/>
              </a:solidFill>
              <a:latin typeface="+mn-ea"/>
              <a:cs typeface="+mn-ea"/>
            </a:endParaRPr>
          </a:p>
        </p:txBody>
      </p:sp>
      <p:sp>
        <p:nvSpPr>
          <p:cNvPr id="41" name="Oval 40"/>
          <p:cNvSpPr/>
          <p:nvPr/>
        </p:nvSpPr>
        <p:spPr>
          <a:xfrm>
            <a:off x="6791235" y="2330450"/>
            <a:ext cx="933328" cy="933450"/>
          </a:xfrm>
          <a:prstGeom prst="ellipse">
            <a:avLst/>
          </a:prstGeom>
          <a:solidFill>
            <a:schemeClr val="bg1"/>
          </a:solid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lumMod val="85000"/>
                    <a:lumOff val="15000"/>
                  </a:schemeClr>
                </a:solidFill>
                <a:latin typeface="+mn-ea"/>
                <a:cs typeface="+mn-ea"/>
              </a:rPr>
              <a:t>2</a:t>
            </a:r>
            <a:endParaRPr lang="en-US" sz="2400" dirty="0">
              <a:solidFill>
                <a:schemeClr val="tx1">
                  <a:lumMod val="85000"/>
                  <a:lumOff val="15000"/>
                </a:schemeClr>
              </a:solidFill>
              <a:latin typeface="+mn-ea"/>
              <a:cs typeface="+mn-ea"/>
            </a:endParaRPr>
          </a:p>
        </p:txBody>
      </p:sp>
      <p:sp>
        <p:nvSpPr>
          <p:cNvPr id="42" name="Oval 41"/>
          <p:cNvSpPr/>
          <p:nvPr/>
        </p:nvSpPr>
        <p:spPr>
          <a:xfrm>
            <a:off x="5105122" y="4103103"/>
            <a:ext cx="933328" cy="933450"/>
          </a:xfrm>
          <a:prstGeom prst="ellipse">
            <a:avLst/>
          </a:prstGeom>
          <a:solidFill>
            <a:schemeClr val="bg1"/>
          </a:solid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2"/>
                </a:solidFill>
                <a:latin typeface="+mn-ea"/>
                <a:cs typeface="+mn-ea"/>
              </a:rPr>
              <a:t>4</a:t>
            </a:r>
            <a:endParaRPr lang="en-US" sz="2400" dirty="0">
              <a:solidFill>
                <a:schemeClr val="accent2"/>
              </a:solidFill>
              <a:latin typeface="+mn-ea"/>
              <a:cs typeface="+mn-ea"/>
            </a:endParaRPr>
          </a:p>
        </p:txBody>
      </p:sp>
      <p:sp>
        <p:nvSpPr>
          <p:cNvPr id="43" name="Oval 42"/>
          <p:cNvSpPr/>
          <p:nvPr/>
        </p:nvSpPr>
        <p:spPr>
          <a:xfrm>
            <a:off x="8511973" y="3687178"/>
            <a:ext cx="933328" cy="933450"/>
          </a:xfrm>
          <a:prstGeom prst="ellipse">
            <a:avLst/>
          </a:prstGeom>
          <a:solidFill>
            <a:schemeClr val="bg1"/>
          </a:solidFill>
          <a:ln w="139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4"/>
                </a:solidFill>
                <a:latin typeface="+mn-ea"/>
                <a:cs typeface="+mn-ea"/>
              </a:rPr>
              <a:t>3</a:t>
            </a:r>
            <a:endParaRPr lang="en-US" sz="2400" dirty="0">
              <a:solidFill>
                <a:schemeClr val="accent4"/>
              </a:solidFill>
              <a:latin typeface="+mn-ea"/>
              <a:cs typeface="+mn-ea"/>
            </a:endParaRPr>
          </a:p>
        </p:txBody>
      </p:sp>
      <p:cxnSp>
        <p:nvCxnSpPr>
          <p:cNvPr id="44" name="Straight Connector 43"/>
          <p:cNvCxnSpPr>
            <a:stCxn id="40" idx="4"/>
          </p:cNvCxnSpPr>
          <p:nvPr/>
        </p:nvCxnSpPr>
        <p:spPr>
          <a:xfrm flipH="1">
            <a:off x="795" y="2838450"/>
            <a:ext cx="3628553" cy="0"/>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95" y="3263900"/>
            <a:ext cx="7257105"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95" y="3687178"/>
            <a:ext cx="8919853"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2" idx="0"/>
          </p:cNvCxnSpPr>
          <p:nvPr/>
        </p:nvCxnSpPr>
        <p:spPr>
          <a:xfrm flipH="1">
            <a:off x="794" y="4103103"/>
            <a:ext cx="5570992"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32"/>
          <p:cNvSpPr txBox="1"/>
          <p:nvPr/>
        </p:nvSpPr>
        <p:spPr>
          <a:xfrm>
            <a:off x="4385229" y="2317386"/>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68" name="Text Placeholder 33"/>
          <p:cNvSpPr txBox="1"/>
          <p:nvPr/>
        </p:nvSpPr>
        <p:spPr>
          <a:xfrm>
            <a:off x="4385230" y="211178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概念</a:t>
            </a:r>
            <a:r>
              <a:rPr lang="en-AU" sz="1050" dirty="0">
                <a:solidFill>
                  <a:srgbClr val="7F7F7F"/>
                </a:solidFill>
                <a:latin typeface="+mn-ea"/>
                <a:cs typeface="+mn-ea"/>
              </a:rPr>
              <a:t> </a:t>
            </a:r>
            <a:r>
              <a:rPr lang="en-US" altLang="zh-CN" sz="1050" dirty="0">
                <a:solidFill>
                  <a:srgbClr val="7F7F7F"/>
                </a:solidFill>
                <a:latin typeface="+mn-ea"/>
                <a:cs typeface="+mn-ea"/>
              </a:rPr>
              <a:t>&amp; </a:t>
            </a:r>
            <a:r>
              <a:rPr lang="zh-CN" altLang="en-US" sz="1050" dirty="0">
                <a:solidFill>
                  <a:srgbClr val="7F7F7F"/>
                </a:solidFill>
                <a:latin typeface="+mn-ea"/>
                <a:cs typeface="+mn-ea"/>
              </a:rPr>
              <a:t>创意</a:t>
            </a:r>
            <a:endParaRPr lang="en-AU" sz="1050" dirty="0">
              <a:solidFill>
                <a:srgbClr val="7F7F7F"/>
              </a:solidFill>
              <a:latin typeface="+mn-ea"/>
              <a:cs typeface="+mn-ea"/>
            </a:endParaRPr>
          </a:p>
        </p:txBody>
      </p:sp>
      <p:sp>
        <p:nvSpPr>
          <p:cNvPr id="69" name="Text Placeholder 32"/>
          <p:cNvSpPr txBox="1"/>
          <p:nvPr/>
        </p:nvSpPr>
        <p:spPr>
          <a:xfrm>
            <a:off x="8013782" y="2701675"/>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0" name="Text Placeholder 33"/>
          <p:cNvSpPr txBox="1"/>
          <p:nvPr/>
        </p:nvSpPr>
        <p:spPr>
          <a:xfrm>
            <a:off x="8013783" y="2496074"/>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数据分析</a:t>
            </a:r>
            <a:endParaRPr lang="en-AU" sz="1050" dirty="0">
              <a:solidFill>
                <a:srgbClr val="7F7F7F"/>
              </a:solidFill>
              <a:latin typeface="+mn-ea"/>
              <a:cs typeface="+mn-ea"/>
            </a:endParaRPr>
          </a:p>
        </p:txBody>
      </p:sp>
      <p:sp>
        <p:nvSpPr>
          <p:cNvPr id="71" name="Text Placeholder 32"/>
          <p:cNvSpPr txBox="1"/>
          <p:nvPr/>
        </p:nvSpPr>
        <p:spPr>
          <a:xfrm>
            <a:off x="6322057" y="4487280"/>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2" name="Text Placeholder 33"/>
          <p:cNvSpPr txBox="1"/>
          <p:nvPr/>
        </p:nvSpPr>
        <p:spPr>
          <a:xfrm>
            <a:off x="6322058" y="4281679"/>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客户终端</a:t>
            </a:r>
            <a:endParaRPr lang="en-AU" sz="1050" dirty="0">
              <a:solidFill>
                <a:srgbClr val="7F7F7F"/>
              </a:solidFill>
              <a:latin typeface="+mn-ea"/>
              <a:cs typeface="+mn-ea"/>
            </a:endParaRPr>
          </a:p>
        </p:txBody>
      </p:sp>
      <p:sp>
        <p:nvSpPr>
          <p:cNvPr id="73" name="Text Placeholder 32"/>
          <p:cNvSpPr txBox="1"/>
          <p:nvPr/>
        </p:nvSpPr>
        <p:spPr>
          <a:xfrm>
            <a:off x="9765304" y="4065756"/>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4" name="Text Placeholder 33"/>
          <p:cNvSpPr txBox="1"/>
          <p:nvPr/>
        </p:nvSpPr>
        <p:spPr>
          <a:xfrm>
            <a:off x="9765305" y="386015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系统安全</a:t>
            </a:r>
            <a:endParaRPr lang="en-AU" sz="1050" dirty="0">
              <a:solidFill>
                <a:srgbClr val="7F7F7F"/>
              </a:solidFill>
              <a:latin typeface="+mn-ea"/>
              <a:cs typeface="+mn-ea"/>
            </a:endParaRPr>
          </a:p>
        </p:txBody>
      </p:sp>
      <p:sp>
        <p:nvSpPr>
          <p:cNvPr id="75" name="Oval 74"/>
          <p:cNvSpPr/>
          <p:nvPr/>
        </p:nvSpPr>
        <p:spPr>
          <a:xfrm>
            <a:off x="1687934" y="4509306"/>
            <a:ext cx="933328" cy="933450"/>
          </a:xfrm>
          <a:prstGeom prst="ellipse">
            <a:avLst/>
          </a:prstGeom>
          <a:solidFill>
            <a:schemeClr val="bg1"/>
          </a:solid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1"/>
                </a:solidFill>
                <a:latin typeface="+mn-ea"/>
                <a:cs typeface="+mn-ea"/>
              </a:rPr>
              <a:t>5</a:t>
            </a:r>
            <a:endParaRPr lang="en-US" sz="2400" dirty="0">
              <a:solidFill>
                <a:schemeClr val="accent1"/>
              </a:solidFill>
              <a:latin typeface="+mn-ea"/>
              <a:cs typeface="+mn-ea"/>
            </a:endParaRPr>
          </a:p>
        </p:txBody>
      </p:sp>
      <p:cxnSp>
        <p:nvCxnSpPr>
          <p:cNvPr id="76" name="Straight Connector 75"/>
          <p:cNvCxnSpPr>
            <a:stCxn id="75" idx="0"/>
          </p:cNvCxnSpPr>
          <p:nvPr/>
        </p:nvCxnSpPr>
        <p:spPr>
          <a:xfrm flipH="1">
            <a:off x="794" y="4509306"/>
            <a:ext cx="2153804"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32"/>
          <p:cNvSpPr txBox="1"/>
          <p:nvPr/>
        </p:nvSpPr>
        <p:spPr>
          <a:xfrm>
            <a:off x="2904869" y="4893483"/>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8" name="Text Placeholder 33"/>
          <p:cNvSpPr txBox="1"/>
          <p:nvPr/>
        </p:nvSpPr>
        <p:spPr>
          <a:xfrm>
            <a:off x="2904870" y="4687882"/>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产品发布应用</a:t>
            </a:r>
            <a:endParaRPr lang="en-AU" sz="1050" dirty="0">
              <a:solidFill>
                <a:srgbClr val="7F7F7F"/>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left)">
                                      <p:cBhvr>
                                        <p:cTn id="79" dur="500"/>
                                        <p:tgtEl>
                                          <p:spTgt spid="7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67" grpId="0"/>
      <p:bldP spid="68" grpId="0"/>
      <p:bldP spid="69" grpId="0"/>
      <p:bldP spid="70" grpId="0"/>
      <p:bldP spid="71" grpId="0"/>
      <p:bldP spid="72" grpId="0"/>
      <p:bldP spid="73" grpId="0"/>
      <p:bldP spid="74" grpId="0"/>
      <p:bldP spid="75" grpId="0" animBg="1"/>
      <p:bldP spid="77" grpId="0"/>
      <p:bldP spid="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18" name="Group 17"/>
          <p:cNvGrpSpPr/>
          <p:nvPr/>
        </p:nvGrpSpPr>
        <p:grpSpPr>
          <a:xfrm>
            <a:off x="775237" y="1586417"/>
            <a:ext cx="9644722" cy="1266747"/>
            <a:chOff x="598367" y="1620395"/>
            <a:chExt cx="9965327" cy="1308685"/>
          </a:xfrm>
        </p:grpSpPr>
        <p:sp>
          <p:nvSpPr>
            <p:cNvPr id="19" name="Pentagon 18"/>
            <p:cNvSpPr/>
            <p:nvPr/>
          </p:nvSpPr>
          <p:spPr>
            <a:xfrm>
              <a:off x="3948144" y="1986303"/>
              <a:ext cx="6615550" cy="940875"/>
            </a:xfrm>
            <a:prstGeom prst="homePlate">
              <a:avLst>
                <a:gd name="adj" fmla="val 291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0" name="Rectangle 19"/>
            <p:cNvSpPr/>
            <p:nvPr/>
          </p:nvSpPr>
          <p:spPr>
            <a:xfrm rot="5400000">
              <a:off x="1584320" y="1192424"/>
              <a:ext cx="1115835" cy="1976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1" name="Rectangle 12"/>
            <p:cNvSpPr/>
            <p:nvPr/>
          </p:nvSpPr>
          <p:spPr>
            <a:xfrm rot="5400000">
              <a:off x="2885097" y="1863444"/>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2" name="Oval 21"/>
            <p:cNvSpPr/>
            <p:nvPr/>
          </p:nvSpPr>
          <p:spPr>
            <a:xfrm>
              <a:off x="598367" y="1629320"/>
              <a:ext cx="1107494" cy="1107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3" name="Group 22"/>
          <p:cNvGrpSpPr/>
          <p:nvPr/>
        </p:nvGrpSpPr>
        <p:grpSpPr>
          <a:xfrm>
            <a:off x="775237" y="2662606"/>
            <a:ext cx="10641528" cy="1094965"/>
            <a:chOff x="598367" y="2732213"/>
            <a:chExt cx="10995267" cy="1131216"/>
          </a:xfrm>
        </p:grpSpPr>
        <p:sp>
          <p:nvSpPr>
            <p:cNvPr id="24" name="Pentagon 23"/>
            <p:cNvSpPr/>
            <p:nvPr/>
          </p:nvSpPr>
          <p:spPr>
            <a:xfrm>
              <a:off x="3948144" y="2914626"/>
              <a:ext cx="7645490" cy="940875"/>
            </a:xfrm>
            <a:prstGeom prst="homePlate">
              <a:avLst>
                <a:gd name="adj" fmla="val 291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5" name="Rectangle 12"/>
            <p:cNvSpPr/>
            <p:nvPr/>
          </p:nvSpPr>
          <p:spPr>
            <a:xfrm rot="5400000">
              <a:off x="2972538" y="2887823"/>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6" name="Rectangle 25"/>
            <p:cNvSpPr/>
            <p:nvPr/>
          </p:nvSpPr>
          <p:spPr>
            <a:xfrm rot="5400000">
              <a:off x="1579963" y="2312721"/>
              <a:ext cx="1124549" cy="1976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7" name="Oval 26"/>
            <p:cNvSpPr/>
            <p:nvPr/>
          </p:nvSpPr>
          <p:spPr>
            <a:xfrm>
              <a:off x="598367" y="2738593"/>
              <a:ext cx="1122704" cy="11227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8" name="Group 27"/>
          <p:cNvGrpSpPr/>
          <p:nvPr/>
        </p:nvGrpSpPr>
        <p:grpSpPr>
          <a:xfrm>
            <a:off x="775238" y="3753291"/>
            <a:ext cx="9965220" cy="1097180"/>
            <a:chOff x="598367" y="3859010"/>
            <a:chExt cx="10296478" cy="1133504"/>
          </a:xfrm>
        </p:grpSpPr>
        <p:sp>
          <p:nvSpPr>
            <p:cNvPr id="29" name="Pentagon 28"/>
            <p:cNvSpPr/>
            <p:nvPr/>
          </p:nvSpPr>
          <p:spPr>
            <a:xfrm>
              <a:off x="3948144" y="3859010"/>
              <a:ext cx="6946701" cy="940875"/>
            </a:xfrm>
            <a:prstGeom prst="homePlate">
              <a:avLst>
                <a:gd name="adj" fmla="val 291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30" name="Group 29"/>
            <p:cNvGrpSpPr/>
            <p:nvPr/>
          </p:nvGrpSpPr>
          <p:grpSpPr>
            <a:xfrm>
              <a:off x="598367" y="3861298"/>
              <a:ext cx="3349776" cy="1131216"/>
              <a:chOff x="476297" y="3575549"/>
              <a:chExt cx="3349776" cy="1131216"/>
            </a:xfrm>
          </p:grpSpPr>
          <p:sp>
            <p:nvSpPr>
              <p:cNvPr id="35" name="Rectangle 12"/>
              <p:cNvSpPr/>
              <p:nvPr/>
            </p:nvSpPr>
            <p:spPr>
              <a:xfrm rot="16200000" flipV="1">
                <a:off x="2850468" y="3731159"/>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36" name="Rectangle 35"/>
              <p:cNvSpPr/>
              <p:nvPr/>
            </p:nvSpPr>
            <p:spPr>
              <a:xfrm rot="16200000" flipV="1">
                <a:off x="1457893" y="3149676"/>
                <a:ext cx="1124549" cy="1976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45" name="Oval 44"/>
              <p:cNvSpPr/>
              <p:nvPr/>
            </p:nvSpPr>
            <p:spPr>
              <a:xfrm>
                <a:off x="476297" y="3577377"/>
                <a:ext cx="1122704" cy="112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grpSp>
        <p:nvGrpSpPr>
          <p:cNvPr id="46" name="Group 45"/>
          <p:cNvGrpSpPr/>
          <p:nvPr/>
        </p:nvGrpSpPr>
        <p:grpSpPr>
          <a:xfrm>
            <a:off x="775238" y="4659914"/>
            <a:ext cx="8788211" cy="1266747"/>
            <a:chOff x="598366" y="4795646"/>
            <a:chExt cx="9080343" cy="1308685"/>
          </a:xfrm>
        </p:grpSpPr>
        <p:sp>
          <p:nvSpPr>
            <p:cNvPr id="47" name="Pentagon 46"/>
            <p:cNvSpPr/>
            <p:nvPr/>
          </p:nvSpPr>
          <p:spPr>
            <a:xfrm>
              <a:off x="3948144" y="4800793"/>
              <a:ext cx="5730565" cy="940875"/>
            </a:xfrm>
            <a:prstGeom prst="homePlate">
              <a:avLst>
                <a:gd name="adj" fmla="val 291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48" name="Group 47"/>
            <p:cNvGrpSpPr/>
            <p:nvPr/>
          </p:nvGrpSpPr>
          <p:grpSpPr>
            <a:xfrm>
              <a:off x="598366" y="4795646"/>
              <a:ext cx="3352367" cy="1308685"/>
              <a:chOff x="476296" y="4509897"/>
              <a:chExt cx="3352367" cy="1308685"/>
            </a:xfrm>
          </p:grpSpPr>
          <p:sp>
            <p:nvSpPr>
              <p:cNvPr id="49" name="Rectangle 48"/>
              <p:cNvSpPr/>
              <p:nvPr/>
            </p:nvSpPr>
            <p:spPr>
              <a:xfrm rot="16200000" flipV="1">
                <a:off x="1462250" y="4269973"/>
                <a:ext cx="1115835" cy="1976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50" name="Rectangle 12"/>
              <p:cNvSpPr/>
              <p:nvPr/>
            </p:nvSpPr>
            <p:spPr>
              <a:xfrm rot="16200000" flipV="1">
                <a:off x="2763027" y="4752946"/>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bg1">
                  <a:lumMod val="6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51" name="Oval 50"/>
              <p:cNvSpPr/>
              <p:nvPr/>
            </p:nvSpPr>
            <p:spPr>
              <a:xfrm>
                <a:off x="476296" y="4702451"/>
                <a:ext cx="1113729" cy="111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sp>
        <p:nvSpPr>
          <p:cNvPr id="52" name="Oval 51"/>
          <p:cNvSpPr/>
          <p:nvPr/>
        </p:nvSpPr>
        <p:spPr>
          <a:xfrm>
            <a:off x="945745" y="1766300"/>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solidFill>
              <a:latin typeface="+mn-ea"/>
              <a:cs typeface="+mn-ea"/>
            </a:endParaRPr>
          </a:p>
        </p:txBody>
      </p:sp>
      <p:sp>
        <p:nvSpPr>
          <p:cNvPr id="53" name="Oval 52"/>
          <p:cNvSpPr/>
          <p:nvPr/>
        </p:nvSpPr>
        <p:spPr>
          <a:xfrm>
            <a:off x="945745" y="2837418"/>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mn-ea"/>
              <a:cs typeface="+mn-ea"/>
            </a:endParaRPr>
          </a:p>
        </p:txBody>
      </p:sp>
      <p:sp>
        <p:nvSpPr>
          <p:cNvPr id="54" name="Oval 53"/>
          <p:cNvSpPr/>
          <p:nvPr/>
        </p:nvSpPr>
        <p:spPr>
          <a:xfrm>
            <a:off x="945745" y="3936755"/>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mn-ea"/>
              <a:cs typeface="+mn-ea"/>
            </a:endParaRPr>
          </a:p>
        </p:txBody>
      </p:sp>
      <p:sp>
        <p:nvSpPr>
          <p:cNvPr id="55" name="Oval 54"/>
          <p:cNvSpPr/>
          <p:nvPr/>
        </p:nvSpPr>
        <p:spPr>
          <a:xfrm>
            <a:off x="945745" y="5007873"/>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accent1"/>
              </a:solidFill>
              <a:latin typeface="+mn-ea"/>
              <a:cs typeface="+mn-ea"/>
            </a:endParaRPr>
          </a:p>
        </p:txBody>
      </p:sp>
      <p:sp>
        <p:nvSpPr>
          <p:cNvPr id="56" name="Text Placeholder 33"/>
          <p:cNvSpPr txBox="1"/>
          <p:nvPr/>
        </p:nvSpPr>
        <p:spPr>
          <a:xfrm>
            <a:off x="1861170" y="1957059"/>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桌面应用</a:t>
            </a:r>
            <a:endParaRPr lang="en-AU" sz="1400" dirty="0">
              <a:solidFill>
                <a:schemeClr val="bg1"/>
              </a:solidFill>
              <a:latin typeface="+mn-ea"/>
              <a:cs typeface="+mn-ea"/>
            </a:endParaRPr>
          </a:p>
        </p:txBody>
      </p:sp>
      <p:sp>
        <p:nvSpPr>
          <p:cNvPr id="57" name="Text Placeholder 33"/>
          <p:cNvSpPr txBox="1"/>
          <p:nvPr/>
        </p:nvSpPr>
        <p:spPr>
          <a:xfrm>
            <a:off x="1861170" y="3037138"/>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创意策略</a:t>
            </a:r>
            <a:endParaRPr lang="en-AU" sz="1400" dirty="0">
              <a:solidFill>
                <a:schemeClr val="bg1"/>
              </a:solidFill>
              <a:latin typeface="+mn-ea"/>
              <a:cs typeface="+mn-ea"/>
            </a:endParaRPr>
          </a:p>
        </p:txBody>
      </p:sp>
      <p:sp>
        <p:nvSpPr>
          <p:cNvPr id="58" name="Text Placeholder 33"/>
          <p:cNvSpPr txBox="1"/>
          <p:nvPr/>
        </p:nvSpPr>
        <p:spPr>
          <a:xfrm>
            <a:off x="1861170" y="4096992"/>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市场策略</a:t>
            </a:r>
            <a:endParaRPr lang="en-AU" sz="1400" dirty="0">
              <a:solidFill>
                <a:schemeClr val="bg1"/>
              </a:solidFill>
              <a:latin typeface="+mn-ea"/>
              <a:cs typeface="+mn-ea"/>
            </a:endParaRPr>
          </a:p>
        </p:txBody>
      </p:sp>
      <p:sp>
        <p:nvSpPr>
          <p:cNvPr id="59" name="Text Placeholder 33"/>
          <p:cNvSpPr txBox="1"/>
          <p:nvPr/>
        </p:nvSpPr>
        <p:spPr>
          <a:xfrm>
            <a:off x="1861170" y="5186010"/>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概念</a:t>
            </a:r>
            <a:r>
              <a:rPr lang="en-AU" sz="1400" b="1" dirty="0">
                <a:solidFill>
                  <a:schemeClr val="bg1"/>
                </a:solidFill>
                <a:latin typeface="+mn-ea"/>
                <a:cs typeface="+mn-ea"/>
              </a:rPr>
              <a:t> &amp; </a:t>
            </a:r>
            <a:r>
              <a:rPr lang="zh-CN" altLang="en-US" sz="1400" b="1" dirty="0">
                <a:solidFill>
                  <a:schemeClr val="bg1"/>
                </a:solidFill>
                <a:latin typeface="+mn-ea"/>
                <a:cs typeface="+mn-ea"/>
              </a:rPr>
              <a:t>创意</a:t>
            </a:r>
            <a:endParaRPr lang="en-AU" sz="1400" dirty="0">
              <a:solidFill>
                <a:schemeClr val="bg1"/>
              </a:solidFill>
              <a:latin typeface="+mn-ea"/>
              <a:cs typeface="+mn-ea"/>
            </a:endParaRPr>
          </a:p>
        </p:txBody>
      </p:sp>
      <p:sp>
        <p:nvSpPr>
          <p:cNvPr id="60" name="Text Placeholder 32"/>
          <p:cNvSpPr txBox="1"/>
          <p:nvPr/>
        </p:nvSpPr>
        <p:spPr>
          <a:xfrm>
            <a:off x="4339252" y="2112815"/>
            <a:ext cx="5593773"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1" name="Text Placeholder 32"/>
          <p:cNvSpPr txBox="1"/>
          <p:nvPr/>
        </p:nvSpPr>
        <p:spPr>
          <a:xfrm>
            <a:off x="4339250" y="3016077"/>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2" name="Text Placeholder 32"/>
          <p:cNvSpPr txBox="1"/>
          <p:nvPr/>
        </p:nvSpPr>
        <p:spPr>
          <a:xfrm>
            <a:off x="4339250" y="3919340"/>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3" name="Text Placeholder 32"/>
          <p:cNvSpPr txBox="1"/>
          <p:nvPr/>
        </p:nvSpPr>
        <p:spPr>
          <a:xfrm>
            <a:off x="4339250" y="4830225"/>
            <a:ext cx="458089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40" name="Freeform 142"/>
          <p:cNvSpPr/>
          <p:nvPr/>
        </p:nvSpPr>
        <p:spPr bwMode="auto">
          <a:xfrm>
            <a:off x="1159758" y="420865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sp>
        <p:nvSpPr>
          <p:cNvPr id="41" name="Freeform 149"/>
          <p:cNvSpPr/>
          <p:nvPr/>
        </p:nvSpPr>
        <p:spPr bwMode="auto">
          <a:xfrm>
            <a:off x="1166800" y="30693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42" name="Freeform 116"/>
          <p:cNvSpPr>
            <a:spLocks noEditPoints="1"/>
          </p:cNvSpPr>
          <p:nvPr/>
        </p:nvSpPr>
        <p:spPr bwMode="auto">
          <a:xfrm>
            <a:off x="1153758" y="1983374"/>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43" name="组合 42"/>
          <p:cNvGrpSpPr/>
          <p:nvPr/>
        </p:nvGrpSpPr>
        <p:grpSpPr>
          <a:xfrm>
            <a:off x="1111642" y="5260088"/>
            <a:ext cx="402605" cy="331075"/>
            <a:chOff x="5108575" y="3992563"/>
            <a:chExt cx="428625" cy="352426"/>
          </a:xfrm>
          <a:solidFill>
            <a:schemeClr val="accent1"/>
          </a:solidFill>
        </p:grpSpPr>
        <p:sp>
          <p:nvSpPr>
            <p:cNvPr id="4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p:bldP spid="57" grpId="0"/>
      <p:bldP spid="58" grpId="0"/>
      <p:bldP spid="59" grpId="0"/>
      <p:bldP spid="60" grpId="0"/>
      <p:bldP spid="61" grpId="0"/>
      <p:bldP spid="62"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0" name="Rectangle 39"/>
          <p:cNvSpPr/>
          <p:nvPr/>
        </p:nvSpPr>
        <p:spPr>
          <a:xfrm flipH="1">
            <a:off x="4000664" y="3801584"/>
            <a:ext cx="2434926" cy="20953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0" dirty="0">
              <a:solidFill>
                <a:srgbClr val="FFFFFF"/>
              </a:solidFill>
              <a:latin typeface="+mn-ea"/>
              <a:cs typeface="+mn-ea"/>
            </a:endParaRPr>
          </a:p>
        </p:txBody>
      </p:sp>
      <p:sp>
        <p:nvSpPr>
          <p:cNvPr id="41" name="Rectangle 40"/>
          <p:cNvSpPr/>
          <p:nvPr/>
        </p:nvSpPr>
        <p:spPr>
          <a:xfrm>
            <a:off x="8463359" y="1648254"/>
            <a:ext cx="2434926" cy="20953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bg1"/>
              </a:solidFill>
              <a:latin typeface="+mn-ea"/>
              <a:cs typeface="+mn-ea"/>
            </a:endParaRPr>
          </a:p>
        </p:txBody>
      </p:sp>
      <p:grpSp>
        <p:nvGrpSpPr>
          <p:cNvPr id="42" name="Group 41"/>
          <p:cNvGrpSpPr/>
          <p:nvPr/>
        </p:nvGrpSpPr>
        <p:grpSpPr>
          <a:xfrm>
            <a:off x="1293718" y="1648254"/>
            <a:ext cx="2638993" cy="4248726"/>
            <a:chOff x="1293091" y="1708726"/>
            <a:chExt cx="2639337" cy="4248726"/>
          </a:xfrm>
        </p:grpSpPr>
        <p:sp>
          <p:nvSpPr>
            <p:cNvPr id="43" name="Rectangle 42"/>
            <p:cNvSpPr/>
            <p:nvPr/>
          </p:nvSpPr>
          <p:spPr>
            <a:xfrm>
              <a:off x="1293091" y="1708726"/>
              <a:ext cx="2639337" cy="424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64" name="Text Placeholder 32"/>
            <p:cNvSpPr txBox="1"/>
            <p:nvPr/>
          </p:nvSpPr>
          <p:spPr>
            <a:xfrm>
              <a:off x="1527049" y="2883040"/>
              <a:ext cx="2130552" cy="267651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p>
          </p:txBody>
        </p:sp>
        <p:sp>
          <p:nvSpPr>
            <p:cNvPr id="65" name="Text Placeholder 33"/>
            <p:cNvSpPr txBox="1"/>
            <p:nvPr/>
          </p:nvSpPr>
          <p:spPr>
            <a:xfrm>
              <a:off x="2121512" y="2262900"/>
              <a:ext cx="1551209"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1300" b="1" dirty="0">
                  <a:solidFill>
                    <a:schemeClr val="bg1"/>
                  </a:solidFill>
                  <a:latin typeface="+mn-ea"/>
                  <a:cs typeface="+mn-ea"/>
                </a:rPr>
                <a:t>06 </a:t>
              </a:r>
              <a:r>
                <a:rPr lang="zh-CN" altLang="en-US" sz="1300" b="1" dirty="0">
                  <a:solidFill>
                    <a:schemeClr val="bg1"/>
                  </a:solidFill>
                  <a:latin typeface="+mn-ea"/>
                  <a:cs typeface="+mn-ea"/>
                </a:rPr>
                <a:t>商业</a:t>
              </a:r>
              <a:endParaRPr lang="en-AU" sz="1300" b="1" dirty="0">
                <a:solidFill>
                  <a:schemeClr val="bg1"/>
                </a:solidFill>
                <a:latin typeface="+mn-ea"/>
                <a:cs typeface="+mn-ea"/>
              </a:endParaRPr>
            </a:p>
            <a:p>
              <a:pPr marL="0" indent="0">
                <a:lnSpc>
                  <a:spcPct val="100000"/>
                </a:lnSpc>
                <a:spcBef>
                  <a:spcPts val="0"/>
                </a:spcBef>
                <a:buNone/>
              </a:pPr>
              <a:r>
                <a:rPr lang="zh-CN" altLang="en-US" sz="1300" b="1" dirty="0">
                  <a:solidFill>
                    <a:schemeClr val="bg1"/>
                  </a:solidFill>
                  <a:latin typeface="+mn-ea"/>
                  <a:cs typeface="+mn-ea"/>
                </a:rPr>
                <a:t>策略</a:t>
              </a:r>
              <a:endParaRPr lang="en-AU" sz="1300" b="1" dirty="0">
                <a:solidFill>
                  <a:schemeClr val="bg1"/>
                </a:solidFill>
                <a:latin typeface="+mn-ea"/>
                <a:cs typeface="+mn-ea"/>
              </a:endParaRPr>
            </a:p>
          </p:txBody>
        </p:sp>
      </p:grpSp>
      <p:grpSp>
        <p:nvGrpSpPr>
          <p:cNvPr id="66" name="Group 65"/>
          <p:cNvGrpSpPr/>
          <p:nvPr/>
        </p:nvGrpSpPr>
        <p:grpSpPr>
          <a:xfrm>
            <a:off x="4000663" y="1648254"/>
            <a:ext cx="4394742" cy="2104540"/>
            <a:chOff x="4000390" y="1708726"/>
            <a:chExt cx="4395314" cy="2104540"/>
          </a:xfrm>
        </p:grpSpPr>
        <p:sp>
          <p:nvSpPr>
            <p:cNvPr id="67" name="Rectangle 66"/>
            <p:cNvSpPr/>
            <p:nvPr/>
          </p:nvSpPr>
          <p:spPr>
            <a:xfrm>
              <a:off x="4000390" y="1708726"/>
              <a:ext cx="4395314" cy="2095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68" name="Text Placeholder 32"/>
            <p:cNvSpPr txBox="1"/>
            <p:nvPr/>
          </p:nvSpPr>
          <p:spPr>
            <a:xfrm>
              <a:off x="4305080" y="2594238"/>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sz="1000" dirty="0">
                <a:solidFill>
                  <a:schemeClr val="bg1"/>
                </a:solidFill>
                <a:latin typeface="+mn-ea"/>
                <a:cs typeface="+mn-ea"/>
              </a:endParaRPr>
            </a:p>
          </p:txBody>
        </p:sp>
        <p:sp>
          <p:nvSpPr>
            <p:cNvPr id="69" name="Text Placeholder 33"/>
            <p:cNvSpPr txBox="1"/>
            <p:nvPr/>
          </p:nvSpPr>
          <p:spPr>
            <a:xfrm>
              <a:off x="4305080" y="2028962"/>
              <a:ext cx="3144008"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bg1"/>
                  </a:solidFill>
                  <a:latin typeface="+mn-ea"/>
                  <a:cs typeface="+mn-ea"/>
                </a:rPr>
                <a:t>企业</a:t>
              </a:r>
              <a:endParaRPr lang="en-AU" sz="1600" b="1" dirty="0">
                <a:solidFill>
                  <a:schemeClr val="bg1"/>
                </a:solidFill>
                <a:latin typeface="+mn-ea"/>
                <a:cs typeface="+mn-ea"/>
              </a:endParaRPr>
            </a:p>
            <a:p>
              <a:pPr marL="0" indent="0">
                <a:lnSpc>
                  <a:spcPct val="100000"/>
                </a:lnSpc>
                <a:spcBef>
                  <a:spcPts val="0"/>
                </a:spcBef>
                <a:buNone/>
              </a:pPr>
              <a:r>
                <a:rPr lang="zh-CN" altLang="en-US" sz="1600" b="1" dirty="0">
                  <a:solidFill>
                    <a:schemeClr val="bg1"/>
                  </a:solidFill>
                  <a:latin typeface="+mn-ea"/>
                  <a:cs typeface="+mn-ea"/>
                </a:rPr>
                <a:t>成功秘诀</a:t>
              </a:r>
              <a:endParaRPr lang="en-AU" sz="1600" b="1" dirty="0">
                <a:solidFill>
                  <a:schemeClr val="bg1"/>
                </a:solidFill>
                <a:latin typeface="+mn-ea"/>
                <a:cs typeface="+mn-ea"/>
              </a:endParaRPr>
            </a:p>
          </p:txBody>
        </p:sp>
      </p:grpSp>
      <p:grpSp>
        <p:nvGrpSpPr>
          <p:cNvPr id="70" name="Group 69"/>
          <p:cNvGrpSpPr/>
          <p:nvPr/>
        </p:nvGrpSpPr>
        <p:grpSpPr>
          <a:xfrm>
            <a:off x="6503542" y="3801584"/>
            <a:ext cx="4394742" cy="2095396"/>
            <a:chOff x="6503595" y="3862056"/>
            <a:chExt cx="4395314" cy="2095396"/>
          </a:xfrm>
        </p:grpSpPr>
        <p:sp>
          <p:nvSpPr>
            <p:cNvPr id="71" name="Rectangle 70"/>
            <p:cNvSpPr/>
            <p:nvPr/>
          </p:nvSpPr>
          <p:spPr>
            <a:xfrm flipH="1">
              <a:off x="6503595" y="3862056"/>
              <a:ext cx="4395314" cy="2095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2" name="Text Placeholder 32"/>
            <p:cNvSpPr txBox="1"/>
            <p:nvPr/>
          </p:nvSpPr>
          <p:spPr>
            <a:xfrm>
              <a:off x="6847112" y="4735354"/>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sz="1000" dirty="0">
                <a:solidFill>
                  <a:schemeClr val="bg1"/>
                </a:solidFill>
                <a:latin typeface="+mn-ea"/>
                <a:cs typeface="+mn-ea"/>
              </a:endParaRPr>
            </a:p>
          </p:txBody>
        </p:sp>
        <p:sp>
          <p:nvSpPr>
            <p:cNvPr id="73" name="Text Placeholder 33"/>
            <p:cNvSpPr txBox="1"/>
            <p:nvPr/>
          </p:nvSpPr>
          <p:spPr>
            <a:xfrm>
              <a:off x="6847112" y="4170078"/>
              <a:ext cx="3144008"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bg1"/>
                  </a:solidFill>
                  <a:latin typeface="+mn-ea"/>
                  <a:cs typeface="+mn-ea"/>
                </a:rPr>
                <a:t>用户</a:t>
              </a:r>
              <a:endParaRPr lang="en-AU" sz="1600" b="1" dirty="0">
                <a:solidFill>
                  <a:schemeClr val="bg1"/>
                </a:solidFill>
                <a:latin typeface="+mn-ea"/>
                <a:cs typeface="+mn-ea"/>
              </a:endParaRPr>
            </a:p>
            <a:p>
              <a:pPr marL="0" indent="0">
                <a:lnSpc>
                  <a:spcPct val="100000"/>
                </a:lnSpc>
                <a:spcBef>
                  <a:spcPts val="0"/>
                </a:spcBef>
                <a:buNone/>
              </a:pPr>
              <a:r>
                <a:rPr lang="zh-CN" altLang="en-US" sz="1600" b="1" dirty="0">
                  <a:solidFill>
                    <a:schemeClr val="bg1"/>
                  </a:solidFill>
                  <a:latin typeface="+mn-ea"/>
                  <a:cs typeface="+mn-ea"/>
                </a:rPr>
                <a:t>推广经验</a:t>
              </a:r>
              <a:endParaRPr lang="en-AU" sz="1600" b="1" dirty="0">
                <a:solidFill>
                  <a:schemeClr val="bg1"/>
                </a:solidFill>
                <a:latin typeface="+mn-ea"/>
                <a:cs typeface="+mn-ea"/>
              </a:endParaRPr>
            </a:p>
          </p:txBody>
        </p:sp>
      </p:grpSp>
      <p:sp>
        <p:nvSpPr>
          <p:cNvPr id="21" name="Freeform 142"/>
          <p:cNvSpPr/>
          <p:nvPr/>
        </p:nvSpPr>
        <p:spPr bwMode="auto">
          <a:xfrm>
            <a:off x="4794615" y="4503514"/>
            <a:ext cx="847023" cy="69153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2" name="Freeform 149"/>
          <p:cNvSpPr/>
          <p:nvPr/>
        </p:nvSpPr>
        <p:spPr bwMode="auto">
          <a:xfrm>
            <a:off x="9235703" y="2259421"/>
            <a:ext cx="890237" cy="87306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3" name="Freeform 116"/>
          <p:cNvSpPr>
            <a:spLocks noEditPoints="1"/>
          </p:cNvSpPr>
          <p:nvPr/>
        </p:nvSpPr>
        <p:spPr bwMode="auto">
          <a:xfrm>
            <a:off x="1660847" y="2220625"/>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15345" y="2148010"/>
            <a:ext cx="8228011" cy="2561980"/>
            <a:chOff x="1981995" y="2122471"/>
            <a:chExt cx="8228011" cy="2561980"/>
          </a:xfrm>
        </p:grpSpPr>
        <p:grpSp>
          <p:nvGrpSpPr>
            <p:cNvPr id="8" name="组合 7"/>
            <p:cNvGrpSpPr/>
            <p:nvPr/>
          </p:nvGrpSpPr>
          <p:grpSpPr>
            <a:xfrm>
              <a:off x="1981995" y="2122471"/>
              <a:ext cx="8228011" cy="2561980"/>
              <a:chOff x="1851363" y="2122471"/>
              <a:chExt cx="8228011" cy="2561980"/>
            </a:xfrm>
          </p:grpSpPr>
          <p:sp>
            <p:nvSpPr>
              <p:cNvPr id="11" name="文本框 10"/>
              <p:cNvSpPr txBox="1"/>
              <p:nvPr/>
            </p:nvSpPr>
            <p:spPr>
              <a:xfrm>
                <a:off x="2950565" y="2545408"/>
                <a:ext cx="5762907" cy="1862048"/>
              </a:xfrm>
              <a:prstGeom prst="rect">
                <a:avLst/>
              </a:prstGeom>
              <a:noFill/>
            </p:spPr>
            <p:txBody>
              <a:bodyPr wrap="square" rtlCol="0">
                <a:spAutoFit/>
              </a:bodyPr>
              <a:lstStyle/>
              <a:p>
                <a:pPr algn="ctr"/>
                <a:r>
                  <a:rPr lang="en-US" altLang="zh-CN" sz="11500" b="1" dirty="0">
                    <a:solidFill>
                      <a:schemeClr val="bg1"/>
                    </a:solidFill>
                    <a:effectLst>
                      <a:outerShdw blurRad="38100" dist="38100" dir="2700000" algn="tl">
                        <a:srgbClr val="000000">
                          <a:alpha val="43137"/>
                        </a:srgbClr>
                      </a:outerShdw>
                    </a:effectLst>
                    <a:latin typeface="Impact" panose="020B0806030902050204" pitchFamily="34" charset="0"/>
                  </a:rPr>
                  <a:t>THANKS</a:t>
                </a:r>
                <a:endParaRPr lang="zh-CN" altLang="en-US" sz="11500" b="1"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12" name="矩形 11"/>
              <p:cNvSpPr/>
              <p:nvPr/>
            </p:nvSpPr>
            <p:spPr>
              <a:xfrm>
                <a:off x="1851363" y="2122471"/>
                <a:ext cx="8228011" cy="400110"/>
              </a:xfrm>
              <a:prstGeom prst="rect">
                <a:avLst/>
              </a:prstGeom>
            </p:spPr>
            <p:txBody>
              <a:bodyPr wrap="square">
                <a:spAutoFit/>
              </a:bodyPr>
              <a:lstStyle/>
              <a:p>
                <a:pPr algn="ctr"/>
                <a:r>
                  <a:rPr kumimoji="1" lang="en-US" altLang="zh-CN" sz="2000" b="1" dirty="0">
                    <a:solidFill>
                      <a:schemeClr val="bg1"/>
                    </a:solidFill>
                    <a:latin typeface="Adobe 明體 Std L" panose="02020300000000000000" pitchFamily="18" charset="-128"/>
                    <a:ea typeface="Adobe 明體 Std L" panose="02020300000000000000" pitchFamily="18" charset="-128"/>
                  </a:rPr>
                  <a:t>POWERPOINT</a:t>
                </a:r>
                <a:r>
                  <a:rPr kumimoji="1" lang="zh-CN" altLang="en-US" sz="2000" b="1" dirty="0">
                    <a:solidFill>
                      <a:schemeClr val="bg1"/>
                    </a:solidFill>
                    <a:latin typeface="Adobe 明體 Std L" panose="02020300000000000000" pitchFamily="18" charset="-128"/>
                    <a:ea typeface="Adobe 明體 Std L" panose="02020300000000000000" pitchFamily="18" charset="-128"/>
                  </a:rPr>
                  <a:t> </a:t>
                </a:r>
                <a:r>
                  <a:rPr kumimoji="1" lang="en-US" altLang="zh-CN" sz="2000" b="1" dirty="0">
                    <a:solidFill>
                      <a:schemeClr val="bg1"/>
                    </a:solidFill>
                    <a:latin typeface="Adobe 明體 Std L" panose="02020300000000000000" pitchFamily="18" charset="-128"/>
                    <a:ea typeface="Adobe 明體 Std L" panose="02020300000000000000" pitchFamily="18" charset="-128"/>
                  </a:rPr>
                  <a:t>TEMPLATE</a:t>
                </a:r>
                <a:endParaRPr kumimoji="1" lang="zh-CN" altLang="en-US" sz="2000" b="1" dirty="0">
                  <a:solidFill>
                    <a:schemeClr val="bg1"/>
                  </a:solidFill>
                  <a:latin typeface="Adobe 明體 Std L" panose="02020300000000000000" pitchFamily="18" charset="-128"/>
                  <a:ea typeface="Adobe 明體 Std L" panose="02020300000000000000" pitchFamily="18" charset="-128"/>
                </a:endParaRPr>
              </a:p>
            </p:txBody>
          </p:sp>
          <p:sp>
            <p:nvSpPr>
              <p:cNvPr id="13" name="矩形 12"/>
              <p:cNvSpPr/>
              <p:nvPr/>
            </p:nvSpPr>
            <p:spPr>
              <a:xfrm>
                <a:off x="5381722" y="4407456"/>
                <a:ext cx="1167299" cy="276995"/>
              </a:xfrm>
              <a:prstGeom prst="rect">
                <a:avLst/>
              </a:prstGeom>
            </p:spPr>
            <p:txBody>
              <a:bodyPr wrap="none" lIns="91436" tIns="45718" rIns="91436" bIns="45718">
                <a:spAutoFit/>
              </a:bodyPr>
              <a:lstStyle/>
              <a:p>
                <a:pPr algn="ctr"/>
                <a:r>
                  <a:rPr kumimoji="1" lang="en-US" altLang="zh-CN" sz="1200" dirty="0">
                    <a:solidFill>
                      <a:schemeClr val="bg1"/>
                    </a:solidFill>
                  </a:rPr>
                  <a:t>PRESENTED</a:t>
                </a:r>
                <a:r>
                  <a:rPr kumimoji="1" lang="zh-CN" altLang="en-US" sz="1200" dirty="0">
                    <a:solidFill>
                      <a:schemeClr val="bg1"/>
                    </a:solidFill>
                  </a:rPr>
                  <a:t> </a:t>
                </a:r>
                <a:endParaRPr kumimoji="1" lang="en-US" altLang="zh-CN" sz="1200" dirty="0">
                  <a:solidFill>
                    <a:schemeClr val="bg1"/>
                  </a:solidFill>
                </a:endParaRPr>
              </a:p>
            </p:txBody>
          </p:sp>
        </p:grpSp>
        <p:cxnSp>
          <p:nvCxnSpPr>
            <p:cNvPr id="9" name="直接连接符 8"/>
            <p:cNvCxnSpPr/>
            <p:nvPr/>
          </p:nvCxnSpPr>
          <p:spPr>
            <a:xfrm>
              <a:off x="4343400" y="2617831"/>
              <a:ext cx="3505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343400" y="4331256"/>
              <a:ext cx="3505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591394" y="2496858"/>
            <a:ext cx="4660181" cy="7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dirty="0">
                <a:solidFill>
                  <a:srgbClr val="FFFFFF"/>
                </a:solidFill>
                <a:latin typeface="微软雅黑" panose="020B0503020204020204" pitchFamily="34" charset="-122"/>
                <a:ea typeface="微软雅黑" panose="020B0503020204020204" pitchFamily="34" charset="-122"/>
              </a:rPr>
              <a:t>年度工作概述</a:t>
            </a:r>
          </a:p>
        </p:txBody>
      </p:sp>
      <p:sp>
        <p:nvSpPr>
          <p:cNvPr id="3" name="TextBox 12"/>
          <p:cNvSpPr txBox="1">
            <a:spLocks noChangeArrowheads="1"/>
          </p:cNvSpPr>
          <p:nvPr/>
        </p:nvSpPr>
        <p:spPr bwMode="auto">
          <a:xfrm>
            <a:off x="3192405" y="2194862"/>
            <a:ext cx="1271453" cy="220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735" b="1">
                <a:solidFill>
                  <a:srgbClr val="FFFFFF"/>
                </a:solidFill>
                <a:latin typeface="微软雅黑" panose="020B0503020204020204" pitchFamily="34" charset="-122"/>
                <a:ea typeface="微软雅黑" panose="020B0503020204020204" pitchFamily="34" charset="-122"/>
              </a:rPr>
              <a:t>1</a:t>
            </a:r>
            <a:endParaRPr lang="zh-CN" altLang="en-US" sz="13735" b="1">
              <a:solidFill>
                <a:srgbClr val="FFFFFF"/>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587912" y="3309845"/>
            <a:ext cx="6261829"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p>
        </p:txBody>
      </p:sp>
      <p:sp>
        <p:nvSpPr>
          <p:cNvPr id="5" name="TextBox 2"/>
          <p:cNvSpPr txBox="1">
            <a:spLocks noChangeArrowheads="1"/>
          </p:cNvSpPr>
          <p:nvPr/>
        </p:nvSpPr>
        <p:spPr bwMode="auto">
          <a:xfrm>
            <a:off x="2337077" y="3544238"/>
            <a:ext cx="843452" cy="52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90"/>
                                          </p:val>
                                        </p:tav>
                                        <p:tav tm="100000">
                                          <p:val>
                                            <p:fltVal val="0"/>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176897" y="1548295"/>
            <a:ext cx="2033322" cy="4314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4" name="Rectangle 33"/>
          <p:cNvSpPr/>
          <p:nvPr/>
        </p:nvSpPr>
        <p:spPr>
          <a:xfrm>
            <a:off x="884229" y="1548297"/>
            <a:ext cx="2033322" cy="212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n-ea"/>
                <a:cs typeface="+mn-ea"/>
              </a:rPr>
              <a:t>01</a:t>
            </a:r>
            <a:endParaRPr lang="id-ID" sz="4400" dirty="0">
              <a:latin typeface="+mn-ea"/>
              <a:cs typeface="+mn-ea"/>
            </a:endParaRPr>
          </a:p>
        </p:txBody>
      </p:sp>
      <p:sp>
        <p:nvSpPr>
          <p:cNvPr id="35" name="Rectangle 34"/>
          <p:cNvSpPr/>
          <p:nvPr/>
        </p:nvSpPr>
        <p:spPr>
          <a:xfrm>
            <a:off x="2981786" y="1548297"/>
            <a:ext cx="2033322" cy="2127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36" name="Rectangle 35"/>
          <p:cNvSpPr/>
          <p:nvPr/>
        </p:nvSpPr>
        <p:spPr>
          <a:xfrm>
            <a:off x="5079342" y="1548297"/>
            <a:ext cx="2033322" cy="212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39" name="Rectangle 38"/>
          <p:cNvSpPr/>
          <p:nvPr/>
        </p:nvSpPr>
        <p:spPr>
          <a:xfrm>
            <a:off x="9274454" y="1548297"/>
            <a:ext cx="2033322" cy="212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42" name="Rectangle 41"/>
          <p:cNvSpPr/>
          <p:nvPr/>
        </p:nvSpPr>
        <p:spPr>
          <a:xfrm>
            <a:off x="884232" y="3735334"/>
            <a:ext cx="4130877" cy="212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44" name="Rectangle 43"/>
          <p:cNvSpPr/>
          <p:nvPr/>
        </p:nvSpPr>
        <p:spPr>
          <a:xfrm>
            <a:off x="5079342" y="3735333"/>
            <a:ext cx="2033322" cy="2127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48" name="Rectangle 47"/>
          <p:cNvSpPr/>
          <p:nvPr/>
        </p:nvSpPr>
        <p:spPr>
          <a:xfrm>
            <a:off x="9274454" y="3735333"/>
            <a:ext cx="2033322" cy="212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bg1"/>
                </a:solidFill>
                <a:latin typeface="+mn-ea"/>
                <a:cs typeface="+mn-ea"/>
              </a:rPr>
              <a:t>2019</a:t>
            </a:r>
          </a:p>
        </p:txBody>
      </p:sp>
      <p:sp>
        <p:nvSpPr>
          <p:cNvPr id="51" name="TextBox 50"/>
          <p:cNvSpPr txBox="1"/>
          <p:nvPr/>
        </p:nvSpPr>
        <p:spPr>
          <a:xfrm>
            <a:off x="5341881" y="2082661"/>
            <a:ext cx="1508244" cy="215444"/>
          </a:xfrm>
          <a:prstGeom prst="rect">
            <a:avLst/>
          </a:prstGeom>
          <a:noFill/>
        </p:spPr>
        <p:txBody>
          <a:bodyPr wrap="square" lIns="0" tIns="0" rIns="0" bIns="0" rtlCol="0" anchor="ctr">
            <a:spAutoFit/>
          </a:bodyPr>
          <a:lstStyle/>
          <a:p>
            <a:pPr algn="ctr"/>
            <a:r>
              <a:rPr lang="zh-CN" altLang="en-US" sz="1400" dirty="0">
                <a:solidFill>
                  <a:schemeClr val="bg1"/>
                </a:solidFill>
                <a:latin typeface="+mn-ea"/>
                <a:cs typeface="+mn-ea"/>
              </a:rPr>
              <a:t>员工界面</a:t>
            </a:r>
            <a:endParaRPr lang="en-AU" sz="1400" dirty="0">
              <a:solidFill>
                <a:schemeClr val="bg1"/>
              </a:solidFill>
              <a:latin typeface="+mn-ea"/>
              <a:cs typeface="+mn-ea"/>
            </a:endParaRPr>
          </a:p>
        </p:txBody>
      </p:sp>
      <p:sp>
        <p:nvSpPr>
          <p:cNvPr id="52" name="Text Placeholder 32"/>
          <p:cNvSpPr txBox="1"/>
          <p:nvPr/>
        </p:nvSpPr>
        <p:spPr>
          <a:xfrm>
            <a:off x="5341881" y="2394629"/>
            <a:ext cx="150824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bg1"/>
                </a:solidFill>
                <a:latin typeface="+mn-ea"/>
                <a:cs typeface="+mn-ea"/>
              </a:rPr>
              <a:t>此处添加详细文本描述，建议与标题相关并符合整体语言风格，语言描述尽量简洁生动。</a:t>
            </a:r>
            <a:endParaRPr lang="en-US" sz="900" dirty="0">
              <a:solidFill>
                <a:schemeClr val="bg1"/>
              </a:solidFill>
              <a:latin typeface="+mn-ea"/>
              <a:cs typeface="+mn-ea"/>
            </a:endParaRPr>
          </a:p>
        </p:txBody>
      </p:sp>
      <p:grpSp>
        <p:nvGrpSpPr>
          <p:cNvPr id="53" name="Group 52"/>
          <p:cNvGrpSpPr/>
          <p:nvPr/>
        </p:nvGrpSpPr>
        <p:grpSpPr>
          <a:xfrm>
            <a:off x="9532380" y="1887625"/>
            <a:ext cx="1607227" cy="1411025"/>
            <a:chOff x="1100840" y="4361428"/>
            <a:chExt cx="1607434" cy="1411025"/>
          </a:xfrm>
        </p:grpSpPr>
        <p:sp>
          <p:nvSpPr>
            <p:cNvPr id="54" name="Oval 53"/>
            <p:cNvSpPr>
              <a:spLocks noChangeAspect="1"/>
            </p:cNvSpPr>
            <p:nvPr/>
          </p:nvSpPr>
          <p:spPr>
            <a:xfrm>
              <a:off x="1100840" y="4386843"/>
              <a:ext cx="548640" cy="54864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mn-ea"/>
                <a:cs typeface="+mn-ea"/>
              </a:endParaRPr>
            </a:p>
          </p:txBody>
        </p:sp>
        <p:sp>
          <p:nvSpPr>
            <p:cNvPr id="55" name="TextBox 54"/>
            <p:cNvSpPr txBox="1"/>
            <p:nvPr/>
          </p:nvSpPr>
          <p:spPr>
            <a:xfrm>
              <a:off x="1678826" y="4361428"/>
              <a:ext cx="1029448" cy="400110"/>
            </a:xfrm>
            <a:prstGeom prst="rect">
              <a:avLst/>
            </a:prstGeom>
            <a:noFill/>
          </p:spPr>
          <p:txBody>
            <a:bodyPr wrap="none" rtlCol="0">
              <a:spAutoFit/>
            </a:bodyPr>
            <a:lstStyle/>
            <a:p>
              <a:r>
                <a:rPr lang="en-US" sz="2000" dirty="0">
                  <a:solidFill>
                    <a:schemeClr val="bg1"/>
                  </a:solidFill>
                  <a:latin typeface="+mn-ea"/>
                  <a:cs typeface="+mn-ea"/>
                </a:rPr>
                <a:t>1.90 </a:t>
              </a:r>
              <a:r>
                <a:rPr lang="zh-CN" altLang="en-US" sz="2000" dirty="0">
                  <a:solidFill>
                    <a:schemeClr val="bg1"/>
                  </a:solidFill>
                  <a:latin typeface="+mn-ea"/>
                  <a:cs typeface="+mn-ea"/>
                </a:rPr>
                <a:t>万</a:t>
              </a:r>
              <a:endParaRPr lang="en-US" sz="2000" dirty="0">
                <a:solidFill>
                  <a:schemeClr val="bg1"/>
                </a:solidFill>
                <a:latin typeface="+mn-ea"/>
                <a:cs typeface="+mn-ea"/>
              </a:endParaRPr>
            </a:p>
          </p:txBody>
        </p:sp>
        <p:sp>
          <p:nvSpPr>
            <p:cNvPr id="56" name="Oval 55"/>
            <p:cNvSpPr>
              <a:spLocks noChangeAspect="1"/>
            </p:cNvSpPr>
            <p:nvPr/>
          </p:nvSpPr>
          <p:spPr>
            <a:xfrm>
              <a:off x="1100840" y="5223813"/>
              <a:ext cx="548640" cy="54864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mn-ea"/>
                <a:cs typeface="+mn-ea"/>
              </a:endParaRPr>
            </a:p>
          </p:txBody>
        </p:sp>
        <p:sp>
          <p:nvSpPr>
            <p:cNvPr id="57" name="TextBox 56"/>
            <p:cNvSpPr txBox="1"/>
            <p:nvPr/>
          </p:nvSpPr>
          <p:spPr>
            <a:xfrm>
              <a:off x="1678826" y="5198398"/>
              <a:ext cx="1029448" cy="400110"/>
            </a:xfrm>
            <a:prstGeom prst="rect">
              <a:avLst/>
            </a:prstGeom>
            <a:noFill/>
          </p:spPr>
          <p:txBody>
            <a:bodyPr wrap="none" rtlCol="0">
              <a:spAutoFit/>
            </a:bodyPr>
            <a:lstStyle/>
            <a:p>
              <a:r>
                <a:rPr lang="en-US" sz="2000" dirty="0">
                  <a:solidFill>
                    <a:schemeClr val="bg1"/>
                  </a:solidFill>
                  <a:latin typeface="+mn-ea"/>
                  <a:cs typeface="+mn-ea"/>
                </a:rPr>
                <a:t>2.07 </a:t>
              </a:r>
              <a:r>
                <a:rPr lang="zh-CN" altLang="en-US" sz="2000" dirty="0">
                  <a:solidFill>
                    <a:schemeClr val="bg1"/>
                  </a:solidFill>
                  <a:latin typeface="+mn-ea"/>
                  <a:cs typeface="+mn-ea"/>
                </a:rPr>
                <a:t>万</a:t>
              </a:r>
              <a:endParaRPr lang="en-US" sz="2000" dirty="0">
                <a:solidFill>
                  <a:schemeClr val="bg1"/>
                </a:solidFill>
                <a:latin typeface="+mn-ea"/>
                <a:cs typeface="+mn-ea"/>
              </a:endParaRPr>
            </a:p>
          </p:txBody>
        </p:sp>
        <p:sp>
          <p:nvSpPr>
            <p:cNvPr id="58" name="Rectangle 57"/>
            <p:cNvSpPr/>
            <p:nvPr/>
          </p:nvSpPr>
          <p:spPr>
            <a:xfrm>
              <a:off x="1780499" y="4743583"/>
              <a:ext cx="512960" cy="153888"/>
            </a:xfrm>
            <a:prstGeom prst="rect">
              <a:avLst/>
            </a:prstGeom>
          </p:spPr>
          <p:txBody>
            <a:bodyPr wrap="none" lIns="0" tIns="0" rIns="0" bIns="0">
              <a:spAutoFit/>
            </a:bodyPr>
            <a:lstStyle/>
            <a:p>
              <a:r>
                <a:rPr lang="zh-CN" altLang="en-US" sz="1000" dirty="0">
                  <a:solidFill>
                    <a:schemeClr val="bg1"/>
                  </a:solidFill>
                  <a:latin typeface="+mn-ea"/>
                  <a:cs typeface="+mn-ea"/>
                </a:rPr>
                <a:t>男性用户</a:t>
              </a:r>
              <a:endParaRPr lang="en-US" sz="1000" dirty="0">
                <a:solidFill>
                  <a:schemeClr val="bg1"/>
                </a:solidFill>
                <a:latin typeface="+mn-ea"/>
                <a:cs typeface="+mn-ea"/>
              </a:endParaRPr>
            </a:p>
          </p:txBody>
        </p:sp>
        <p:sp>
          <p:nvSpPr>
            <p:cNvPr id="59" name="Rectangle 58"/>
            <p:cNvSpPr/>
            <p:nvPr/>
          </p:nvSpPr>
          <p:spPr>
            <a:xfrm>
              <a:off x="1780499" y="5569932"/>
              <a:ext cx="512960" cy="153888"/>
            </a:xfrm>
            <a:prstGeom prst="rect">
              <a:avLst/>
            </a:prstGeom>
          </p:spPr>
          <p:txBody>
            <a:bodyPr wrap="none" lIns="0" tIns="0" rIns="0" bIns="0">
              <a:spAutoFit/>
            </a:bodyPr>
            <a:lstStyle/>
            <a:p>
              <a:r>
                <a:rPr lang="zh-CN" altLang="en-US" sz="1000" dirty="0">
                  <a:solidFill>
                    <a:schemeClr val="bg1"/>
                  </a:solidFill>
                  <a:latin typeface="+mn-ea"/>
                  <a:cs typeface="+mn-ea"/>
                </a:rPr>
                <a:t>女性用户</a:t>
              </a:r>
              <a:endParaRPr lang="en-US" sz="1000" dirty="0">
                <a:solidFill>
                  <a:schemeClr val="bg1"/>
                </a:solidFill>
                <a:latin typeface="+mn-ea"/>
                <a:cs typeface="+mn-ea"/>
              </a:endParaRPr>
            </a:p>
          </p:txBody>
        </p:sp>
      </p:grpSp>
      <p:sp>
        <p:nvSpPr>
          <p:cNvPr id="60" name="Text Placeholder 32"/>
          <p:cNvSpPr txBox="1"/>
          <p:nvPr/>
        </p:nvSpPr>
        <p:spPr>
          <a:xfrm>
            <a:off x="1284046" y="4122674"/>
            <a:ext cx="3364345" cy="141659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1000" dirty="0">
                <a:solidFill>
                  <a:schemeClr val="bg1"/>
                </a:solidFill>
                <a:latin typeface="+mn-ea"/>
                <a:cs typeface="+mn-ea"/>
              </a:rPr>
              <a:t>此处添加详细文本描述，建议与标题相关并符合整体语言风格，语言描述尽量简洁生动。</a:t>
            </a:r>
            <a:endParaRPr lang="en-US" altLang="zh-CN" sz="1000" dirty="0">
              <a:solidFill>
                <a:schemeClr val="bg1"/>
              </a:solidFill>
              <a:latin typeface="+mn-ea"/>
              <a:cs typeface="+mn-ea"/>
            </a:endParaRPr>
          </a:p>
          <a:p>
            <a:pPr>
              <a:lnSpc>
                <a:spcPct val="150000"/>
              </a:lnSpc>
              <a:buFont typeface="Wingdings" panose="05000000000000000000" pitchFamily="2" charset="2"/>
              <a:buChar char="ü"/>
            </a:pPr>
            <a:r>
              <a:rPr lang="zh-CN" altLang="en-US" sz="1000" dirty="0">
                <a:solidFill>
                  <a:schemeClr val="bg1"/>
                </a:solidFill>
                <a:latin typeface="+mn-ea"/>
                <a:cs typeface="+mn-ea"/>
              </a:rPr>
              <a:t>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altLang="zh-CN" sz="1000" dirty="0">
              <a:solidFill>
                <a:schemeClr val="bg1"/>
              </a:solidFill>
              <a:latin typeface="+mn-ea"/>
              <a:cs typeface="+mn-ea"/>
            </a:endParaRPr>
          </a:p>
          <a:p>
            <a:pPr>
              <a:lnSpc>
                <a:spcPct val="150000"/>
              </a:lnSpc>
              <a:buFont typeface="Wingdings" panose="05000000000000000000" pitchFamily="2" charset="2"/>
              <a:buChar char="ü"/>
            </a:pPr>
            <a:r>
              <a:rPr lang="zh-CN" altLang="en-US" sz="1000" dirty="0">
                <a:solidFill>
                  <a:schemeClr val="bg1"/>
                </a:solidFill>
                <a:latin typeface="+mn-ea"/>
                <a:cs typeface="+mn-ea"/>
              </a:rPr>
              <a:t>此处添加详细文本描述，建议与标题相关并符合整体语言风格，语言描述尽量简洁生动。</a:t>
            </a:r>
          </a:p>
        </p:txBody>
      </p:sp>
      <p:sp>
        <p:nvSpPr>
          <p:cNvPr id="61" name="Text Placeholder 32"/>
          <p:cNvSpPr txBox="1"/>
          <p:nvPr/>
        </p:nvSpPr>
        <p:spPr>
          <a:xfrm>
            <a:off x="7402107" y="2644797"/>
            <a:ext cx="1609811" cy="267651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p>
        </p:txBody>
      </p:sp>
      <p:sp>
        <p:nvSpPr>
          <p:cNvPr id="62" name="Rectangle 61"/>
          <p:cNvSpPr/>
          <p:nvPr/>
        </p:nvSpPr>
        <p:spPr>
          <a:xfrm>
            <a:off x="7879251" y="1564342"/>
            <a:ext cx="1107852" cy="1200329"/>
          </a:xfrm>
          <a:prstGeom prst="rect">
            <a:avLst/>
          </a:prstGeom>
        </p:spPr>
        <p:txBody>
          <a:bodyPr wrap="none">
            <a:spAutoFit/>
          </a:bodyPr>
          <a:lstStyle/>
          <a:p>
            <a:r>
              <a:rPr lang="en-US" sz="7200" dirty="0">
                <a:solidFill>
                  <a:schemeClr val="bg1"/>
                </a:solidFill>
                <a:latin typeface="+mn-ea"/>
                <a:cs typeface="+mn-ea"/>
              </a:rPr>
              <a:t>❞</a:t>
            </a:r>
            <a:endParaRPr lang="id-ID" sz="7200" dirty="0">
              <a:solidFill>
                <a:schemeClr val="bg1"/>
              </a:solidFill>
              <a:latin typeface="+mn-ea"/>
              <a:cs typeface="+mn-ea"/>
            </a:endParaRPr>
          </a:p>
        </p:txBody>
      </p:sp>
      <p:grpSp>
        <p:nvGrpSpPr>
          <p:cNvPr id="26" name="组合 25"/>
          <p:cNvGrpSpPr/>
          <p:nvPr/>
        </p:nvGrpSpPr>
        <p:grpSpPr>
          <a:xfrm>
            <a:off x="9723636" y="1995724"/>
            <a:ext cx="162534" cy="383271"/>
            <a:chOff x="10488011" y="3227671"/>
            <a:chExt cx="162555" cy="383271"/>
          </a:xfrm>
          <a:solidFill>
            <a:schemeClr val="accent4"/>
          </a:solidFill>
        </p:grpSpPr>
        <p:sp>
          <p:nvSpPr>
            <p:cNvPr id="27"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8"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9" name="组合 28"/>
          <p:cNvGrpSpPr/>
          <p:nvPr/>
        </p:nvGrpSpPr>
        <p:grpSpPr>
          <a:xfrm>
            <a:off x="9693814" y="2855375"/>
            <a:ext cx="222179" cy="372830"/>
            <a:chOff x="9749806" y="3232145"/>
            <a:chExt cx="222208" cy="372830"/>
          </a:xfrm>
          <a:solidFill>
            <a:schemeClr val="accent4"/>
          </a:solidFill>
        </p:grpSpPr>
        <p:sp>
          <p:nvSpPr>
            <p:cNvPr id="30"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2" name="Freeform 116"/>
          <p:cNvSpPr>
            <a:spLocks noEditPoints="1"/>
          </p:cNvSpPr>
          <p:nvPr/>
        </p:nvSpPr>
        <p:spPr bwMode="auto">
          <a:xfrm>
            <a:off x="3553680" y="2164552"/>
            <a:ext cx="889536" cy="78498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3" name="Freeform 149"/>
          <p:cNvSpPr/>
          <p:nvPr/>
        </p:nvSpPr>
        <p:spPr bwMode="auto">
          <a:xfrm>
            <a:off x="5644916" y="4392642"/>
            <a:ext cx="829157" cy="81316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21" name="Group 20"/>
          <p:cNvGrpSpPr/>
          <p:nvPr/>
        </p:nvGrpSpPr>
        <p:grpSpPr>
          <a:xfrm>
            <a:off x="1666746" y="2475411"/>
            <a:ext cx="2020126" cy="435428"/>
            <a:chOff x="1666168" y="2475411"/>
            <a:chExt cx="2020389" cy="435428"/>
          </a:xfrm>
        </p:grpSpPr>
        <p:sp>
          <p:nvSpPr>
            <p:cNvPr id="22" name="Rounded Rectangle 21"/>
            <p:cNvSpPr/>
            <p:nvPr/>
          </p:nvSpPr>
          <p:spPr>
            <a:xfrm>
              <a:off x="1666168" y="2475411"/>
              <a:ext cx="2020389" cy="4354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23" name="Oval 22"/>
            <p:cNvSpPr/>
            <p:nvPr/>
          </p:nvSpPr>
          <p:spPr>
            <a:xfrm>
              <a:off x="1800958"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24" name="Group 23"/>
          <p:cNvGrpSpPr/>
          <p:nvPr/>
        </p:nvGrpSpPr>
        <p:grpSpPr>
          <a:xfrm>
            <a:off x="3251501" y="2475411"/>
            <a:ext cx="1655282" cy="435428"/>
            <a:chOff x="3251130" y="2475411"/>
            <a:chExt cx="1655497" cy="435428"/>
          </a:xfrm>
        </p:grpSpPr>
        <p:sp>
          <p:nvSpPr>
            <p:cNvPr id="25" name="Rounded Rectangle 24"/>
            <p:cNvSpPr/>
            <p:nvPr/>
          </p:nvSpPr>
          <p:spPr>
            <a:xfrm>
              <a:off x="3251130" y="2475411"/>
              <a:ext cx="1655497" cy="435428"/>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26" name="Oval 25"/>
            <p:cNvSpPr/>
            <p:nvPr/>
          </p:nvSpPr>
          <p:spPr>
            <a:xfrm>
              <a:off x="3380686"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27" name="Group 26"/>
          <p:cNvGrpSpPr/>
          <p:nvPr/>
        </p:nvGrpSpPr>
        <p:grpSpPr>
          <a:xfrm>
            <a:off x="4467929" y="2475411"/>
            <a:ext cx="4598833" cy="435428"/>
            <a:chOff x="4467715" y="2475411"/>
            <a:chExt cx="4599432" cy="435428"/>
          </a:xfrm>
        </p:grpSpPr>
        <p:sp>
          <p:nvSpPr>
            <p:cNvPr id="28" name="Rounded Rectangle 27"/>
            <p:cNvSpPr/>
            <p:nvPr/>
          </p:nvSpPr>
          <p:spPr>
            <a:xfrm>
              <a:off x="4467715" y="2475411"/>
              <a:ext cx="4599432" cy="435428"/>
            </a:xfrm>
            <a:prstGeom prst="roundRect">
              <a:avLst>
                <a:gd name="adj" fmla="val 50000"/>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29" name="Oval 28"/>
            <p:cNvSpPr/>
            <p:nvPr/>
          </p:nvSpPr>
          <p:spPr>
            <a:xfrm>
              <a:off x="4592516"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30" name="Group 29"/>
          <p:cNvGrpSpPr/>
          <p:nvPr/>
        </p:nvGrpSpPr>
        <p:grpSpPr>
          <a:xfrm>
            <a:off x="8620075" y="2475411"/>
            <a:ext cx="1891250" cy="435428"/>
            <a:chOff x="8620403" y="2475411"/>
            <a:chExt cx="1891496" cy="435428"/>
          </a:xfrm>
        </p:grpSpPr>
        <p:sp>
          <p:nvSpPr>
            <p:cNvPr id="31" name="Rounded Rectangle 30"/>
            <p:cNvSpPr/>
            <p:nvPr/>
          </p:nvSpPr>
          <p:spPr>
            <a:xfrm>
              <a:off x="8620403" y="2475411"/>
              <a:ext cx="1891496" cy="435428"/>
            </a:xfrm>
            <a:prstGeom prst="roundRect">
              <a:avLst>
                <a:gd name="adj" fmla="val 50000"/>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32" name="Oval 31"/>
            <p:cNvSpPr/>
            <p:nvPr/>
          </p:nvSpPr>
          <p:spPr>
            <a:xfrm>
              <a:off x="8749959"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33" name="Group 32"/>
          <p:cNvGrpSpPr/>
          <p:nvPr/>
        </p:nvGrpSpPr>
        <p:grpSpPr>
          <a:xfrm>
            <a:off x="3229406" y="1783940"/>
            <a:ext cx="479558" cy="479618"/>
            <a:chOff x="715643" y="2846320"/>
            <a:chExt cx="700021" cy="700021"/>
          </a:xfrm>
        </p:grpSpPr>
        <p:sp>
          <p:nvSpPr>
            <p:cNvPr id="38" name="Teardrop 37"/>
            <p:cNvSpPr/>
            <p:nvPr/>
          </p:nvSpPr>
          <p:spPr>
            <a:xfrm rot="8100000">
              <a:off x="715643" y="2846320"/>
              <a:ext cx="700021" cy="700021"/>
            </a:xfrm>
            <a:prstGeom prst="teardrop">
              <a:avLst>
                <a:gd name="adj" fmla="val 989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41" name="Rectangle 40"/>
            <p:cNvSpPr/>
            <p:nvPr/>
          </p:nvSpPr>
          <p:spPr>
            <a:xfrm>
              <a:off x="828694" y="2964327"/>
              <a:ext cx="466055" cy="539054"/>
            </a:xfrm>
            <a:prstGeom prst="rect">
              <a:avLst/>
            </a:prstGeom>
          </p:spPr>
          <p:txBody>
            <a:bodyPr wrap="none">
              <a:spAutoFit/>
            </a:bodyPr>
            <a:lstStyle/>
            <a:p>
              <a:pPr algn="ctr"/>
              <a:r>
                <a:rPr lang="en-US" dirty="0">
                  <a:solidFill>
                    <a:schemeClr val="bg1"/>
                  </a:solidFill>
                  <a:latin typeface="+mn-ea"/>
                  <a:cs typeface="+mn-ea"/>
                </a:rPr>
                <a:t>1</a:t>
              </a:r>
            </a:p>
          </p:txBody>
        </p:sp>
      </p:grpSp>
      <p:grpSp>
        <p:nvGrpSpPr>
          <p:cNvPr id="43" name="Group 42"/>
          <p:cNvGrpSpPr/>
          <p:nvPr/>
        </p:nvGrpSpPr>
        <p:grpSpPr>
          <a:xfrm>
            <a:off x="4441079" y="1783940"/>
            <a:ext cx="479558" cy="479618"/>
            <a:chOff x="715643" y="2846320"/>
            <a:chExt cx="700021" cy="700021"/>
          </a:xfrm>
        </p:grpSpPr>
        <p:sp>
          <p:nvSpPr>
            <p:cNvPr id="45" name="Teardrop 44"/>
            <p:cNvSpPr/>
            <p:nvPr/>
          </p:nvSpPr>
          <p:spPr>
            <a:xfrm rot="8100000">
              <a:off x="715643" y="2846320"/>
              <a:ext cx="700021" cy="700021"/>
            </a:xfrm>
            <a:prstGeom prst="teardrop">
              <a:avLst>
                <a:gd name="adj" fmla="val 989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47" name="Rectangle 46"/>
            <p:cNvSpPr/>
            <p:nvPr/>
          </p:nvSpPr>
          <p:spPr>
            <a:xfrm>
              <a:off x="828693" y="2964327"/>
              <a:ext cx="466055" cy="539054"/>
            </a:xfrm>
            <a:prstGeom prst="rect">
              <a:avLst/>
            </a:prstGeom>
          </p:spPr>
          <p:txBody>
            <a:bodyPr wrap="none">
              <a:spAutoFit/>
            </a:bodyPr>
            <a:lstStyle/>
            <a:p>
              <a:pPr algn="ctr"/>
              <a:r>
                <a:rPr lang="en-AU" dirty="0">
                  <a:solidFill>
                    <a:schemeClr val="bg1"/>
                  </a:solidFill>
                  <a:latin typeface="+mn-ea"/>
                  <a:cs typeface="+mn-ea"/>
                </a:rPr>
                <a:t>2</a:t>
              </a:r>
              <a:endParaRPr lang="en-US" dirty="0">
                <a:solidFill>
                  <a:schemeClr val="bg1"/>
                </a:solidFill>
                <a:latin typeface="+mn-ea"/>
                <a:cs typeface="+mn-ea"/>
              </a:endParaRPr>
            </a:p>
          </p:txBody>
        </p:sp>
      </p:grpSp>
      <p:grpSp>
        <p:nvGrpSpPr>
          <p:cNvPr id="49" name="Group 48"/>
          <p:cNvGrpSpPr/>
          <p:nvPr/>
        </p:nvGrpSpPr>
        <p:grpSpPr>
          <a:xfrm>
            <a:off x="8597981" y="1783940"/>
            <a:ext cx="479558" cy="479618"/>
            <a:chOff x="715643" y="2846320"/>
            <a:chExt cx="700021" cy="700021"/>
          </a:xfrm>
        </p:grpSpPr>
        <p:sp>
          <p:nvSpPr>
            <p:cNvPr id="50" name="Teardrop 49"/>
            <p:cNvSpPr/>
            <p:nvPr/>
          </p:nvSpPr>
          <p:spPr>
            <a:xfrm rot="8100000">
              <a:off x="715643" y="2846320"/>
              <a:ext cx="700021" cy="700021"/>
            </a:xfrm>
            <a:prstGeom prst="teardrop">
              <a:avLst>
                <a:gd name="adj" fmla="val 989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1" name="Rectangle 50"/>
            <p:cNvSpPr/>
            <p:nvPr/>
          </p:nvSpPr>
          <p:spPr>
            <a:xfrm>
              <a:off x="828694" y="2937635"/>
              <a:ext cx="466055" cy="539054"/>
            </a:xfrm>
            <a:prstGeom prst="rect">
              <a:avLst/>
            </a:prstGeom>
          </p:spPr>
          <p:txBody>
            <a:bodyPr wrap="none">
              <a:spAutoFit/>
            </a:bodyPr>
            <a:lstStyle/>
            <a:p>
              <a:pPr algn="ctr"/>
              <a:r>
                <a:rPr lang="en-AU" dirty="0">
                  <a:solidFill>
                    <a:schemeClr val="bg1"/>
                  </a:solidFill>
                  <a:latin typeface="+mn-ea"/>
                  <a:cs typeface="+mn-ea"/>
                </a:rPr>
                <a:t>3</a:t>
              </a:r>
              <a:endParaRPr lang="en-US" dirty="0">
                <a:solidFill>
                  <a:schemeClr val="bg1"/>
                </a:solidFill>
                <a:latin typeface="+mn-ea"/>
                <a:cs typeface="+mn-ea"/>
              </a:endParaRPr>
            </a:p>
          </p:txBody>
        </p:sp>
      </p:grpSp>
      <p:grpSp>
        <p:nvGrpSpPr>
          <p:cNvPr id="56" name="Group 55"/>
          <p:cNvGrpSpPr/>
          <p:nvPr/>
        </p:nvGrpSpPr>
        <p:grpSpPr>
          <a:xfrm>
            <a:off x="10050053" y="1783940"/>
            <a:ext cx="479558" cy="479618"/>
            <a:chOff x="715643" y="2846320"/>
            <a:chExt cx="700021" cy="700021"/>
          </a:xfrm>
        </p:grpSpPr>
        <p:sp>
          <p:nvSpPr>
            <p:cNvPr id="57" name="Teardrop 56"/>
            <p:cNvSpPr/>
            <p:nvPr/>
          </p:nvSpPr>
          <p:spPr>
            <a:xfrm rot="8100000">
              <a:off x="715643" y="2846320"/>
              <a:ext cx="700021" cy="700021"/>
            </a:xfrm>
            <a:prstGeom prst="teardrop">
              <a:avLst>
                <a:gd name="adj" fmla="val 9891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8" name="Rectangle 57"/>
            <p:cNvSpPr/>
            <p:nvPr/>
          </p:nvSpPr>
          <p:spPr>
            <a:xfrm>
              <a:off x="828693" y="2937635"/>
              <a:ext cx="466055" cy="539054"/>
            </a:xfrm>
            <a:prstGeom prst="rect">
              <a:avLst/>
            </a:prstGeom>
          </p:spPr>
          <p:txBody>
            <a:bodyPr wrap="none">
              <a:sp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grpSp>
      <p:sp>
        <p:nvSpPr>
          <p:cNvPr id="59" name="Text Placeholder 32"/>
          <p:cNvSpPr txBox="1"/>
          <p:nvPr/>
        </p:nvSpPr>
        <p:spPr>
          <a:xfrm>
            <a:off x="1977808" y="3095260"/>
            <a:ext cx="1403232" cy="1965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rgbClr val="7F7F7F"/>
                </a:solidFill>
                <a:latin typeface="+mn-ea"/>
                <a:cs typeface="+mn-ea"/>
              </a:rPr>
              <a:t>商业</a:t>
            </a:r>
            <a:endParaRPr lang="en-US" sz="1000" dirty="0">
              <a:solidFill>
                <a:srgbClr val="7F7F7F"/>
              </a:solidFill>
              <a:latin typeface="+mn-ea"/>
              <a:cs typeface="+mn-ea"/>
            </a:endParaRPr>
          </a:p>
        </p:txBody>
      </p:sp>
      <p:sp>
        <p:nvSpPr>
          <p:cNvPr id="60" name="Text Placeholder 32"/>
          <p:cNvSpPr txBox="1"/>
          <p:nvPr/>
        </p:nvSpPr>
        <p:spPr>
          <a:xfrm>
            <a:off x="3557331" y="3095260"/>
            <a:ext cx="1035382" cy="1965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rgbClr val="7F7F7F"/>
                </a:solidFill>
                <a:latin typeface="+mn-ea"/>
                <a:cs typeface="+mn-ea"/>
              </a:rPr>
              <a:t>分析</a:t>
            </a:r>
            <a:endParaRPr lang="en-US" sz="1000" dirty="0">
              <a:solidFill>
                <a:srgbClr val="7F7F7F"/>
              </a:solidFill>
              <a:latin typeface="+mn-ea"/>
              <a:cs typeface="+mn-ea"/>
            </a:endParaRPr>
          </a:p>
        </p:txBody>
      </p:sp>
      <p:sp>
        <p:nvSpPr>
          <p:cNvPr id="61" name="Text Placeholder 32"/>
          <p:cNvSpPr txBox="1"/>
          <p:nvPr/>
        </p:nvSpPr>
        <p:spPr>
          <a:xfrm>
            <a:off x="4769002" y="3095260"/>
            <a:ext cx="3980612" cy="1965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rgbClr val="7F7F7F"/>
                </a:solidFill>
                <a:latin typeface="+mn-ea"/>
                <a:cs typeface="+mn-ea"/>
              </a:rPr>
              <a:t>市场化</a:t>
            </a:r>
            <a:endParaRPr lang="en-US" sz="1000" dirty="0">
              <a:solidFill>
                <a:srgbClr val="7F7F7F"/>
              </a:solidFill>
              <a:latin typeface="+mn-ea"/>
              <a:cs typeface="+mn-ea"/>
            </a:endParaRPr>
          </a:p>
        </p:txBody>
      </p:sp>
      <p:sp>
        <p:nvSpPr>
          <p:cNvPr id="62" name="Text Placeholder 32"/>
          <p:cNvSpPr txBox="1"/>
          <p:nvPr/>
        </p:nvSpPr>
        <p:spPr>
          <a:xfrm>
            <a:off x="8925905" y="3095260"/>
            <a:ext cx="1371870" cy="1965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rgbClr val="7F7F7F"/>
                </a:solidFill>
                <a:latin typeface="+mn-ea"/>
                <a:cs typeface="+mn-ea"/>
              </a:rPr>
              <a:t>销售</a:t>
            </a:r>
            <a:endParaRPr lang="en-US" sz="1000" dirty="0">
              <a:solidFill>
                <a:srgbClr val="7F7F7F"/>
              </a:solidFill>
              <a:latin typeface="+mn-ea"/>
              <a:cs typeface="+mn-ea"/>
            </a:endParaRPr>
          </a:p>
        </p:txBody>
      </p:sp>
      <p:sp>
        <p:nvSpPr>
          <p:cNvPr id="63" name="Text Placeholder 32"/>
          <p:cNvSpPr txBox="1"/>
          <p:nvPr/>
        </p:nvSpPr>
        <p:spPr>
          <a:xfrm>
            <a:off x="2230722" y="3766884"/>
            <a:ext cx="3063912" cy="214014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b="1" dirty="0">
              <a:solidFill>
                <a:srgbClr val="7F7F7F"/>
              </a:solidFill>
              <a:latin typeface="+mn-ea"/>
              <a:cs typeface="+mn-ea"/>
            </a:endParaRPr>
          </a:p>
        </p:txBody>
      </p:sp>
      <p:sp>
        <p:nvSpPr>
          <p:cNvPr id="64" name="Oval 63"/>
          <p:cNvSpPr>
            <a:spLocks noChangeAspect="1"/>
          </p:cNvSpPr>
          <p:nvPr/>
        </p:nvSpPr>
        <p:spPr>
          <a:xfrm>
            <a:off x="5751640" y="3766885"/>
            <a:ext cx="53993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n-ea"/>
                <a:cs typeface="+mn-ea"/>
              </a:rPr>
              <a:t>1</a:t>
            </a:r>
          </a:p>
        </p:txBody>
      </p:sp>
      <p:sp>
        <p:nvSpPr>
          <p:cNvPr id="65" name="Text Placeholder 32"/>
          <p:cNvSpPr txBox="1"/>
          <p:nvPr/>
        </p:nvSpPr>
        <p:spPr>
          <a:xfrm>
            <a:off x="6464011" y="4001344"/>
            <a:ext cx="1408990"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66" name="Text Placeholder 33"/>
          <p:cNvSpPr txBox="1"/>
          <p:nvPr/>
        </p:nvSpPr>
        <p:spPr>
          <a:xfrm>
            <a:off x="6449727" y="3766885"/>
            <a:ext cx="1418920"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市场策略</a:t>
            </a:r>
            <a:endParaRPr lang="en-AU" sz="1200" b="1" dirty="0">
              <a:solidFill>
                <a:schemeClr val="accent5"/>
              </a:solidFill>
              <a:latin typeface="+mn-ea"/>
              <a:cs typeface="+mn-ea"/>
            </a:endParaRPr>
          </a:p>
        </p:txBody>
      </p:sp>
      <p:sp>
        <p:nvSpPr>
          <p:cNvPr id="67" name="Oval 66"/>
          <p:cNvSpPr>
            <a:spLocks noChangeAspect="1"/>
          </p:cNvSpPr>
          <p:nvPr/>
        </p:nvSpPr>
        <p:spPr>
          <a:xfrm>
            <a:off x="5751640" y="4949518"/>
            <a:ext cx="539930"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2</a:t>
            </a:r>
            <a:endParaRPr lang="en-US" sz="1600" dirty="0">
              <a:solidFill>
                <a:schemeClr val="bg1"/>
              </a:solidFill>
              <a:latin typeface="+mn-ea"/>
              <a:cs typeface="+mn-ea"/>
            </a:endParaRPr>
          </a:p>
        </p:txBody>
      </p:sp>
      <p:sp>
        <p:nvSpPr>
          <p:cNvPr id="68" name="Text Placeholder 32"/>
          <p:cNvSpPr txBox="1"/>
          <p:nvPr/>
        </p:nvSpPr>
        <p:spPr>
          <a:xfrm>
            <a:off x="6464011" y="5183977"/>
            <a:ext cx="1408990"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69" name="Text Placeholder 33"/>
          <p:cNvSpPr txBox="1"/>
          <p:nvPr/>
        </p:nvSpPr>
        <p:spPr>
          <a:xfrm>
            <a:off x="6449727" y="4949519"/>
            <a:ext cx="1418920"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创意解决方案</a:t>
            </a:r>
            <a:endParaRPr lang="en-AU" sz="1200" b="1" dirty="0">
              <a:solidFill>
                <a:schemeClr val="accent5"/>
              </a:solidFill>
              <a:latin typeface="+mn-ea"/>
              <a:cs typeface="+mn-ea"/>
            </a:endParaRPr>
          </a:p>
        </p:txBody>
      </p:sp>
      <p:sp>
        <p:nvSpPr>
          <p:cNvPr id="70" name="Oval 69"/>
          <p:cNvSpPr>
            <a:spLocks noChangeAspect="1"/>
          </p:cNvSpPr>
          <p:nvPr/>
        </p:nvSpPr>
        <p:spPr>
          <a:xfrm>
            <a:off x="8299860" y="3766885"/>
            <a:ext cx="53993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3</a:t>
            </a:r>
            <a:endParaRPr lang="en-US" sz="1600" dirty="0">
              <a:solidFill>
                <a:schemeClr val="bg1"/>
              </a:solidFill>
              <a:latin typeface="+mn-ea"/>
              <a:cs typeface="+mn-ea"/>
            </a:endParaRPr>
          </a:p>
        </p:txBody>
      </p:sp>
      <p:sp>
        <p:nvSpPr>
          <p:cNvPr id="71" name="Text Placeholder 32"/>
          <p:cNvSpPr txBox="1"/>
          <p:nvPr/>
        </p:nvSpPr>
        <p:spPr>
          <a:xfrm>
            <a:off x="9012231" y="4001344"/>
            <a:ext cx="1408990"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72" name="Text Placeholder 33"/>
          <p:cNvSpPr txBox="1"/>
          <p:nvPr/>
        </p:nvSpPr>
        <p:spPr>
          <a:xfrm>
            <a:off x="8997947" y="3766885"/>
            <a:ext cx="1418920"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数据保护</a:t>
            </a:r>
            <a:endParaRPr lang="en-AU" sz="1200" b="1" dirty="0">
              <a:solidFill>
                <a:schemeClr val="accent5"/>
              </a:solidFill>
              <a:latin typeface="+mn-ea"/>
              <a:cs typeface="+mn-ea"/>
            </a:endParaRPr>
          </a:p>
        </p:txBody>
      </p:sp>
      <p:sp>
        <p:nvSpPr>
          <p:cNvPr id="73" name="Oval 72"/>
          <p:cNvSpPr>
            <a:spLocks noChangeAspect="1"/>
          </p:cNvSpPr>
          <p:nvPr/>
        </p:nvSpPr>
        <p:spPr>
          <a:xfrm>
            <a:off x="8299860" y="4949518"/>
            <a:ext cx="53993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4</a:t>
            </a:r>
            <a:endParaRPr lang="en-US" sz="1600" dirty="0">
              <a:solidFill>
                <a:schemeClr val="bg1"/>
              </a:solidFill>
              <a:latin typeface="+mn-ea"/>
              <a:cs typeface="+mn-ea"/>
            </a:endParaRPr>
          </a:p>
        </p:txBody>
      </p:sp>
      <p:sp>
        <p:nvSpPr>
          <p:cNvPr id="74" name="Text Placeholder 32"/>
          <p:cNvSpPr txBox="1"/>
          <p:nvPr/>
        </p:nvSpPr>
        <p:spPr>
          <a:xfrm>
            <a:off x="9012231" y="5183977"/>
            <a:ext cx="1408990"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75" name="Text Placeholder 33"/>
          <p:cNvSpPr txBox="1"/>
          <p:nvPr/>
        </p:nvSpPr>
        <p:spPr>
          <a:xfrm>
            <a:off x="8997947" y="4949519"/>
            <a:ext cx="1418920"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5"/>
                </a:solidFill>
                <a:latin typeface="+mn-ea"/>
                <a:cs typeface="+mn-ea"/>
              </a:rPr>
              <a:t>解决方案</a:t>
            </a:r>
            <a:endParaRPr lang="en-AU" sz="1200" b="1" dirty="0">
              <a:solidFill>
                <a:schemeClr val="accent5"/>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left)">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randombar(horizontal)">
                                      <p:cBhvr>
                                        <p:cTn id="70" dur="500"/>
                                        <p:tgtEl>
                                          <p:spTgt spid="6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randombar(horizontal)">
                                      <p:cBhvr>
                                        <p:cTn id="73" dur="500"/>
                                        <p:tgtEl>
                                          <p:spTgt spid="6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randombar(horizontal)">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randombar(horizontal)">
                                      <p:cBhvr>
                                        <p:cTn id="81" dur="500"/>
                                        <p:tgtEl>
                                          <p:spTgt spid="70"/>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randombar(horizontal)">
                                      <p:cBhvr>
                                        <p:cTn id="84" dur="500"/>
                                        <p:tgtEl>
                                          <p:spTgt spid="72"/>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randombar(horizontal)">
                                      <p:cBhvr>
                                        <p:cTn id="87" dur="5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randombar(horizontal)">
                                      <p:cBhvr>
                                        <p:cTn id="92" dur="500"/>
                                        <p:tgtEl>
                                          <p:spTgt spid="6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randombar(horizontal)">
                                      <p:cBhvr>
                                        <p:cTn id="95" dur="500"/>
                                        <p:tgtEl>
                                          <p:spTgt spid="68"/>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randombar(horizontal)">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randombar(horizontal)">
                                      <p:cBhvr>
                                        <p:cTn id="103" dur="500"/>
                                        <p:tgtEl>
                                          <p:spTgt spid="73"/>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randombar(horizontal)">
                                      <p:cBhvr>
                                        <p:cTn id="106" dur="500"/>
                                        <p:tgtEl>
                                          <p:spTgt spid="74"/>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randombar(horizontal)">
                                      <p:cBhvr>
                                        <p:cTn id="10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animBg="1"/>
      <p:bldP spid="65" grpId="0"/>
      <p:bldP spid="66" grpId="0"/>
      <p:bldP spid="67" grpId="0" animBg="1"/>
      <p:bldP spid="68" grpId="0"/>
      <p:bldP spid="69" grpId="0"/>
      <p:bldP spid="70" grpId="0" animBg="1"/>
      <p:bldP spid="71" grpId="0"/>
      <p:bldP spid="72" grpId="0"/>
      <p:bldP spid="73" grpId="0" animBg="1"/>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bwMode="auto">
          <a:xfrm>
            <a:off x="2006068" y="1311503"/>
            <a:ext cx="2329961" cy="3309937"/>
            <a:chOff x="8099434" y="2121218"/>
            <a:chExt cx="1322388" cy="1878013"/>
          </a:xfrm>
        </p:grpSpPr>
        <p:sp>
          <p:nvSpPr>
            <p:cNvPr id="3"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6"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7"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8"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9"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11"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12"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13"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14"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Group 59"/>
          <p:cNvGrpSpPr/>
          <p:nvPr/>
        </p:nvGrpSpPr>
        <p:grpSpPr bwMode="auto">
          <a:xfrm>
            <a:off x="4936181" y="1311503"/>
            <a:ext cx="2330754" cy="3309937"/>
            <a:chOff x="8099434" y="2121218"/>
            <a:chExt cx="1322388" cy="1878013"/>
          </a:xfrm>
        </p:grpSpPr>
        <p:sp>
          <p:nvSpPr>
            <p:cNvPr id="16"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1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2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2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22"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2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2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2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27"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8" name="Group 72"/>
          <p:cNvGrpSpPr/>
          <p:nvPr/>
        </p:nvGrpSpPr>
        <p:grpSpPr bwMode="auto">
          <a:xfrm>
            <a:off x="7794053" y="1308327"/>
            <a:ext cx="2330754" cy="3309937"/>
            <a:chOff x="8099434" y="2121218"/>
            <a:chExt cx="1322388" cy="1878013"/>
          </a:xfrm>
        </p:grpSpPr>
        <p:sp>
          <p:nvSpPr>
            <p:cNvPr id="29"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32"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33"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34"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35"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37"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38"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zh-CN"/>
            </a:p>
          </p:txBody>
        </p:sp>
        <p:sp>
          <p:nvSpPr>
            <p:cNvPr id="39"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40"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 name="Rectangle 26"/>
          <p:cNvSpPr>
            <a:spLocks noChangeArrowheads="1"/>
          </p:cNvSpPr>
          <p:nvPr/>
        </p:nvSpPr>
        <p:spPr bwMode="auto">
          <a:xfrm>
            <a:off x="2157109" y="5439010"/>
            <a:ext cx="2306924"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2" name="TextBox 41"/>
          <p:cNvSpPr txBox="1">
            <a:spLocks noChangeArrowheads="1"/>
          </p:cNvSpPr>
          <p:nvPr/>
        </p:nvSpPr>
        <p:spPr bwMode="auto">
          <a:xfrm>
            <a:off x="2536989" y="5158775"/>
            <a:ext cx="1338772" cy="3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p:txBody>
      </p:sp>
      <p:sp>
        <p:nvSpPr>
          <p:cNvPr id="43" name="AutoShape 115"/>
          <p:cNvSpPr/>
          <p:nvPr/>
        </p:nvSpPr>
        <p:spPr bwMode="auto">
          <a:xfrm>
            <a:off x="3042842" y="4787333"/>
            <a:ext cx="279437" cy="28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1"/>
          </a:solidFill>
          <a:ln>
            <a:noFill/>
          </a:ln>
          <a:effectLst/>
        </p:spPr>
        <p:txBody>
          <a:bodyPr lIns="19049" tIns="19049" rIns="19049" bIns="19049" anchor="ctr"/>
          <a:lstStyle/>
          <a:p>
            <a:pPr defTabSz="170815">
              <a:defRPr/>
            </a:pPr>
            <a:endParaRPr lang="es-ES" sz="1100" dirty="0">
              <a:solidFill>
                <a:srgbClr val="44CEB9"/>
              </a:solidFill>
              <a:effectLst>
                <a:outerShdw blurRad="38100" dist="38100" dir="2700000" algn="tl">
                  <a:srgbClr val="000000"/>
                </a:outerShdw>
              </a:effectLst>
              <a:latin typeface="Raleway Black"/>
              <a:cs typeface="Raleway Black"/>
              <a:sym typeface="Gill Sans" charset="0"/>
            </a:endParaRPr>
          </a:p>
        </p:txBody>
      </p:sp>
      <p:sp>
        <p:nvSpPr>
          <p:cNvPr id="44" name="AutoShape 71"/>
          <p:cNvSpPr>
            <a:spLocks noChangeAspect="1"/>
          </p:cNvSpPr>
          <p:nvPr/>
        </p:nvSpPr>
        <p:spPr bwMode="auto">
          <a:xfrm>
            <a:off x="5959460" y="4793684"/>
            <a:ext cx="284199" cy="275431"/>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2"/>
          </a:solidFill>
          <a:ln>
            <a:noFill/>
          </a:ln>
          <a:effectLst/>
        </p:spPr>
        <p:txBody>
          <a:bodyPr lIns="19049" tIns="19049" rIns="19049" bIns="19049" anchor="ctr"/>
          <a:lstStyle/>
          <a:p>
            <a:pPr defTabSz="170815">
              <a:defRPr/>
            </a:pPr>
            <a:endParaRPr lang="es-ES" sz="1100" dirty="0">
              <a:solidFill>
                <a:srgbClr val="44CEB9"/>
              </a:solidFill>
              <a:effectLst>
                <a:outerShdw blurRad="38100" dist="38100" dir="2700000" algn="tl">
                  <a:srgbClr val="000000"/>
                </a:outerShdw>
              </a:effectLst>
              <a:latin typeface="Raleway Black"/>
              <a:cs typeface="Raleway Black"/>
              <a:sym typeface="Gill Sans" charset="0"/>
            </a:endParaRPr>
          </a:p>
        </p:txBody>
      </p:sp>
      <p:sp>
        <p:nvSpPr>
          <p:cNvPr id="45" name="Rectangle 32"/>
          <p:cNvSpPr>
            <a:spLocks noChangeArrowheads="1"/>
          </p:cNvSpPr>
          <p:nvPr/>
        </p:nvSpPr>
        <p:spPr bwMode="auto">
          <a:xfrm>
            <a:off x="4950174" y="5439010"/>
            <a:ext cx="2305571" cy="49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6" name="TextBox 45"/>
          <p:cNvSpPr txBox="1">
            <a:spLocks noChangeArrowheads="1"/>
          </p:cNvSpPr>
          <p:nvPr/>
        </p:nvSpPr>
        <p:spPr bwMode="auto">
          <a:xfrm>
            <a:off x="5439318" y="5158775"/>
            <a:ext cx="1338772" cy="3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p:txBody>
      </p:sp>
      <p:sp>
        <p:nvSpPr>
          <p:cNvPr id="47" name="AutoShape 94"/>
          <p:cNvSpPr>
            <a:spLocks noChangeAspect="1"/>
          </p:cNvSpPr>
          <p:nvPr/>
        </p:nvSpPr>
        <p:spPr bwMode="auto">
          <a:xfrm>
            <a:off x="8841146" y="4788127"/>
            <a:ext cx="254034" cy="300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3"/>
          </a:solidFill>
          <a:ln>
            <a:noFill/>
          </a:ln>
          <a:effectLst/>
        </p:spPr>
        <p:txBody>
          <a:bodyPr lIns="19049" tIns="19049" rIns="19049" bIns="19049" anchor="ctr"/>
          <a:lstStyle/>
          <a:p>
            <a:pPr defTabSz="170815">
              <a:defRPr/>
            </a:pPr>
            <a:endParaRPr lang="es-ES" sz="1100" dirty="0">
              <a:solidFill>
                <a:srgbClr val="44CEB9"/>
              </a:solidFill>
              <a:effectLst>
                <a:outerShdw blurRad="38100" dist="38100" dir="2700000" algn="tl">
                  <a:srgbClr val="000000"/>
                </a:outerShdw>
              </a:effectLst>
              <a:latin typeface="Raleway Black"/>
              <a:cs typeface="Raleway Black"/>
              <a:sym typeface="Gill Sans" charset="0"/>
            </a:endParaRPr>
          </a:p>
        </p:txBody>
      </p:sp>
      <p:sp>
        <p:nvSpPr>
          <p:cNvPr id="48" name="Rectangle 35"/>
          <p:cNvSpPr>
            <a:spLocks noChangeArrowheads="1"/>
          </p:cNvSpPr>
          <p:nvPr/>
        </p:nvSpPr>
        <p:spPr bwMode="auto">
          <a:xfrm>
            <a:off x="7917894" y="5439010"/>
            <a:ext cx="2306028" cy="49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9" name="TextBox 48"/>
          <p:cNvSpPr txBox="1">
            <a:spLocks noChangeArrowheads="1"/>
          </p:cNvSpPr>
          <p:nvPr/>
        </p:nvSpPr>
        <p:spPr bwMode="auto">
          <a:xfrm>
            <a:off x="8313463" y="5149251"/>
            <a:ext cx="1338772" cy="3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eaLnBrk="1" hangingPunct="1"/>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输入你的标题</a:t>
            </a:r>
          </a:p>
        </p:txBody>
      </p:sp>
      <p:pic>
        <p:nvPicPr>
          <p:cNvPr id="50" name="图片占位符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5923" y="1598045"/>
            <a:ext cx="2053049" cy="2727325"/>
          </a:xfrm>
          <a:prstGeom prst="rect">
            <a:avLst/>
          </a:prstGeom>
        </p:spPr>
      </p:pic>
      <p:pic>
        <p:nvPicPr>
          <p:cNvPr id="51"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275" y="1598045"/>
            <a:ext cx="2031364" cy="2727325"/>
          </a:xfrm>
          <a:prstGeom prst="rect">
            <a:avLst/>
          </a:prstGeom>
        </p:spPr>
      </p:pic>
      <p:pic>
        <p:nvPicPr>
          <p:cNvPr id="52" name="图片占位符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896" y="1585321"/>
            <a:ext cx="2079101" cy="2720511"/>
          </a:xfrm>
          <a:prstGeom prst="rect">
            <a:avLst/>
          </a:prstGeom>
        </p:spPr>
      </p:pic>
      <p:sp>
        <p:nvSpPr>
          <p:cNvPr id="53" name="标题 5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par>
                                <p:cTn id="21" presetID="14" presetClass="entr" presetSubtype="1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randombar(horizontal)">
                                      <p:cBhvr>
                                        <p:cTn id="23" dur="500"/>
                                        <p:tgtEl>
                                          <p:spTgt spid="51"/>
                                        </p:tgtEl>
                                      </p:cBhvr>
                                    </p:animEffect>
                                  </p:childTnLst>
                                </p:cTn>
                              </p:par>
                              <p:par>
                                <p:cTn id="24" presetID="14" presetClass="entr" presetSubtype="1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6"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98161" y="1866467"/>
            <a:ext cx="6350847" cy="4033000"/>
            <a:chOff x="2193855" y="1206312"/>
            <a:chExt cx="4763755" cy="3024750"/>
          </a:xfrm>
        </p:grpSpPr>
        <p:sp>
          <p:nvSpPr>
            <p:cNvPr id="4" name="矩形 1"/>
            <p:cNvSpPr/>
            <p:nvPr/>
          </p:nvSpPr>
          <p:spPr>
            <a:xfrm rot="990775">
              <a:off x="3122695" y="3298562"/>
              <a:ext cx="2500445" cy="28768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5" name="矩形 1"/>
            <p:cNvSpPr/>
            <p:nvPr/>
          </p:nvSpPr>
          <p:spPr>
            <a:xfrm rot="293950">
              <a:off x="3281854" y="1630600"/>
              <a:ext cx="2848883" cy="29479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6" name="椭圆 5"/>
            <p:cNvSpPr/>
            <p:nvPr/>
          </p:nvSpPr>
          <p:spPr>
            <a:xfrm>
              <a:off x="2633023" y="1206312"/>
              <a:ext cx="694953" cy="694953"/>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3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p>
          </p:txBody>
        </p:sp>
        <p:sp>
          <p:nvSpPr>
            <p:cNvPr id="7" name="矩形 1"/>
            <p:cNvSpPr/>
            <p:nvPr/>
          </p:nvSpPr>
          <p:spPr>
            <a:xfrm rot="20453418">
              <a:off x="2677142" y="2373544"/>
              <a:ext cx="3418338" cy="37617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8" name="椭圆 7"/>
            <p:cNvSpPr/>
            <p:nvPr/>
          </p:nvSpPr>
          <p:spPr>
            <a:xfrm>
              <a:off x="2193855" y="2586555"/>
              <a:ext cx="998364" cy="998364"/>
            </a:xfrm>
            <a:prstGeom prst="ellipse">
              <a:avLst/>
            </a:prstGeom>
            <a:solidFill>
              <a:schemeClr val="accent3"/>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p>
          </p:txBody>
        </p:sp>
        <p:sp>
          <p:nvSpPr>
            <p:cNvPr id="9" name="椭圆 8"/>
            <p:cNvSpPr/>
            <p:nvPr/>
          </p:nvSpPr>
          <p:spPr>
            <a:xfrm>
              <a:off x="5959246" y="1336462"/>
              <a:ext cx="998364" cy="998364"/>
            </a:xfrm>
            <a:prstGeom prst="ellipse">
              <a:avLst/>
            </a:prstGeom>
            <a:solidFill>
              <a:schemeClr val="accent2"/>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p>
          </p:txBody>
        </p:sp>
        <p:sp>
          <p:nvSpPr>
            <p:cNvPr id="10" name="椭圆 9"/>
            <p:cNvSpPr/>
            <p:nvPr/>
          </p:nvSpPr>
          <p:spPr>
            <a:xfrm>
              <a:off x="5361899" y="3556879"/>
              <a:ext cx="674183" cy="674183"/>
            </a:xfrm>
            <a:prstGeom prst="ellipse">
              <a:avLst/>
            </a:prstGeom>
            <a:solidFill>
              <a:schemeClr val="accent4"/>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37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p>
          </p:txBody>
        </p:sp>
      </p:grpSp>
      <p:sp>
        <p:nvSpPr>
          <p:cNvPr id="11" name="KSO_GT1"/>
          <p:cNvSpPr txBox="1"/>
          <p:nvPr/>
        </p:nvSpPr>
        <p:spPr>
          <a:xfrm>
            <a:off x="2624798" y="2678940"/>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2" name="KSO_GT3"/>
          <p:cNvSpPr txBox="1"/>
          <p:nvPr/>
        </p:nvSpPr>
        <p:spPr>
          <a:xfrm>
            <a:off x="2264758" y="4911188"/>
            <a:ext cx="2823130"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3" name="KSO_GT2"/>
          <p:cNvSpPr txBox="1"/>
          <p:nvPr/>
        </p:nvSpPr>
        <p:spPr>
          <a:xfrm>
            <a:off x="7305318" y="3255004"/>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4" name="KSO_GT4"/>
          <p:cNvSpPr txBox="1"/>
          <p:nvPr/>
        </p:nvSpPr>
        <p:spPr>
          <a:xfrm>
            <a:off x="7752184" y="4839180"/>
            <a:ext cx="2656056" cy="125411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47"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47" presetClass="entr" presetSubtype="0"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808699" y="2084852"/>
            <a:ext cx="509691" cy="3119848"/>
            <a:chOff x="1461672" y="2210578"/>
            <a:chExt cx="509757" cy="3119848"/>
          </a:xfrm>
          <a:solidFill>
            <a:schemeClr val="bg1">
              <a:lumMod val="85000"/>
            </a:schemeClr>
          </a:solidFill>
        </p:grpSpPr>
        <p:sp>
          <p:nvSpPr>
            <p:cNvPr id="3" name="Rectangle 23"/>
            <p:cNvSpPr>
              <a:spLocks noChangeArrowheads="1"/>
            </p:cNvSpPr>
            <p:nvPr/>
          </p:nvSpPr>
          <p:spPr bwMode="auto">
            <a:xfrm>
              <a:off x="146167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 name="Rectangle 24"/>
            <p:cNvSpPr>
              <a:spLocks noChangeArrowheads="1"/>
            </p:cNvSpPr>
            <p:nvPr/>
          </p:nvSpPr>
          <p:spPr bwMode="auto">
            <a:xfrm>
              <a:off x="146167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 name="Freeform 31"/>
          <p:cNvSpPr/>
          <p:nvPr/>
        </p:nvSpPr>
        <p:spPr bwMode="auto">
          <a:xfrm>
            <a:off x="804030" y="4005974"/>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 name="Group 8"/>
          <p:cNvGrpSpPr/>
          <p:nvPr/>
        </p:nvGrpSpPr>
        <p:grpSpPr>
          <a:xfrm>
            <a:off x="806947" y="4050304"/>
            <a:ext cx="637261" cy="1154395"/>
            <a:chOff x="806257" y="3985529"/>
            <a:chExt cx="637344" cy="1154395"/>
          </a:xfrm>
          <a:solidFill>
            <a:schemeClr val="bg1">
              <a:lumMod val="65000"/>
            </a:schemeClr>
          </a:solidFill>
        </p:grpSpPr>
        <p:grpSp>
          <p:nvGrpSpPr>
            <p:cNvPr id="9" name="Group 28"/>
            <p:cNvGrpSpPr/>
            <p:nvPr/>
          </p:nvGrpSpPr>
          <p:grpSpPr>
            <a:xfrm>
              <a:off x="808009" y="4819356"/>
              <a:ext cx="635592" cy="320568"/>
              <a:chOff x="5311610" y="4117494"/>
              <a:chExt cx="576000" cy="290513"/>
            </a:xfrm>
            <a:grpFill/>
          </p:grpSpPr>
          <p:sp>
            <p:nvSpPr>
              <p:cNvPr id="12"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3"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10" name="Rectangle 30"/>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dirty="0"/>
            </a:p>
          </p:txBody>
        </p:sp>
        <p:sp>
          <p:nvSpPr>
            <p:cNvPr id="11"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grpSp>
        <p:nvGrpSpPr>
          <p:cNvPr id="14" name="Group 35"/>
          <p:cNvGrpSpPr/>
          <p:nvPr/>
        </p:nvGrpSpPr>
        <p:grpSpPr>
          <a:xfrm>
            <a:off x="1539092" y="2084852"/>
            <a:ext cx="509691" cy="3119848"/>
            <a:chOff x="2192160" y="2210578"/>
            <a:chExt cx="509757" cy="3119848"/>
          </a:xfrm>
          <a:solidFill>
            <a:schemeClr val="bg1">
              <a:lumMod val="85000"/>
            </a:schemeClr>
          </a:solidFill>
        </p:grpSpPr>
        <p:sp>
          <p:nvSpPr>
            <p:cNvPr id="15" name="Rectangle 36"/>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16" name="Rectangle 37"/>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17"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1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19" name="Freeform 42"/>
          <p:cNvSpPr/>
          <p:nvPr/>
        </p:nvSpPr>
        <p:spPr bwMode="auto">
          <a:xfrm>
            <a:off x="1534423" y="4405581"/>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20" name="Group 7"/>
          <p:cNvGrpSpPr/>
          <p:nvPr/>
        </p:nvGrpSpPr>
        <p:grpSpPr>
          <a:xfrm>
            <a:off x="1409767" y="4449910"/>
            <a:ext cx="764832" cy="754788"/>
            <a:chOff x="1409156" y="4385136"/>
            <a:chExt cx="764932" cy="754788"/>
          </a:xfrm>
          <a:solidFill>
            <a:schemeClr val="tx1">
              <a:lumMod val="65000"/>
              <a:lumOff val="35000"/>
            </a:schemeClr>
          </a:solidFill>
        </p:grpSpPr>
        <p:sp>
          <p:nvSpPr>
            <p:cNvPr id="21" name="Rectangle 41"/>
            <p:cNvSpPr>
              <a:spLocks noChangeArrowheads="1"/>
            </p:cNvSpPr>
            <p:nvPr/>
          </p:nvSpPr>
          <p:spPr bwMode="auto">
            <a:xfrm>
              <a:off x="1536745" y="4671028"/>
              <a:ext cx="509757" cy="198451"/>
            </a:xfrm>
            <a:prstGeom prst="rect">
              <a:avLst/>
            </a:prstGeom>
            <a:grpFill/>
            <a:ln>
              <a:noFill/>
            </a:ln>
          </p:spPr>
          <p:txBody>
            <a:bodyPr vert="horz" wrap="square" lIns="68580" tIns="34290" rIns="68580" bIns="34290" numCol="1" anchor="t" anchorCtr="0" compatLnSpc="1"/>
            <a:lstStyle/>
            <a:p>
              <a:endParaRPr lang="id-ID"/>
            </a:p>
          </p:txBody>
        </p:sp>
        <p:sp>
          <p:nvSpPr>
            <p:cNvPr id="2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23" name="Group 44"/>
            <p:cNvGrpSpPr/>
            <p:nvPr/>
          </p:nvGrpSpPr>
          <p:grpSpPr>
            <a:xfrm>
              <a:off x="1409156" y="4819356"/>
              <a:ext cx="764932" cy="320568"/>
              <a:chOff x="5856396" y="4117494"/>
              <a:chExt cx="693213" cy="290513"/>
            </a:xfrm>
            <a:grpFill/>
          </p:grpSpPr>
          <p:sp>
            <p:nvSpPr>
              <p:cNvPr id="2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7" name="Group 48"/>
          <p:cNvGrpSpPr/>
          <p:nvPr/>
        </p:nvGrpSpPr>
        <p:grpSpPr>
          <a:xfrm>
            <a:off x="2260149" y="2084852"/>
            <a:ext cx="509691" cy="3119848"/>
            <a:chOff x="2913310" y="2210578"/>
            <a:chExt cx="509757" cy="3119848"/>
          </a:xfrm>
          <a:solidFill>
            <a:schemeClr val="bg1">
              <a:lumMod val="85000"/>
            </a:schemeClr>
          </a:solidFill>
        </p:grpSpPr>
        <p:sp>
          <p:nvSpPr>
            <p:cNvPr id="28" name="Rectangle 49"/>
            <p:cNvSpPr>
              <a:spLocks noChangeArrowheads="1"/>
            </p:cNvSpPr>
            <p:nvPr/>
          </p:nvSpPr>
          <p:spPr bwMode="auto">
            <a:xfrm>
              <a:off x="29133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29" name="Rectangle 50"/>
            <p:cNvSpPr>
              <a:spLocks noChangeArrowheads="1"/>
            </p:cNvSpPr>
            <p:nvPr/>
          </p:nvSpPr>
          <p:spPr bwMode="auto">
            <a:xfrm>
              <a:off x="29133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3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3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32" name="Freeform 55"/>
          <p:cNvSpPr/>
          <p:nvPr/>
        </p:nvSpPr>
        <p:spPr bwMode="auto">
          <a:xfrm>
            <a:off x="2255480" y="347646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33" name="Group 9"/>
          <p:cNvGrpSpPr/>
          <p:nvPr/>
        </p:nvGrpSpPr>
        <p:grpSpPr>
          <a:xfrm>
            <a:off x="2130824" y="3520793"/>
            <a:ext cx="764832" cy="1683904"/>
            <a:chOff x="2130307" y="3456020"/>
            <a:chExt cx="764932" cy="1683904"/>
          </a:xfrm>
          <a:solidFill>
            <a:schemeClr val="accent2"/>
          </a:solidFill>
        </p:grpSpPr>
        <p:sp>
          <p:nvSpPr>
            <p:cNvPr id="34" name="Rectangle 54"/>
            <p:cNvSpPr>
              <a:spLocks noChangeArrowheads="1"/>
            </p:cNvSpPr>
            <p:nvPr/>
          </p:nvSpPr>
          <p:spPr bwMode="auto">
            <a:xfrm>
              <a:off x="2257894" y="3753816"/>
              <a:ext cx="509757" cy="1115664"/>
            </a:xfrm>
            <a:prstGeom prst="rect">
              <a:avLst/>
            </a:prstGeom>
            <a:grpFill/>
            <a:ln>
              <a:noFill/>
            </a:ln>
          </p:spPr>
          <p:txBody>
            <a:bodyPr vert="horz" wrap="square" lIns="68580" tIns="34290" rIns="68580" bIns="34290" numCol="1" anchor="t" anchorCtr="0" compatLnSpc="1"/>
            <a:lstStyle/>
            <a:p>
              <a:endParaRPr lang="id-ID"/>
            </a:p>
          </p:txBody>
        </p:sp>
        <p:sp>
          <p:nvSpPr>
            <p:cNvPr id="3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36" name="Group 57"/>
            <p:cNvGrpSpPr/>
            <p:nvPr/>
          </p:nvGrpSpPr>
          <p:grpSpPr>
            <a:xfrm>
              <a:off x="2130307" y="4819356"/>
              <a:ext cx="764932" cy="320568"/>
              <a:chOff x="6509932" y="4117494"/>
              <a:chExt cx="693213" cy="290513"/>
            </a:xfrm>
            <a:grpFill/>
          </p:grpSpPr>
          <p:sp>
            <p:nvSpPr>
              <p:cNvPr id="3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40" name="Group 61"/>
          <p:cNvGrpSpPr/>
          <p:nvPr/>
        </p:nvGrpSpPr>
        <p:grpSpPr>
          <a:xfrm>
            <a:off x="2979451" y="2084852"/>
            <a:ext cx="509691" cy="3119848"/>
            <a:chOff x="3632707" y="2210578"/>
            <a:chExt cx="509757" cy="3119848"/>
          </a:xfrm>
          <a:solidFill>
            <a:schemeClr val="bg1">
              <a:lumMod val="85000"/>
            </a:schemeClr>
          </a:solidFill>
        </p:grpSpPr>
        <p:sp>
          <p:nvSpPr>
            <p:cNvPr id="41" name="Rectangle 62"/>
            <p:cNvSpPr>
              <a:spLocks noChangeArrowheads="1"/>
            </p:cNvSpPr>
            <p:nvPr/>
          </p:nvSpPr>
          <p:spPr bwMode="auto">
            <a:xfrm>
              <a:off x="3632707"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2" name="Rectangle 63"/>
            <p:cNvSpPr>
              <a:spLocks noChangeArrowheads="1"/>
            </p:cNvSpPr>
            <p:nvPr/>
          </p:nvSpPr>
          <p:spPr bwMode="auto">
            <a:xfrm>
              <a:off x="3632707"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4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4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45" name="Freeform 69"/>
          <p:cNvSpPr/>
          <p:nvPr/>
        </p:nvSpPr>
        <p:spPr bwMode="auto">
          <a:xfrm>
            <a:off x="2974782" y="27759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46" name="Group 4"/>
          <p:cNvGrpSpPr/>
          <p:nvPr/>
        </p:nvGrpSpPr>
        <p:grpSpPr>
          <a:xfrm>
            <a:off x="2850128" y="2820315"/>
            <a:ext cx="764832" cy="2384385"/>
            <a:chOff x="2849704" y="2755539"/>
            <a:chExt cx="764932" cy="2384385"/>
          </a:xfrm>
          <a:solidFill>
            <a:schemeClr val="tx1">
              <a:lumMod val="65000"/>
              <a:lumOff val="35000"/>
            </a:schemeClr>
          </a:solidFill>
        </p:grpSpPr>
        <p:sp>
          <p:nvSpPr>
            <p:cNvPr id="47" name="Rectangle 67"/>
            <p:cNvSpPr>
              <a:spLocks noChangeArrowheads="1"/>
            </p:cNvSpPr>
            <p:nvPr/>
          </p:nvSpPr>
          <p:spPr bwMode="auto">
            <a:xfrm>
              <a:off x="2977292" y="3053336"/>
              <a:ext cx="509757" cy="1816144"/>
            </a:xfrm>
            <a:prstGeom prst="rect">
              <a:avLst/>
            </a:prstGeom>
            <a:grpFill/>
            <a:ln>
              <a:noFill/>
            </a:ln>
          </p:spPr>
          <p:txBody>
            <a:bodyPr vert="horz" wrap="square" lIns="68580" tIns="34290" rIns="68580" bIns="34290" numCol="1" anchor="t" anchorCtr="0" compatLnSpc="1"/>
            <a:lstStyle/>
            <a:p>
              <a:endParaRPr lang="id-ID"/>
            </a:p>
          </p:txBody>
        </p:sp>
        <p:sp>
          <p:nvSpPr>
            <p:cNvPr id="4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49" name="Group 73"/>
            <p:cNvGrpSpPr/>
            <p:nvPr/>
          </p:nvGrpSpPr>
          <p:grpSpPr>
            <a:xfrm>
              <a:off x="2849704" y="4819356"/>
              <a:ext cx="764932" cy="320568"/>
              <a:chOff x="7161880" y="4117494"/>
              <a:chExt cx="693213" cy="290513"/>
            </a:xfrm>
            <a:grpFill/>
          </p:grpSpPr>
          <p:sp>
            <p:nvSpPr>
              <p:cNvPr id="5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53" name="Group 77"/>
          <p:cNvGrpSpPr/>
          <p:nvPr/>
        </p:nvGrpSpPr>
        <p:grpSpPr>
          <a:xfrm>
            <a:off x="3697003" y="2084852"/>
            <a:ext cx="509691" cy="3119848"/>
            <a:chOff x="4350352" y="2210578"/>
            <a:chExt cx="509757" cy="3119848"/>
          </a:xfrm>
          <a:solidFill>
            <a:srgbClr val="D9D9D9"/>
          </a:solidFill>
        </p:grpSpPr>
        <p:sp>
          <p:nvSpPr>
            <p:cNvPr id="54" name="Rectangle 78"/>
            <p:cNvSpPr>
              <a:spLocks noChangeArrowheads="1"/>
            </p:cNvSpPr>
            <p:nvPr/>
          </p:nvSpPr>
          <p:spPr bwMode="auto">
            <a:xfrm>
              <a:off x="435035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55" name="Rectangle 79"/>
            <p:cNvSpPr>
              <a:spLocks noChangeArrowheads="1"/>
            </p:cNvSpPr>
            <p:nvPr/>
          </p:nvSpPr>
          <p:spPr bwMode="auto">
            <a:xfrm>
              <a:off x="435035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5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grpSp>
        <p:nvGrpSpPr>
          <p:cNvPr id="58" name="Group 82"/>
          <p:cNvGrpSpPr/>
          <p:nvPr/>
        </p:nvGrpSpPr>
        <p:grpSpPr>
          <a:xfrm>
            <a:off x="3567679" y="2084852"/>
            <a:ext cx="764832" cy="3119847"/>
            <a:chOff x="4221011" y="2210578"/>
            <a:chExt cx="764932" cy="3119846"/>
          </a:xfrm>
          <a:solidFill>
            <a:schemeClr val="accent1"/>
          </a:solidFill>
        </p:grpSpPr>
        <p:sp>
          <p:nvSpPr>
            <p:cNvPr id="59" name="Rectangle 83"/>
            <p:cNvSpPr>
              <a:spLocks noChangeArrowheads="1"/>
            </p:cNvSpPr>
            <p:nvPr/>
          </p:nvSpPr>
          <p:spPr bwMode="auto">
            <a:xfrm>
              <a:off x="4348600" y="2508374"/>
              <a:ext cx="509757" cy="2551606"/>
            </a:xfrm>
            <a:prstGeom prst="rect">
              <a:avLst/>
            </a:prstGeom>
            <a:grpFill/>
            <a:ln>
              <a:noFill/>
            </a:ln>
          </p:spPr>
          <p:txBody>
            <a:bodyPr vert="horz" wrap="square" lIns="68580" tIns="34290" rIns="68580" bIns="34290" numCol="1" anchor="t" anchorCtr="0" compatLnSpc="1"/>
            <a:lstStyle/>
            <a:p>
              <a:endParaRPr lang="id-ID"/>
            </a:p>
          </p:txBody>
        </p:sp>
        <p:sp>
          <p:nvSpPr>
            <p:cNvPr id="6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61" name="Group 90"/>
            <p:cNvGrpSpPr/>
            <p:nvPr/>
          </p:nvGrpSpPr>
          <p:grpSpPr>
            <a:xfrm>
              <a:off x="4221011" y="5009856"/>
              <a:ext cx="764932" cy="320568"/>
              <a:chOff x="7812240" y="4117494"/>
              <a:chExt cx="693213" cy="290513"/>
            </a:xfrm>
            <a:grpFill/>
          </p:grpSpPr>
          <p:sp>
            <p:nvSpPr>
              <p:cNvPr id="6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65" name="Group 106"/>
          <p:cNvGrpSpPr/>
          <p:nvPr/>
        </p:nvGrpSpPr>
        <p:grpSpPr>
          <a:xfrm>
            <a:off x="4418060" y="2084852"/>
            <a:ext cx="509691" cy="3119848"/>
            <a:chOff x="5071502" y="2210578"/>
            <a:chExt cx="509757" cy="3119848"/>
          </a:xfrm>
          <a:solidFill>
            <a:schemeClr val="bg1">
              <a:lumMod val="85000"/>
            </a:schemeClr>
          </a:solidFill>
        </p:grpSpPr>
        <p:sp>
          <p:nvSpPr>
            <p:cNvPr id="66" name="Rectangle 107"/>
            <p:cNvSpPr>
              <a:spLocks noChangeArrowheads="1"/>
            </p:cNvSpPr>
            <p:nvPr/>
          </p:nvSpPr>
          <p:spPr bwMode="auto">
            <a:xfrm>
              <a:off x="507150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67" name="Rectangle 108"/>
            <p:cNvSpPr>
              <a:spLocks noChangeArrowheads="1"/>
            </p:cNvSpPr>
            <p:nvPr/>
          </p:nvSpPr>
          <p:spPr bwMode="auto">
            <a:xfrm>
              <a:off x="507150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6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0" name="Freeform 113"/>
          <p:cNvSpPr/>
          <p:nvPr/>
        </p:nvSpPr>
        <p:spPr bwMode="auto">
          <a:xfrm>
            <a:off x="4413391" y="315105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71" name="Group 3"/>
          <p:cNvGrpSpPr/>
          <p:nvPr/>
        </p:nvGrpSpPr>
        <p:grpSpPr>
          <a:xfrm>
            <a:off x="4288735" y="3195384"/>
            <a:ext cx="764832" cy="2009315"/>
            <a:chOff x="4288499" y="3130610"/>
            <a:chExt cx="764932" cy="2009314"/>
          </a:xfrm>
          <a:solidFill>
            <a:schemeClr val="bg1">
              <a:lumMod val="65000"/>
            </a:schemeClr>
          </a:solidFill>
        </p:grpSpPr>
        <p:sp>
          <p:nvSpPr>
            <p:cNvPr id="72" name="Rectangle 112"/>
            <p:cNvSpPr>
              <a:spLocks noChangeArrowheads="1"/>
            </p:cNvSpPr>
            <p:nvPr/>
          </p:nvSpPr>
          <p:spPr bwMode="auto">
            <a:xfrm>
              <a:off x="4416086" y="3428406"/>
              <a:ext cx="509757" cy="1441073"/>
            </a:xfrm>
            <a:prstGeom prst="rect">
              <a:avLst/>
            </a:prstGeom>
            <a:grpFill/>
            <a:ln>
              <a:noFill/>
            </a:ln>
          </p:spPr>
          <p:txBody>
            <a:bodyPr vert="horz" wrap="square" lIns="68580" tIns="34290" rIns="68580" bIns="34290" numCol="1" anchor="t" anchorCtr="0" compatLnSpc="1"/>
            <a:lstStyle/>
            <a:p>
              <a:endParaRPr lang="id-ID"/>
            </a:p>
          </p:txBody>
        </p:sp>
        <p:sp>
          <p:nvSpPr>
            <p:cNvPr id="7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74" name="Group 115"/>
            <p:cNvGrpSpPr/>
            <p:nvPr/>
          </p:nvGrpSpPr>
          <p:grpSpPr>
            <a:xfrm>
              <a:off x="4288499" y="4819356"/>
              <a:ext cx="764932" cy="320568"/>
              <a:chOff x="8465776" y="4117494"/>
              <a:chExt cx="693213" cy="290513"/>
            </a:xfrm>
            <a:grpFill/>
          </p:grpSpPr>
          <p:sp>
            <p:nvSpPr>
              <p:cNvPr id="7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78" name="Group 119"/>
          <p:cNvGrpSpPr/>
          <p:nvPr/>
        </p:nvGrpSpPr>
        <p:grpSpPr>
          <a:xfrm>
            <a:off x="5137362" y="2084852"/>
            <a:ext cx="509691" cy="3119848"/>
            <a:chOff x="5790899" y="2210578"/>
            <a:chExt cx="509757" cy="3119848"/>
          </a:xfrm>
          <a:solidFill>
            <a:schemeClr val="bg1">
              <a:lumMod val="85000"/>
            </a:schemeClr>
          </a:solidFill>
        </p:grpSpPr>
        <p:sp>
          <p:nvSpPr>
            <p:cNvPr id="79" name="Rectangle 120"/>
            <p:cNvSpPr>
              <a:spLocks noChangeArrowheads="1"/>
            </p:cNvSpPr>
            <p:nvPr/>
          </p:nvSpPr>
          <p:spPr bwMode="auto">
            <a:xfrm>
              <a:off x="5790899"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80" name="Rectangle 121"/>
            <p:cNvSpPr>
              <a:spLocks noChangeArrowheads="1"/>
            </p:cNvSpPr>
            <p:nvPr/>
          </p:nvSpPr>
          <p:spPr bwMode="auto">
            <a:xfrm>
              <a:off x="5790899"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8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8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83" name="Freeform 126"/>
          <p:cNvSpPr/>
          <p:nvPr/>
        </p:nvSpPr>
        <p:spPr bwMode="auto">
          <a:xfrm>
            <a:off x="5132693" y="25064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4" name="Group 2"/>
          <p:cNvGrpSpPr/>
          <p:nvPr/>
        </p:nvGrpSpPr>
        <p:grpSpPr>
          <a:xfrm>
            <a:off x="5008039" y="2550814"/>
            <a:ext cx="764832" cy="2653884"/>
            <a:chOff x="5007896" y="2486040"/>
            <a:chExt cx="764932" cy="2653884"/>
          </a:xfrm>
          <a:solidFill>
            <a:schemeClr val="accent4"/>
          </a:solidFill>
        </p:grpSpPr>
        <p:sp>
          <p:nvSpPr>
            <p:cNvPr id="85" name="Rectangle 125"/>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lstStyle/>
            <a:p>
              <a:endParaRPr lang="id-ID"/>
            </a:p>
          </p:txBody>
        </p:sp>
        <p:sp>
          <p:nvSpPr>
            <p:cNvPr id="8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87" name="Group 128"/>
            <p:cNvGrpSpPr/>
            <p:nvPr/>
          </p:nvGrpSpPr>
          <p:grpSpPr>
            <a:xfrm>
              <a:off x="5007896" y="4819356"/>
              <a:ext cx="764932" cy="320568"/>
              <a:chOff x="9117724" y="4117494"/>
              <a:chExt cx="693213" cy="290513"/>
            </a:xfrm>
            <a:grpFill/>
          </p:grpSpPr>
          <p:sp>
            <p:nvSpPr>
              <p:cNvPr id="8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8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9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91" name="Group 132"/>
          <p:cNvGrpSpPr/>
          <p:nvPr/>
        </p:nvGrpSpPr>
        <p:grpSpPr>
          <a:xfrm>
            <a:off x="5849082" y="2084852"/>
            <a:ext cx="509691" cy="3119848"/>
            <a:chOff x="6502710" y="2210578"/>
            <a:chExt cx="509757" cy="3119848"/>
          </a:xfrm>
          <a:solidFill>
            <a:schemeClr val="bg1">
              <a:lumMod val="85000"/>
            </a:schemeClr>
          </a:solidFill>
        </p:grpSpPr>
        <p:sp>
          <p:nvSpPr>
            <p:cNvPr id="92" name="Rectangle 133"/>
            <p:cNvSpPr>
              <a:spLocks noChangeArrowheads="1"/>
            </p:cNvSpPr>
            <p:nvPr/>
          </p:nvSpPr>
          <p:spPr bwMode="auto">
            <a:xfrm>
              <a:off x="65027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93" name="Rectangle 134"/>
            <p:cNvSpPr>
              <a:spLocks noChangeArrowheads="1"/>
            </p:cNvSpPr>
            <p:nvPr/>
          </p:nvSpPr>
          <p:spPr bwMode="auto">
            <a:xfrm>
              <a:off x="65027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9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9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96" name="Freeform 139"/>
          <p:cNvSpPr/>
          <p:nvPr/>
        </p:nvSpPr>
        <p:spPr bwMode="auto">
          <a:xfrm>
            <a:off x="5844412" y="365632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97" name="Group 1"/>
          <p:cNvGrpSpPr/>
          <p:nvPr/>
        </p:nvGrpSpPr>
        <p:grpSpPr>
          <a:xfrm>
            <a:off x="5719758" y="3700655"/>
            <a:ext cx="637262" cy="1504045"/>
            <a:chOff x="5719707" y="3635879"/>
            <a:chExt cx="637345" cy="1504045"/>
          </a:xfrm>
          <a:solidFill>
            <a:schemeClr val="tx1">
              <a:lumMod val="65000"/>
              <a:lumOff val="35000"/>
            </a:schemeClr>
          </a:solidFill>
        </p:grpSpPr>
        <p:sp>
          <p:nvSpPr>
            <p:cNvPr id="98" name="Rectangle 138"/>
            <p:cNvSpPr>
              <a:spLocks noChangeArrowheads="1"/>
            </p:cNvSpPr>
            <p:nvPr/>
          </p:nvSpPr>
          <p:spPr bwMode="auto">
            <a:xfrm>
              <a:off x="5847295" y="3906864"/>
              <a:ext cx="509757" cy="962617"/>
            </a:xfrm>
            <a:prstGeom prst="rect">
              <a:avLst/>
            </a:prstGeom>
            <a:grpFill/>
            <a:ln>
              <a:noFill/>
            </a:ln>
          </p:spPr>
          <p:txBody>
            <a:bodyPr vert="horz" wrap="square" lIns="68580" tIns="34290" rIns="68580" bIns="34290" numCol="1" anchor="t" anchorCtr="0" compatLnSpc="1"/>
            <a:lstStyle/>
            <a:p>
              <a:endParaRPr lang="id-ID"/>
            </a:p>
          </p:txBody>
        </p:sp>
        <p:sp>
          <p:nvSpPr>
            <p:cNvPr id="9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100" name="Group 141"/>
            <p:cNvGrpSpPr/>
            <p:nvPr/>
          </p:nvGrpSpPr>
          <p:grpSpPr>
            <a:xfrm>
              <a:off x="5719707" y="4819356"/>
              <a:ext cx="637344" cy="320568"/>
              <a:chOff x="9762797" y="4117494"/>
              <a:chExt cx="577588" cy="290513"/>
            </a:xfrm>
            <a:grpFill/>
          </p:grpSpPr>
          <p:sp>
            <p:nvSpPr>
              <p:cNvPr id="10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0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cxnSp>
        <p:nvCxnSpPr>
          <p:cNvPr id="103" name="Straight Connector 144"/>
          <p:cNvCxnSpPr/>
          <p:nvPr/>
        </p:nvCxnSpPr>
        <p:spPr>
          <a:xfrm>
            <a:off x="804028" y="5517661"/>
            <a:ext cx="5550072"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145"/>
          <p:cNvSpPr/>
          <p:nvPr/>
        </p:nvSpPr>
        <p:spPr>
          <a:xfrm>
            <a:off x="1003189"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5" name="Oval 146"/>
          <p:cNvSpPr/>
          <p:nvPr/>
        </p:nvSpPr>
        <p:spPr>
          <a:xfrm>
            <a:off x="173358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6" name="Oval 147"/>
          <p:cNvSpPr/>
          <p:nvPr/>
        </p:nvSpPr>
        <p:spPr>
          <a:xfrm>
            <a:off x="2463974" y="5470284"/>
            <a:ext cx="111370" cy="111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7" name="Oval 148"/>
          <p:cNvSpPr/>
          <p:nvPr/>
        </p:nvSpPr>
        <p:spPr>
          <a:xfrm>
            <a:off x="3173939"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8" name="Oval 149"/>
          <p:cNvSpPr/>
          <p:nvPr/>
        </p:nvSpPr>
        <p:spPr>
          <a:xfrm>
            <a:off x="3891491" y="5470284"/>
            <a:ext cx="111370" cy="111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9" name="Oval 150"/>
          <p:cNvSpPr/>
          <p:nvPr/>
        </p:nvSpPr>
        <p:spPr>
          <a:xfrm>
            <a:off x="4612548"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0" name="Oval 151"/>
          <p:cNvSpPr/>
          <p:nvPr/>
        </p:nvSpPr>
        <p:spPr>
          <a:xfrm>
            <a:off x="5333604" y="5470284"/>
            <a:ext cx="111370" cy="111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1" name="Oval 152"/>
          <p:cNvSpPr/>
          <p:nvPr/>
        </p:nvSpPr>
        <p:spPr>
          <a:xfrm>
            <a:off x="604357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2" name="TextBox 182"/>
          <p:cNvSpPr txBox="1"/>
          <p:nvPr/>
        </p:nvSpPr>
        <p:spPr>
          <a:xfrm>
            <a:off x="807535" y="4128653"/>
            <a:ext cx="502678" cy="569375"/>
          </a:xfrm>
          <a:prstGeom prst="rect">
            <a:avLst/>
          </a:prstGeom>
          <a:noFill/>
        </p:spPr>
        <p:txBody>
          <a:bodyPr wrap="none" lIns="121908" tIns="60954" rIns="121908" bIns="60954" rtlCol="0">
            <a:spAutoFit/>
          </a:bodyPr>
          <a:lstStyle/>
          <a:p>
            <a:pPr algn="ctr"/>
            <a:r>
              <a:rPr lang="id-ID" b="1" dirty="0">
                <a:solidFill>
                  <a:schemeClr val="bg1"/>
                </a:solidFill>
              </a:rPr>
              <a:t>20</a:t>
            </a:r>
          </a:p>
          <a:p>
            <a:pPr algn="ctr"/>
            <a:r>
              <a:rPr lang="id-ID" sz="1100" dirty="0">
                <a:solidFill>
                  <a:schemeClr val="bg1"/>
                </a:solidFill>
              </a:rPr>
              <a:t>%</a:t>
            </a:r>
          </a:p>
        </p:txBody>
      </p:sp>
      <p:sp>
        <p:nvSpPr>
          <p:cNvPr id="113" name="TextBox 183"/>
          <p:cNvSpPr txBox="1"/>
          <p:nvPr/>
        </p:nvSpPr>
        <p:spPr>
          <a:xfrm>
            <a:off x="1548668" y="4569448"/>
            <a:ext cx="502678" cy="569375"/>
          </a:xfrm>
          <a:prstGeom prst="rect">
            <a:avLst/>
          </a:prstGeom>
          <a:noFill/>
        </p:spPr>
        <p:txBody>
          <a:bodyPr wrap="none" lIns="121908" tIns="60954" rIns="121908" bIns="60954" rtlCol="0">
            <a:spAutoFit/>
          </a:bodyPr>
          <a:lstStyle/>
          <a:p>
            <a:pPr algn="ctr"/>
            <a:r>
              <a:rPr lang="id-ID" b="1" dirty="0">
                <a:solidFill>
                  <a:schemeClr val="bg1"/>
                </a:solidFill>
              </a:rPr>
              <a:t>10</a:t>
            </a:r>
          </a:p>
          <a:p>
            <a:pPr algn="ctr"/>
            <a:r>
              <a:rPr lang="id-ID" sz="1100" dirty="0">
                <a:solidFill>
                  <a:schemeClr val="bg1"/>
                </a:solidFill>
              </a:rPr>
              <a:t>%</a:t>
            </a:r>
          </a:p>
        </p:txBody>
      </p:sp>
      <p:sp>
        <p:nvSpPr>
          <p:cNvPr id="114" name="TextBox 184"/>
          <p:cNvSpPr txBox="1"/>
          <p:nvPr/>
        </p:nvSpPr>
        <p:spPr>
          <a:xfrm>
            <a:off x="2263522" y="3633321"/>
            <a:ext cx="502678" cy="569375"/>
          </a:xfrm>
          <a:prstGeom prst="rect">
            <a:avLst/>
          </a:prstGeom>
          <a:noFill/>
        </p:spPr>
        <p:txBody>
          <a:bodyPr wrap="none" lIns="121908" tIns="60954" rIns="121908" bIns="60954" rtlCol="0">
            <a:spAutoFit/>
          </a:bodyPr>
          <a:lstStyle/>
          <a:p>
            <a:pPr algn="ctr"/>
            <a:r>
              <a:rPr lang="id-ID" b="1" dirty="0">
                <a:solidFill>
                  <a:schemeClr val="bg1"/>
                </a:solidFill>
              </a:rPr>
              <a:t>45</a:t>
            </a:r>
          </a:p>
          <a:p>
            <a:pPr algn="ctr"/>
            <a:r>
              <a:rPr lang="id-ID" sz="1100" dirty="0">
                <a:solidFill>
                  <a:schemeClr val="bg1"/>
                </a:solidFill>
              </a:rPr>
              <a:t>%</a:t>
            </a:r>
          </a:p>
        </p:txBody>
      </p:sp>
      <p:sp>
        <p:nvSpPr>
          <p:cNvPr id="115" name="TextBox 185"/>
          <p:cNvSpPr txBox="1"/>
          <p:nvPr/>
        </p:nvSpPr>
        <p:spPr>
          <a:xfrm>
            <a:off x="2977087" y="2953737"/>
            <a:ext cx="502678" cy="569375"/>
          </a:xfrm>
          <a:prstGeom prst="rect">
            <a:avLst/>
          </a:prstGeom>
          <a:noFill/>
        </p:spPr>
        <p:txBody>
          <a:bodyPr wrap="none" lIns="121908" tIns="60954" rIns="121908" bIns="60954" rtlCol="0">
            <a:spAutoFit/>
          </a:bodyPr>
          <a:lstStyle/>
          <a:p>
            <a:pPr algn="ctr"/>
            <a:r>
              <a:rPr lang="id-ID" b="1" dirty="0">
                <a:solidFill>
                  <a:schemeClr val="bg1"/>
                </a:solidFill>
              </a:rPr>
              <a:t>75</a:t>
            </a:r>
          </a:p>
          <a:p>
            <a:pPr algn="ctr"/>
            <a:r>
              <a:rPr lang="id-ID" sz="1100" dirty="0">
                <a:solidFill>
                  <a:schemeClr val="bg1"/>
                </a:solidFill>
              </a:rPr>
              <a:t>%</a:t>
            </a:r>
          </a:p>
        </p:txBody>
      </p:sp>
      <p:sp>
        <p:nvSpPr>
          <p:cNvPr id="116" name="TextBox 186"/>
          <p:cNvSpPr txBox="1"/>
          <p:nvPr/>
        </p:nvSpPr>
        <p:spPr>
          <a:xfrm>
            <a:off x="3636144" y="2209317"/>
            <a:ext cx="630918" cy="569375"/>
          </a:xfrm>
          <a:prstGeom prst="rect">
            <a:avLst/>
          </a:prstGeom>
          <a:noFill/>
        </p:spPr>
        <p:txBody>
          <a:bodyPr wrap="none" lIns="121908" tIns="60954" rIns="121908" bIns="60954" rtlCol="0">
            <a:spAutoFit/>
          </a:bodyPr>
          <a:lstStyle/>
          <a:p>
            <a:pPr algn="ctr"/>
            <a:r>
              <a:rPr lang="id-ID" b="1" dirty="0">
                <a:solidFill>
                  <a:schemeClr val="bg1"/>
                </a:solidFill>
              </a:rPr>
              <a:t>100</a:t>
            </a:r>
          </a:p>
          <a:p>
            <a:pPr algn="ctr"/>
            <a:r>
              <a:rPr lang="id-ID" sz="1100" dirty="0">
                <a:solidFill>
                  <a:schemeClr val="bg1"/>
                </a:solidFill>
              </a:rPr>
              <a:t>%</a:t>
            </a:r>
          </a:p>
        </p:txBody>
      </p:sp>
      <p:sp>
        <p:nvSpPr>
          <p:cNvPr id="117" name="TextBox 187"/>
          <p:cNvSpPr txBox="1"/>
          <p:nvPr/>
        </p:nvSpPr>
        <p:spPr>
          <a:xfrm>
            <a:off x="5138615" y="2673796"/>
            <a:ext cx="502678" cy="569375"/>
          </a:xfrm>
          <a:prstGeom prst="rect">
            <a:avLst/>
          </a:prstGeom>
          <a:noFill/>
        </p:spPr>
        <p:txBody>
          <a:bodyPr wrap="none" lIns="121908" tIns="60954" rIns="121908" bIns="60954" rtlCol="0">
            <a:spAutoFit/>
          </a:bodyPr>
          <a:lstStyle/>
          <a:p>
            <a:pPr algn="ctr"/>
            <a:r>
              <a:rPr lang="id-ID" b="1" dirty="0">
                <a:solidFill>
                  <a:schemeClr val="bg1"/>
                </a:solidFill>
              </a:rPr>
              <a:t>85</a:t>
            </a:r>
          </a:p>
          <a:p>
            <a:pPr algn="ctr"/>
            <a:r>
              <a:rPr lang="id-ID" sz="1100" dirty="0">
                <a:solidFill>
                  <a:schemeClr val="bg1"/>
                </a:solidFill>
              </a:rPr>
              <a:t>%</a:t>
            </a:r>
          </a:p>
        </p:txBody>
      </p:sp>
      <p:sp>
        <p:nvSpPr>
          <p:cNvPr id="118" name="TextBox 188"/>
          <p:cNvSpPr txBox="1"/>
          <p:nvPr/>
        </p:nvSpPr>
        <p:spPr>
          <a:xfrm>
            <a:off x="4427780" y="3372524"/>
            <a:ext cx="502678" cy="569375"/>
          </a:xfrm>
          <a:prstGeom prst="rect">
            <a:avLst/>
          </a:prstGeom>
          <a:noFill/>
        </p:spPr>
        <p:txBody>
          <a:bodyPr wrap="none" lIns="121908" tIns="60954" rIns="121908" bIns="60954" rtlCol="0">
            <a:spAutoFit/>
          </a:bodyPr>
          <a:lstStyle/>
          <a:p>
            <a:pPr algn="ctr"/>
            <a:r>
              <a:rPr lang="id-ID" b="1" dirty="0">
                <a:solidFill>
                  <a:schemeClr val="bg1"/>
                </a:solidFill>
              </a:rPr>
              <a:t>55</a:t>
            </a:r>
          </a:p>
          <a:p>
            <a:pPr algn="ctr"/>
            <a:r>
              <a:rPr lang="id-ID" sz="1100" dirty="0">
                <a:solidFill>
                  <a:schemeClr val="bg1"/>
                </a:solidFill>
              </a:rPr>
              <a:t>%</a:t>
            </a:r>
          </a:p>
        </p:txBody>
      </p:sp>
      <p:sp>
        <p:nvSpPr>
          <p:cNvPr id="119" name="TextBox 189"/>
          <p:cNvSpPr txBox="1"/>
          <p:nvPr/>
        </p:nvSpPr>
        <p:spPr>
          <a:xfrm>
            <a:off x="5847916" y="3824792"/>
            <a:ext cx="502678" cy="569375"/>
          </a:xfrm>
          <a:prstGeom prst="rect">
            <a:avLst/>
          </a:prstGeom>
          <a:noFill/>
        </p:spPr>
        <p:txBody>
          <a:bodyPr wrap="none" lIns="121908" tIns="60954" rIns="121908" bIns="60954" rtlCol="0">
            <a:spAutoFit/>
          </a:bodyPr>
          <a:lstStyle/>
          <a:p>
            <a:pPr algn="ctr"/>
            <a:r>
              <a:rPr lang="id-ID" b="1" dirty="0">
                <a:solidFill>
                  <a:schemeClr val="bg1"/>
                </a:solidFill>
              </a:rPr>
              <a:t>40</a:t>
            </a:r>
          </a:p>
          <a:p>
            <a:pPr algn="ctr"/>
            <a:r>
              <a:rPr lang="id-ID" sz="1100" dirty="0">
                <a:solidFill>
                  <a:schemeClr val="bg1"/>
                </a:solidFill>
              </a:rPr>
              <a:t>%</a:t>
            </a:r>
          </a:p>
        </p:txBody>
      </p:sp>
      <p:sp>
        <p:nvSpPr>
          <p:cNvPr id="120" name="TextBox 190"/>
          <p:cNvSpPr txBox="1"/>
          <p:nvPr/>
        </p:nvSpPr>
        <p:spPr>
          <a:xfrm>
            <a:off x="586681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2015</a:t>
            </a:r>
          </a:p>
        </p:txBody>
      </p:sp>
      <p:sp>
        <p:nvSpPr>
          <p:cNvPr id="121" name="TextBox 191"/>
          <p:cNvSpPr txBox="1"/>
          <p:nvPr/>
        </p:nvSpPr>
        <p:spPr>
          <a:xfrm>
            <a:off x="5141174"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2014</a:t>
            </a:r>
          </a:p>
        </p:txBody>
      </p:sp>
      <p:sp>
        <p:nvSpPr>
          <p:cNvPr id="122" name="TextBox 192"/>
          <p:cNvSpPr txBox="1"/>
          <p:nvPr/>
        </p:nvSpPr>
        <p:spPr>
          <a:xfrm>
            <a:off x="4441159"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2013</a:t>
            </a:r>
          </a:p>
        </p:txBody>
      </p:sp>
      <p:sp>
        <p:nvSpPr>
          <p:cNvPr id="123" name="TextBox 193"/>
          <p:cNvSpPr txBox="1"/>
          <p:nvPr/>
        </p:nvSpPr>
        <p:spPr>
          <a:xfrm>
            <a:off x="3719301"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2012</a:t>
            </a:r>
          </a:p>
        </p:txBody>
      </p:sp>
      <p:sp>
        <p:nvSpPr>
          <p:cNvPr id="124" name="TextBox 194"/>
          <p:cNvSpPr txBox="1"/>
          <p:nvPr/>
        </p:nvSpPr>
        <p:spPr>
          <a:xfrm>
            <a:off x="299744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2011</a:t>
            </a:r>
          </a:p>
        </p:txBody>
      </p:sp>
      <p:sp>
        <p:nvSpPr>
          <p:cNvPr id="125" name="TextBox 195"/>
          <p:cNvSpPr txBox="1"/>
          <p:nvPr/>
        </p:nvSpPr>
        <p:spPr>
          <a:xfrm>
            <a:off x="2285350" y="5575595"/>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2010</a:t>
            </a:r>
          </a:p>
        </p:txBody>
      </p:sp>
      <p:sp>
        <p:nvSpPr>
          <p:cNvPr id="126" name="TextBox 196"/>
          <p:cNvSpPr txBox="1"/>
          <p:nvPr/>
        </p:nvSpPr>
        <p:spPr>
          <a:xfrm>
            <a:off x="1566354" y="5575586"/>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2009</a:t>
            </a:r>
          </a:p>
        </p:txBody>
      </p:sp>
      <p:sp>
        <p:nvSpPr>
          <p:cNvPr id="127" name="TextBox 197"/>
          <p:cNvSpPr txBox="1"/>
          <p:nvPr/>
        </p:nvSpPr>
        <p:spPr>
          <a:xfrm>
            <a:off x="840457" y="5575582"/>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2008</a:t>
            </a:r>
          </a:p>
        </p:txBody>
      </p:sp>
      <p:sp>
        <p:nvSpPr>
          <p:cNvPr id="128" name="TextBox 198"/>
          <p:cNvSpPr txBox="1"/>
          <p:nvPr/>
        </p:nvSpPr>
        <p:spPr>
          <a:xfrm>
            <a:off x="6960096" y="2492897"/>
            <a:ext cx="1887672" cy="615541"/>
          </a:xfrm>
          <a:prstGeom prst="rect">
            <a:avLst/>
          </a:prstGeom>
          <a:noFill/>
        </p:spPr>
        <p:txBody>
          <a:bodyPr wrap="none" lIns="121908" tIns="60954" rIns="121908" bIns="60954" rtlCol="0">
            <a:spAutoFit/>
          </a:bodyPr>
          <a:lstStyle/>
          <a:p>
            <a:r>
              <a:rPr lang="zh-CN" altLang="en-US" sz="3200" b="1" dirty="0">
                <a:solidFill>
                  <a:schemeClr val="accent2"/>
                </a:solidFill>
                <a:latin typeface="Raleway" pitchFamily="34" charset="0"/>
              </a:rPr>
              <a:t>添加标题</a:t>
            </a:r>
            <a:endParaRPr lang="id-ID" sz="3200" b="1" dirty="0">
              <a:solidFill>
                <a:schemeClr val="accent2"/>
              </a:solidFill>
              <a:latin typeface="Raleway" pitchFamily="34" charset="0"/>
            </a:endParaRPr>
          </a:p>
        </p:txBody>
      </p:sp>
      <p:sp>
        <p:nvSpPr>
          <p:cNvPr id="129" name="Rectangle 185"/>
          <p:cNvSpPr/>
          <p:nvPr/>
        </p:nvSpPr>
        <p:spPr>
          <a:xfrm>
            <a:off x="7031016" y="3073780"/>
            <a:ext cx="4587967" cy="2062103"/>
          </a:xfrm>
          <a:prstGeom prst="rect">
            <a:avLst/>
          </a:prstGeom>
        </p:spPr>
        <p:txBody>
          <a:bodyPr wrap="square" lIns="121908" tIns="60954" rIns="121908" bIns="60954">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400" dirty="0">
              <a:solidFill>
                <a:prstClr val="white">
                  <a:lumMod val="65000"/>
                </a:prstClr>
              </a:solidFill>
              <a:latin typeface="PT Sans" panose="020B0503020203020204" pitchFamily="34" charset="0"/>
            </a:endParaRPr>
          </a:p>
        </p:txBody>
      </p:sp>
      <p:sp>
        <p:nvSpPr>
          <p:cNvPr id="130" name="标题 12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anim calcmode="lin" valueType="num">
                                      <p:cBhvr>
                                        <p:cTn id="33" dur="500" fill="hold"/>
                                        <p:tgtEl>
                                          <p:spTgt spid="65"/>
                                        </p:tgtEl>
                                        <p:attrNameLst>
                                          <p:attrName>ppt_x</p:attrName>
                                        </p:attrNameLst>
                                      </p:cBhvr>
                                      <p:tavLst>
                                        <p:tav tm="0">
                                          <p:val>
                                            <p:strVal val="#ppt_x"/>
                                          </p:val>
                                        </p:tav>
                                        <p:tav tm="100000">
                                          <p:val>
                                            <p:strVal val="#ppt_x"/>
                                          </p:val>
                                        </p:tav>
                                      </p:tavLst>
                                    </p:anim>
                                    <p:anim calcmode="lin" valueType="num">
                                      <p:cBhvr>
                                        <p:cTn id="34" dur="5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500"/>
                                        <p:tgtEl>
                                          <p:spTgt spid="1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down)">
                                      <p:cBhvr>
                                        <p:cTn id="100" dur="500"/>
                                        <p:tgtEl>
                                          <p:spTgt spid="3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p:cTn id="111" dur="500" fill="hold"/>
                                        <p:tgtEl>
                                          <p:spTgt spid="107"/>
                                        </p:tgtEl>
                                        <p:attrNameLst>
                                          <p:attrName>ppt_w</p:attrName>
                                        </p:attrNameLst>
                                      </p:cBhvr>
                                      <p:tavLst>
                                        <p:tav tm="0">
                                          <p:val>
                                            <p:fltVal val="0"/>
                                          </p:val>
                                        </p:tav>
                                        <p:tav tm="100000">
                                          <p:val>
                                            <p:strVal val="#ppt_w"/>
                                          </p:val>
                                        </p:tav>
                                      </p:tavLst>
                                    </p:anim>
                                    <p:anim calcmode="lin" valueType="num">
                                      <p:cBhvr>
                                        <p:cTn id="112" dur="500" fill="hold"/>
                                        <p:tgtEl>
                                          <p:spTgt spid="107"/>
                                        </p:tgtEl>
                                        <p:attrNameLst>
                                          <p:attrName>ppt_h</p:attrName>
                                        </p:attrNameLst>
                                      </p:cBhvr>
                                      <p:tavLst>
                                        <p:tav tm="0">
                                          <p:val>
                                            <p:fltVal val="0"/>
                                          </p:val>
                                        </p:tav>
                                        <p:tav tm="100000">
                                          <p:val>
                                            <p:strVal val="#ppt_h"/>
                                          </p:val>
                                        </p:tav>
                                      </p:tavLst>
                                    </p:anim>
                                    <p:animEffect transition="in" filter="fade">
                                      <p:cBhvr>
                                        <p:cTn id="113" dur="500"/>
                                        <p:tgtEl>
                                          <p:spTgt spid="10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ipe(down)">
                                      <p:cBhvr>
                                        <p:cTn id="140" dur="500"/>
                                        <p:tgtEl>
                                          <p:spTgt spid="58"/>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fade">
                                      <p:cBhvr>
                                        <p:cTn id="144" dur="500"/>
                                        <p:tgtEl>
                                          <p:spTgt spid="116"/>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09"/>
                                        </p:tgtEl>
                                        <p:attrNameLst>
                                          <p:attrName>style.visibility</p:attrName>
                                        </p:attrNameLst>
                                      </p:cBhvr>
                                      <p:to>
                                        <p:strVal val="visible"/>
                                      </p:to>
                                    </p:set>
                                    <p:anim calcmode="lin" valueType="num">
                                      <p:cBhvr>
                                        <p:cTn id="148" dur="500" fill="hold"/>
                                        <p:tgtEl>
                                          <p:spTgt spid="109"/>
                                        </p:tgtEl>
                                        <p:attrNameLst>
                                          <p:attrName>ppt_w</p:attrName>
                                        </p:attrNameLst>
                                      </p:cBhvr>
                                      <p:tavLst>
                                        <p:tav tm="0">
                                          <p:val>
                                            <p:fltVal val="0"/>
                                          </p:val>
                                        </p:tav>
                                        <p:tav tm="100000">
                                          <p:val>
                                            <p:strVal val="#ppt_w"/>
                                          </p:val>
                                        </p:tav>
                                      </p:tavLst>
                                    </p:anim>
                                    <p:anim calcmode="lin" valueType="num">
                                      <p:cBhvr>
                                        <p:cTn id="149" dur="500" fill="hold"/>
                                        <p:tgtEl>
                                          <p:spTgt spid="109"/>
                                        </p:tgtEl>
                                        <p:attrNameLst>
                                          <p:attrName>ppt_h</p:attrName>
                                        </p:attrNameLst>
                                      </p:cBhvr>
                                      <p:tavLst>
                                        <p:tav tm="0">
                                          <p:val>
                                            <p:fltVal val="0"/>
                                          </p:val>
                                        </p:tav>
                                        <p:tav tm="100000">
                                          <p:val>
                                            <p:strVal val="#ppt_h"/>
                                          </p:val>
                                        </p:tav>
                                      </p:tavLst>
                                    </p:anim>
                                    <p:animEffect transition="in" filter="fade">
                                      <p:cBhvr>
                                        <p:cTn id="150" dur="500"/>
                                        <p:tgtEl>
                                          <p:spTgt spid="10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fade">
                                      <p:cBhvr>
                                        <p:cTn id="153" dur="500"/>
                                        <p:tgtEl>
                                          <p:spTgt spid="122"/>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10"/>
                                        </p:tgtEl>
                                        <p:attrNameLst>
                                          <p:attrName>style.visibility</p:attrName>
                                        </p:attrNameLst>
                                      </p:cBhvr>
                                      <p:to>
                                        <p:strVal val="visible"/>
                                      </p:to>
                                    </p:set>
                                    <p:anim calcmode="lin" valueType="num">
                                      <p:cBhvr>
                                        <p:cTn id="168" dur="500" fill="hold"/>
                                        <p:tgtEl>
                                          <p:spTgt spid="110"/>
                                        </p:tgtEl>
                                        <p:attrNameLst>
                                          <p:attrName>ppt_w</p:attrName>
                                        </p:attrNameLst>
                                      </p:cBhvr>
                                      <p:tavLst>
                                        <p:tav tm="0">
                                          <p:val>
                                            <p:fltVal val="0"/>
                                          </p:val>
                                        </p:tav>
                                        <p:tav tm="100000">
                                          <p:val>
                                            <p:strVal val="#ppt_w"/>
                                          </p:val>
                                        </p:tav>
                                      </p:tavLst>
                                    </p:anim>
                                    <p:anim calcmode="lin" valueType="num">
                                      <p:cBhvr>
                                        <p:cTn id="169" dur="500" fill="hold"/>
                                        <p:tgtEl>
                                          <p:spTgt spid="110"/>
                                        </p:tgtEl>
                                        <p:attrNameLst>
                                          <p:attrName>ppt_h</p:attrName>
                                        </p:attrNameLst>
                                      </p:cBhvr>
                                      <p:tavLst>
                                        <p:tav tm="0">
                                          <p:val>
                                            <p:fltVal val="0"/>
                                          </p:val>
                                        </p:tav>
                                        <p:tav tm="100000">
                                          <p:val>
                                            <p:strVal val="#ppt_h"/>
                                          </p:val>
                                        </p:tav>
                                      </p:tavLst>
                                    </p:anim>
                                    <p:animEffect transition="in" filter="fade">
                                      <p:cBhvr>
                                        <p:cTn id="170" dur="500"/>
                                        <p:tgtEl>
                                          <p:spTgt spid="1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1"/>
                                        </p:tgtEl>
                                        <p:attrNameLst>
                                          <p:attrName>style.visibility</p:attrName>
                                        </p:attrNameLst>
                                      </p:cBhvr>
                                      <p:to>
                                        <p:strVal val="visible"/>
                                      </p:to>
                                    </p:set>
                                    <p:animEffect transition="in" filter="fade">
                                      <p:cBhvr>
                                        <p:cTn id="173" dur="500"/>
                                        <p:tgtEl>
                                          <p:spTgt spid="121"/>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wipe(down)">
                                      <p:cBhvr>
                                        <p:cTn id="177" dur="500"/>
                                        <p:tgtEl>
                                          <p:spTgt spid="84"/>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17"/>
                                        </p:tgtEl>
                                        <p:attrNameLst>
                                          <p:attrName>style.visibility</p:attrName>
                                        </p:attrNameLst>
                                      </p:cBhvr>
                                      <p:to>
                                        <p:strVal val="visible"/>
                                      </p:to>
                                    </p:set>
                                    <p:animEffect transition="in" filter="fade">
                                      <p:cBhvr>
                                        <p:cTn id="181" dur="500"/>
                                        <p:tgtEl>
                                          <p:spTgt spid="11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11"/>
                                        </p:tgtEl>
                                        <p:attrNameLst>
                                          <p:attrName>style.visibility</p:attrName>
                                        </p:attrNameLst>
                                      </p:cBhvr>
                                      <p:to>
                                        <p:strVal val="visible"/>
                                      </p:to>
                                    </p:set>
                                    <p:anim calcmode="lin" valueType="num">
                                      <p:cBhvr>
                                        <p:cTn id="188" dur="500" fill="hold"/>
                                        <p:tgtEl>
                                          <p:spTgt spid="111"/>
                                        </p:tgtEl>
                                        <p:attrNameLst>
                                          <p:attrName>ppt_w</p:attrName>
                                        </p:attrNameLst>
                                      </p:cBhvr>
                                      <p:tavLst>
                                        <p:tav tm="0">
                                          <p:val>
                                            <p:fltVal val="0"/>
                                          </p:val>
                                        </p:tav>
                                        <p:tav tm="100000">
                                          <p:val>
                                            <p:strVal val="#ppt_w"/>
                                          </p:val>
                                        </p:tav>
                                      </p:tavLst>
                                    </p:anim>
                                    <p:anim calcmode="lin" valueType="num">
                                      <p:cBhvr>
                                        <p:cTn id="189" dur="500" fill="hold"/>
                                        <p:tgtEl>
                                          <p:spTgt spid="111"/>
                                        </p:tgtEl>
                                        <p:attrNameLst>
                                          <p:attrName>ppt_h</p:attrName>
                                        </p:attrNameLst>
                                      </p:cBhvr>
                                      <p:tavLst>
                                        <p:tav tm="0">
                                          <p:val>
                                            <p:fltVal val="0"/>
                                          </p:val>
                                        </p:tav>
                                        <p:tav tm="100000">
                                          <p:val>
                                            <p:strVal val="#ppt_h"/>
                                          </p:val>
                                        </p:tav>
                                      </p:tavLst>
                                    </p:anim>
                                    <p:animEffect transition="in" filter="fade">
                                      <p:cBhvr>
                                        <p:cTn id="190" dur="500"/>
                                        <p:tgtEl>
                                          <p:spTgt spid="11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down)">
                                      <p:cBhvr>
                                        <p:cTn id="193" dur="500"/>
                                        <p:tgtEl>
                                          <p:spTgt spid="120"/>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97"/>
                                        </p:tgtEl>
                                        <p:attrNameLst>
                                          <p:attrName>style.visibility</p:attrName>
                                        </p:attrNameLst>
                                      </p:cBhvr>
                                      <p:to>
                                        <p:strVal val="visible"/>
                                      </p:to>
                                    </p:set>
                                    <p:animEffect transition="in" filter="wipe(down)">
                                      <p:cBhvr>
                                        <p:cTn id="197" dur="500"/>
                                        <p:tgtEl>
                                          <p:spTgt spid="97"/>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19"/>
                                        </p:tgtEl>
                                        <p:attrNameLst>
                                          <p:attrName>style.visibility</p:attrName>
                                        </p:attrNameLst>
                                      </p:cBhvr>
                                      <p:to>
                                        <p:strVal val="visible"/>
                                      </p:to>
                                    </p:set>
                                    <p:animEffect transition="in" filter="fade">
                                      <p:cBhvr>
                                        <p:cTn id="201" dur="500"/>
                                        <p:tgtEl>
                                          <p:spTgt spid="11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6"/>
                                        </p:tgtEl>
                                        <p:attrNameLst>
                                          <p:attrName>style.visibility</p:attrName>
                                        </p:attrNameLst>
                                      </p:cBhvr>
                                      <p:to>
                                        <p:strVal val="visible"/>
                                      </p:to>
                                    </p:set>
                                    <p:animEffect transition="in" filter="fade">
                                      <p:cBhvr>
                                        <p:cTn id="204" dur="500"/>
                                        <p:tgtEl>
                                          <p:spTgt spid="96"/>
                                        </p:tgtEl>
                                      </p:cBhvr>
                                    </p:animEffect>
                                  </p:childTnLst>
                                </p:cTn>
                              </p:par>
                            </p:childTnLst>
                          </p:cTn>
                        </p:par>
                        <p:par>
                          <p:cTn id="205" fill="hold">
                            <p:stCondLst>
                              <p:cond delay="12500"/>
                            </p:stCondLst>
                            <p:childTnLst>
                              <p:par>
                                <p:cTn id="206" presetID="10" presetClass="entr" presetSubtype="0" fill="hold" grpId="0" nodeType="afterEffect">
                                  <p:stCondLst>
                                    <p:cond delay="0"/>
                                  </p:stCondLst>
                                  <p:childTnLst>
                                    <p:set>
                                      <p:cBhvr>
                                        <p:cTn id="207" dur="1" fill="hold">
                                          <p:stCondLst>
                                            <p:cond delay="0"/>
                                          </p:stCondLst>
                                        </p:cTn>
                                        <p:tgtEl>
                                          <p:spTgt spid="128"/>
                                        </p:tgtEl>
                                        <p:attrNameLst>
                                          <p:attrName>style.visibility</p:attrName>
                                        </p:attrNameLst>
                                      </p:cBhvr>
                                      <p:to>
                                        <p:strVal val="visible"/>
                                      </p:to>
                                    </p:set>
                                    <p:animEffect transition="in" filter="fade">
                                      <p:cBhvr>
                                        <p:cTn id="208" dur="500"/>
                                        <p:tgtEl>
                                          <p:spTgt spid="1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32" grpId="0" animBg="1"/>
      <p:bldP spid="45" grpId="0" animBg="1"/>
      <p:bldP spid="70" grpId="0" animBg="1"/>
      <p:bldP spid="83"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1126">
      <a:dk1>
        <a:sysClr val="windowText" lastClr="000000"/>
      </a:dk1>
      <a:lt1>
        <a:sysClr val="window" lastClr="FFFFFF"/>
      </a:lt1>
      <a:dk2>
        <a:srgbClr val="292584"/>
      </a:dk2>
      <a:lt2>
        <a:srgbClr val="0E1645"/>
      </a:lt2>
      <a:accent1>
        <a:srgbClr val="0E1645"/>
      </a:accent1>
      <a:accent2>
        <a:srgbClr val="292584"/>
      </a:accent2>
      <a:accent3>
        <a:srgbClr val="0E1645"/>
      </a:accent3>
      <a:accent4>
        <a:srgbClr val="292584"/>
      </a:accent4>
      <a:accent5>
        <a:srgbClr val="0E1645"/>
      </a:accent5>
      <a:accent6>
        <a:srgbClr val="292584"/>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4334</Words>
  <Application>Microsoft Office PowerPoint</Application>
  <PresentationFormat>宽屏</PresentationFormat>
  <Paragraphs>529</Paragraphs>
  <Slides>39</Slides>
  <Notes>31</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39</vt:i4>
      </vt:variant>
    </vt:vector>
  </HeadingPairs>
  <TitlesOfParts>
    <vt:vector size="57" baseType="lpstr">
      <vt:lpstr>Adobe 明體 Std L</vt:lpstr>
      <vt:lpstr>Arial Unicode MS</vt:lpstr>
      <vt:lpstr>Gill Sans</vt:lpstr>
      <vt:lpstr>PT Sans</vt:lpstr>
      <vt:lpstr>Raleway Black</vt:lpstr>
      <vt:lpstr>Raleway Light</vt:lpstr>
      <vt:lpstr>Signika Negative</vt:lpstr>
      <vt:lpstr>微软雅黑</vt:lpstr>
      <vt:lpstr>微软雅黑 Light</vt:lpstr>
      <vt:lpstr>Arial</vt:lpstr>
      <vt:lpstr>Arial Black</vt:lpstr>
      <vt:lpstr>Calibri</vt:lpstr>
      <vt:lpstr>Impact</vt:lpstr>
      <vt:lpstr>Leelawadee</vt:lpstr>
      <vt:lpstr>Raleway</vt:lpstr>
      <vt:lpstr>Wingdings</vt:lpstr>
      <vt:lpstr>Office 主题</vt:lpstr>
      <vt:lpstr>微笑PPT - 小A</vt:lpstr>
      <vt:lpstr>PowerPoint 演示文稿</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821.互联网科技工作汇报PPT模板</dc:title>
  <dc:creator/>
  <cp:lastModifiedBy>天 下</cp:lastModifiedBy>
  <cp:revision>19</cp:revision>
  <dcterms:created xsi:type="dcterms:W3CDTF">2015-05-05T08:02:00Z</dcterms:created>
  <dcterms:modified xsi:type="dcterms:W3CDTF">2021-01-06T01:09:47Z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