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5462" r:id="rId2"/>
    <p:sldId id="5914" r:id="rId3"/>
    <p:sldId id="5915" r:id="rId4"/>
    <p:sldId id="5923" r:id="rId5"/>
    <p:sldId id="5934" r:id="rId6"/>
    <p:sldId id="5924" r:id="rId7"/>
    <p:sldId id="5940" r:id="rId8"/>
    <p:sldId id="5927" r:id="rId9"/>
    <p:sldId id="5916" r:id="rId10"/>
    <p:sldId id="5919" r:id="rId11"/>
    <p:sldId id="5922" r:id="rId12"/>
    <p:sldId id="5931" r:id="rId13"/>
    <p:sldId id="5933" r:id="rId14"/>
    <p:sldId id="5937" r:id="rId15"/>
    <p:sldId id="5917" r:id="rId16"/>
    <p:sldId id="5926" r:id="rId17"/>
    <p:sldId id="5920" r:id="rId18"/>
    <p:sldId id="5936" r:id="rId19"/>
    <p:sldId id="5921" r:id="rId20"/>
    <p:sldId id="5941" r:id="rId21"/>
    <p:sldId id="5918" r:id="rId22"/>
    <p:sldId id="5928" r:id="rId23"/>
    <p:sldId id="5938" r:id="rId24"/>
    <p:sldId id="5929" r:id="rId25"/>
    <p:sldId id="5932" r:id="rId26"/>
    <p:sldId id="5913" r:id="rId27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A200"/>
    <a:srgbClr val="FABD00"/>
    <a:srgbClr val="40C4F1"/>
    <a:srgbClr val="F98146"/>
    <a:srgbClr val="CA0022"/>
    <a:srgbClr val="2775A6"/>
    <a:srgbClr val="FFFFFF"/>
    <a:srgbClr val="135145"/>
    <a:srgbClr val="FF9900"/>
    <a:srgbClr val="FFA6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 autoAdjust="0"/>
    <p:restoredTop sz="95394" autoAdjust="0"/>
  </p:normalViewPr>
  <p:slideViewPr>
    <p:cSldViewPr>
      <p:cViewPr varScale="1">
        <p:scale>
          <a:sx n="108" d="100"/>
          <a:sy n="108" d="100"/>
        </p:scale>
        <p:origin x="516" y="114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320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28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B2-493A-A5C3-95349C502A0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7B2-493A-A5C3-95349C502A0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7B2-493A-A5C3-95349C502A09}"/>
              </c:ext>
            </c:extLst>
          </c:dPt>
          <c:dLbls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0.00%</c:formatCode>
                <c:ptCount val="4"/>
                <c:pt idx="0">
                  <c:v>0.58399999999999996</c:v>
                </c:pt>
                <c:pt idx="1">
                  <c:v>0.65</c:v>
                </c:pt>
                <c:pt idx="2">
                  <c:v>0.93899999999999995</c:v>
                </c:pt>
                <c:pt idx="3">
                  <c:v>0.77700000000000002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系列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类别 1</c:v>
                      </c:pt>
                      <c:pt idx="1">
                        <c:v>类别 2</c:v>
                      </c:pt>
                      <c:pt idx="2">
                        <c:v>类别 3</c:v>
                      </c:pt>
                      <c:pt idx="3">
                        <c:v>类别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07B2-493A-A5C3-95349C502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125373056"/>
        <c:axId val="125383040"/>
      </c:barChart>
      <c:catAx>
        <c:axId val="12537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125383040"/>
        <c:crosses val="autoZero"/>
        <c:auto val="1"/>
        <c:lblAlgn val="ctr"/>
        <c:lblOffset val="100"/>
        <c:noMultiLvlLbl val="0"/>
      </c:catAx>
      <c:valAx>
        <c:axId val="12538304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one"/>
        <c:crossAx val="125373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B4572-018F-4CE0-AE77-578DC43495D8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B7FA29-E3F8-4667-8A96-8EB7A1B7791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8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1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6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9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384D8-9F17-4372-A23A-924F96CB64E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0A286-8FF2-4EC5-AF8A-818446FED1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1397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4039" y="1925358"/>
            <a:ext cx="11090672" cy="458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4039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59461" y="6703595"/>
            <a:ext cx="4339828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1492" y="6703595"/>
            <a:ext cx="2893219" cy="38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64565" rtl="0" eaLnBrk="1" latinLnBrk="0" hangingPunct="1">
        <a:lnSpc>
          <a:spcPct val="90000"/>
        </a:lnSpc>
        <a:spcBef>
          <a:spcPct val="0"/>
        </a:spcBef>
        <a:buNone/>
        <a:defRPr sz="4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300" indent="-241300" algn="l" defTabSz="964565" rtl="0" eaLnBrk="1" latinLnBrk="0" hangingPunct="1">
        <a:lnSpc>
          <a:spcPct val="90000"/>
        </a:lnSpc>
        <a:spcBef>
          <a:spcPts val="1055"/>
        </a:spcBef>
        <a:buFont typeface="Arial" panose="020B0604020202020204" pitchFamily="34" charset="0"/>
        <a:buChar char="•"/>
        <a:defRPr sz="2955" kern="1200">
          <a:solidFill>
            <a:schemeClr val="tx1"/>
          </a:solidFill>
          <a:latin typeface="+mn-lt"/>
          <a:ea typeface="+mn-ea"/>
          <a:cs typeface="+mn-cs"/>
        </a:defRPr>
      </a:lvl1pPr>
      <a:lvl2pPr marL="72326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2pPr>
      <a:lvl3pPr marL="12052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3pPr>
      <a:lvl4pPr marL="168783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6979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517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36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16325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98290" indent="-241300" algn="l" defTabSz="964565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19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456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653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84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109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306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75025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990" algn="l" defTabSz="9645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858750" cy="7232649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924050" y="4115966"/>
            <a:ext cx="901065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8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创意低多边形</a:t>
            </a:r>
            <a:r>
              <a:rPr lang="en-US" altLang="zh-CN" sz="8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PPT</a:t>
            </a:r>
            <a:endParaRPr lang="zh-CN" altLang="en-US" sz="48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669295" y="6019565"/>
            <a:ext cx="2261298" cy="2863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:xiazaii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320237" y="3732535"/>
            <a:ext cx="82182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CREATIVE LOW POLYGON PPT</a:t>
            </a:r>
            <a:endParaRPr lang="zh-CN" altLang="en-US" sz="2800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Oval 22"/>
          <p:cNvSpPr/>
          <p:nvPr/>
        </p:nvSpPr>
        <p:spPr>
          <a:xfrm>
            <a:off x="4351809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Oval 22"/>
          <p:cNvSpPr/>
          <p:nvPr/>
        </p:nvSpPr>
        <p:spPr>
          <a:xfrm>
            <a:off x="5305670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0" name="Oval 22"/>
          <p:cNvSpPr/>
          <p:nvPr/>
        </p:nvSpPr>
        <p:spPr>
          <a:xfrm>
            <a:off x="625953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" name="Oval 22"/>
          <p:cNvSpPr/>
          <p:nvPr/>
        </p:nvSpPr>
        <p:spPr>
          <a:xfrm>
            <a:off x="721339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  <p:pic>
        <p:nvPicPr>
          <p:cNvPr id="5" name="Daydr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6124575" y="-14048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5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4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5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animBg="1"/>
      <p:bldP spid="11" grpId="0"/>
      <p:bldP spid="11" grpId="1"/>
      <p:bldP spid="13" grpId="0" bldLvl="0" animBg="1"/>
      <p:bldP spid="16" grpId="0"/>
      <p:bldP spid="16" grpId="1"/>
      <p:bldP spid="8" grpId="0" animBg="1"/>
      <p:bldP spid="9" grpId="0" animBg="1"/>
      <p:bldP spid="10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3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23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62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61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43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6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7" name="Text Placeholder 32"/>
          <p:cNvSpPr txBox="1"/>
          <p:nvPr/>
        </p:nvSpPr>
        <p:spPr>
          <a:xfrm>
            <a:off x="1543688" y="1695636"/>
            <a:ext cx="26661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 Placeholder 33"/>
          <p:cNvSpPr txBox="1"/>
          <p:nvPr/>
        </p:nvSpPr>
        <p:spPr>
          <a:xfrm>
            <a:off x="1529274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 Placeholder 32"/>
          <p:cNvSpPr txBox="1"/>
          <p:nvPr/>
        </p:nvSpPr>
        <p:spPr>
          <a:xfrm>
            <a:off x="8627848" y="1695636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33"/>
          <p:cNvSpPr txBox="1"/>
          <p:nvPr/>
        </p:nvSpPr>
        <p:spPr>
          <a:xfrm>
            <a:off x="9589301" y="13948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 Placeholder 32"/>
          <p:cNvSpPr txBox="1"/>
          <p:nvPr/>
        </p:nvSpPr>
        <p:spPr>
          <a:xfrm>
            <a:off x="154368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33"/>
          <p:cNvSpPr txBox="1"/>
          <p:nvPr/>
        </p:nvSpPr>
        <p:spPr>
          <a:xfrm>
            <a:off x="1529274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 Placeholder 32"/>
          <p:cNvSpPr txBox="1"/>
          <p:nvPr/>
        </p:nvSpPr>
        <p:spPr>
          <a:xfrm>
            <a:off x="8627848" y="5585465"/>
            <a:ext cx="2666143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9589301" y="528471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3" grpId="0" animBg="1"/>
      <p:bldP spid="34" grpId="0" animBg="1"/>
      <p:bldP spid="35" grpId="0" animBg="1"/>
      <p:bldP spid="37" grpId="0" animBg="1"/>
      <p:bldP spid="27" grpId="0"/>
      <p:bldP spid="28" grpId="0"/>
      <p:bldP spid="29" grpId="0"/>
      <p:bldP spid="30" grpId="0"/>
      <p:bldP spid="31" grpId="0"/>
      <p:bldP spid="32" grpId="0"/>
      <p:bldP spid="36" grpId="0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7322" y="1831053"/>
            <a:ext cx="2893062" cy="4787930"/>
            <a:chOff x="882315" y="1957137"/>
            <a:chExt cx="2743202" cy="4539916"/>
          </a:xfrm>
        </p:grpSpPr>
        <p:sp>
          <p:nvSpPr>
            <p:cNvPr id="5" name="Rectangle 4"/>
            <p:cNvSpPr/>
            <p:nvPr/>
          </p:nvSpPr>
          <p:spPr>
            <a:xfrm>
              <a:off x="882315" y="1957137"/>
              <a:ext cx="2743201" cy="2695074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882315" y="4702077"/>
              <a:ext cx="2743202" cy="450552"/>
              <a:chOff x="882315" y="4702077"/>
              <a:chExt cx="2743202" cy="45055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959450" y="4702077"/>
                <a:ext cx="2629151" cy="437751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82315" y="5203868"/>
              <a:ext cx="2743202" cy="1293185"/>
              <a:chOff x="882315" y="5203868"/>
              <a:chExt cx="2743202" cy="1293185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" name="Title 13"/>
              <p:cNvSpPr txBox="1"/>
              <p:nvPr/>
            </p:nvSpPr>
            <p:spPr>
              <a:xfrm>
                <a:off x="1024775" y="5345676"/>
                <a:ext cx="2498500" cy="875502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9036712" y="1885091"/>
            <a:ext cx="2893062" cy="4787930"/>
            <a:chOff x="8382000" y="1957137"/>
            <a:chExt cx="2743202" cy="4539916"/>
          </a:xfrm>
        </p:grpSpPr>
        <p:sp>
          <p:nvSpPr>
            <p:cNvPr id="13" name="Rectangle 12"/>
            <p:cNvSpPr/>
            <p:nvPr/>
          </p:nvSpPr>
          <p:spPr>
            <a:xfrm>
              <a:off x="8382000" y="1957137"/>
              <a:ext cx="2743201" cy="2695074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382000" y="4703450"/>
              <a:ext cx="2743202" cy="449179"/>
              <a:chOff x="882315" y="4703450"/>
              <a:chExt cx="2743202" cy="44917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976870" y="4751576"/>
                <a:ext cx="2554089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382000" y="5203868"/>
              <a:ext cx="2743202" cy="1293185"/>
              <a:chOff x="882315" y="5203868"/>
              <a:chExt cx="2743202" cy="12931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itle 13"/>
              <p:cNvSpPr txBox="1"/>
              <p:nvPr/>
            </p:nvSpPr>
            <p:spPr>
              <a:xfrm>
                <a:off x="981956" y="5294437"/>
                <a:ext cx="2511380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082015" y="1885091"/>
            <a:ext cx="2893062" cy="4787930"/>
            <a:chOff x="4632156" y="2008376"/>
            <a:chExt cx="2743202" cy="4539916"/>
          </a:xfrm>
        </p:grpSpPr>
        <p:sp>
          <p:nvSpPr>
            <p:cNvPr id="21" name="Rectangle 20"/>
            <p:cNvSpPr/>
            <p:nvPr/>
          </p:nvSpPr>
          <p:spPr>
            <a:xfrm>
              <a:off x="4632156" y="2008376"/>
              <a:ext cx="2743201" cy="2695074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id-ID" sz="8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32156" y="4754689"/>
              <a:ext cx="2743202" cy="449179"/>
              <a:chOff x="882315" y="4703450"/>
              <a:chExt cx="2743202" cy="449179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82315" y="4703450"/>
                <a:ext cx="2743202" cy="44917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929985" y="4751576"/>
                <a:ext cx="2647860" cy="29183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直接复制你的内容到此</a:t>
                </a:r>
                <a:endParaRPr lang="id-ID" sz="2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4632156" y="5255107"/>
              <a:ext cx="2743202" cy="1293185"/>
              <a:chOff x="882315" y="5203868"/>
              <a:chExt cx="2743202" cy="129318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882315" y="5203868"/>
                <a:ext cx="2743202" cy="1293185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id-ID" sz="80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itle 13"/>
              <p:cNvSpPr txBox="1"/>
              <p:nvPr/>
            </p:nvSpPr>
            <p:spPr>
              <a:xfrm>
                <a:off x="996927" y="5294437"/>
                <a:ext cx="2485623" cy="875502"/>
              </a:xfrm>
              <a:prstGeom prst="rect">
                <a:avLst/>
              </a:prstGeom>
            </p:spPr>
            <p:txBody>
              <a:bodyPr vert="horz" lIns="0" tIns="0" rIns="0" bIns="0" rtlCol="0" anchor="ctr">
                <a:sp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3200" b="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 Light" pitchFamily="34" charset="0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  </a:r>
                <a:endPara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8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 112"/>
          <p:cNvSpPr/>
          <p:nvPr/>
        </p:nvSpPr>
        <p:spPr>
          <a:xfrm>
            <a:off x="353" y="1792556"/>
            <a:ext cx="12858044" cy="34799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任意多边形 23"/>
          <p:cNvSpPr>
            <a:spLocks noChangeAspect="1"/>
          </p:cNvSpPr>
          <p:nvPr/>
        </p:nvSpPr>
        <p:spPr>
          <a:xfrm>
            <a:off x="813005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Title 13"/>
          <p:cNvSpPr txBox="1"/>
          <p:nvPr/>
        </p:nvSpPr>
        <p:spPr>
          <a:xfrm>
            <a:off x="870022" y="5613130"/>
            <a:ext cx="1873178" cy="104259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Title 13"/>
          <p:cNvSpPr txBox="1"/>
          <p:nvPr/>
        </p:nvSpPr>
        <p:spPr>
          <a:xfrm>
            <a:off x="3135194" y="5587422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itle 13"/>
          <p:cNvSpPr txBox="1"/>
          <p:nvPr/>
        </p:nvSpPr>
        <p:spPr>
          <a:xfrm>
            <a:off x="5449556" y="5587422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itle 13"/>
          <p:cNvSpPr txBox="1"/>
          <p:nvPr/>
        </p:nvSpPr>
        <p:spPr>
          <a:xfrm>
            <a:off x="7763918" y="5574624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itle 13"/>
          <p:cNvSpPr txBox="1"/>
          <p:nvPr/>
        </p:nvSpPr>
        <p:spPr>
          <a:xfrm>
            <a:off x="10078281" y="5574815"/>
            <a:ext cx="1922368" cy="1042593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zh-CN" altLang="en-US" sz="7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5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任意多边形 25"/>
          <p:cNvSpPr>
            <a:spLocks noChangeAspect="1"/>
          </p:cNvSpPr>
          <p:nvPr/>
        </p:nvSpPr>
        <p:spPr>
          <a:xfrm>
            <a:off x="3113112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任意多边形 26"/>
          <p:cNvSpPr>
            <a:spLocks noChangeAspect="1"/>
          </p:cNvSpPr>
          <p:nvPr/>
        </p:nvSpPr>
        <p:spPr>
          <a:xfrm>
            <a:off x="5413219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任意多边形 27"/>
          <p:cNvSpPr>
            <a:spLocks noChangeAspect="1"/>
          </p:cNvSpPr>
          <p:nvPr/>
        </p:nvSpPr>
        <p:spPr>
          <a:xfrm>
            <a:off x="7713326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任意多边形 28"/>
          <p:cNvSpPr>
            <a:spLocks noChangeAspect="1"/>
          </p:cNvSpPr>
          <p:nvPr/>
        </p:nvSpPr>
        <p:spPr>
          <a:xfrm>
            <a:off x="10013435" y="2393531"/>
            <a:ext cx="1987214" cy="2278000"/>
          </a:xfrm>
          <a:custGeom>
            <a:avLst/>
            <a:gdLst>
              <a:gd name="connsiteX0" fmla="*/ 0 w 1987214"/>
              <a:gd name="connsiteY0" fmla="*/ 0 h 2278000"/>
              <a:gd name="connsiteX1" fmla="*/ 1987214 w 1987214"/>
              <a:gd name="connsiteY1" fmla="*/ 0 h 2278000"/>
              <a:gd name="connsiteX2" fmla="*/ 1987214 w 1987214"/>
              <a:gd name="connsiteY2" fmla="*/ 2010323 h 2278000"/>
              <a:gd name="connsiteX3" fmla="*/ 1092614 w 1987214"/>
              <a:gd name="connsiteY3" fmla="*/ 2010323 h 2278000"/>
              <a:gd name="connsiteX4" fmla="*/ 982052 w 1987214"/>
              <a:gd name="connsiteY4" fmla="*/ 2278000 h 2278000"/>
              <a:gd name="connsiteX5" fmla="*/ 871490 w 1987214"/>
              <a:gd name="connsiteY5" fmla="*/ 2010323 h 2278000"/>
              <a:gd name="connsiteX6" fmla="*/ 0 w 1987214"/>
              <a:gd name="connsiteY6" fmla="*/ 2010323 h 22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7214" h="2278000">
                <a:moveTo>
                  <a:pt x="0" y="0"/>
                </a:moveTo>
                <a:lnTo>
                  <a:pt x="1987214" y="0"/>
                </a:lnTo>
                <a:lnTo>
                  <a:pt x="1987214" y="2010323"/>
                </a:lnTo>
                <a:lnTo>
                  <a:pt x="1092614" y="2010323"/>
                </a:lnTo>
                <a:lnTo>
                  <a:pt x="982052" y="2278000"/>
                </a:lnTo>
                <a:lnTo>
                  <a:pt x="871490" y="2010323"/>
                </a:lnTo>
                <a:lnTo>
                  <a:pt x="0" y="2010323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id-ID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24" grpId="0" animBg="1"/>
      <p:bldP spid="99" grpId="0"/>
      <p:bldP spid="100" grpId="0"/>
      <p:bldP spid="104" grpId="0"/>
      <p:bldP spid="111" grpId="0"/>
      <p:bldP spid="112" grpId="0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lor 1"/>
          <p:cNvSpPr/>
          <p:nvPr/>
        </p:nvSpPr>
        <p:spPr bwMode="auto">
          <a:xfrm>
            <a:off x="10047554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7" name="Color 3"/>
          <p:cNvSpPr/>
          <p:nvPr/>
        </p:nvSpPr>
        <p:spPr bwMode="auto">
          <a:xfrm>
            <a:off x="6082667" y="1755097"/>
            <a:ext cx="3547428" cy="2108857"/>
          </a:xfrm>
          <a:custGeom>
            <a:avLst/>
            <a:gdLst>
              <a:gd name="T0" fmla="*/ 766 w 766"/>
              <a:gd name="T1" fmla="*/ 0 h 453"/>
              <a:gd name="T2" fmla="*/ 669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2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69" y="85"/>
                </a:cubicBezTo>
                <a:cubicBezTo>
                  <a:pt x="622" y="161"/>
                  <a:pt x="494" y="357"/>
                  <a:pt x="470" y="390"/>
                </a:cubicBezTo>
                <a:cubicBezTo>
                  <a:pt x="441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4" y="428"/>
                  <a:pt x="133" y="390"/>
                </a:cubicBezTo>
                <a:cubicBezTo>
                  <a:pt x="157" y="357"/>
                  <a:pt x="285" y="161"/>
                  <a:pt x="332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8" name="Color 2"/>
          <p:cNvSpPr/>
          <p:nvPr/>
        </p:nvSpPr>
        <p:spPr bwMode="auto">
          <a:xfrm>
            <a:off x="8064131" y="1755097"/>
            <a:ext cx="3545469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5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19" name="Color 5"/>
          <p:cNvSpPr/>
          <p:nvPr/>
        </p:nvSpPr>
        <p:spPr bwMode="auto">
          <a:xfrm>
            <a:off x="2109938" y="1755097"/>
            <a:ext cx="3549389" cy="2108857"/>
          </a:xfrm>
          <a:custGeom>
            <a:avLst/>
            <a:gdLst>
              <a:gd name="T0" fmla="*/ 766 w 766"/>
              <a:gd name="T1" fmla="*/ 0 h 453"/>
              <a:gd name="T2" fmla="*/ 670 w 766"/>
              <a:gd name="T3" fmla="*/ 85 h 453"/>
              <a:gd name="T4" fmla="*/ 470 w 766"/>
              <a:gd name="T5" fmla="*/ 390 h 453"/>
              <a:gd name="T6" fmla="*/ 337 w 766"/>
              <a:gd name="T7" fmla="*/ 453 h 453"/>
              <a:gd name="T8" fmla="*/ 0 w 766"/>
              <a:gd name="T9" fmla="*/ 453 h 453"/>
              <a:gd name="T10" fmla="*/ 133 w 766"/>
              <a:gd name="T11" fmla="*/ 390 h 453"/>
              <a:gd name="T12" fmla="*/ 333 w 766"/>
              <a:gd name="T13" fmla="*/ 85 h 453"/>
              <a:gd name="T14" fmla="*/ 429 w 766"/>
              <a:gd name="T15" fmla="*/ 0 h 453"/>
              <a:gd name="T16" fmla="*/ 766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766" y="0"/>
                </a:moveTo>
                <a:cubicBezTo>
                  <a:pt x="766" y="0"/>
                  <a:pt x="720" y="3"/>
                  <a:pt x="670" y="85"/>
                </a:cubicBezTo>
                <a:cubicBezTo>
                  <a:pt x="623" y="161"/>
                  <a:pt x="495" y="357"/>
                  <a:pt x="470" y="390"/>
                </a:cubicBezTo>
                <a:cubicBezTo>
                  <a:pt x="442" y="428"/>
                  <a:pt x="406" y="453"/>
                  <a:pt x="337" y="453"/>
                </a:cubicBezTo>
                <a:cubicBezTo>
                  <a:pt x="0" y="453"/>
                  <a:pt x="0" y="453"/>
                  <a:pt x="0" y="453"/>
                </a:cubicBezTo>
                <a:cubicBezTo>
                  <a:pt x="69" y="453"/>
                  <a:pt x="105" y="428"/>
                  <a:pt x="133" y="390"/>
                </a:cubicBezTo>
                <a:cubicBezTo>
                  <a:pt x="158" y="357"/>
                  <a:pt x="286" y="161"/>
                  <a:pt x="333" y="85"/>
                </a:cubicBezTo>
                <a:cubicBezTo>
                  <a:pt x="383" y="3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0" name="Color 4"/>
          <p:cNvSpPr/>
          <p:nvPr/>
        </p:nvSpPr>
        <p:spPr bwMode="auto">
          <a:xfrm>
            <a:off x="4093364" y="1755097"/>
            <a:ext cx="3549389" cy="2108857"/>
          </a:xfrm>
          <a:custGeom>
            <a:avLst/>
            <a:gdLst>
              <a:gd name="T0" fmla="*/ 0 w 766"/>
              <a:gd name="T1" fmla="*/ 0 h 453"/>
              <a:gd name="T2" fmla="*/ 96 w 766"/>
              <a:gd name="T3" fmla="*/ 85 h 453"/>
              <a:gd name="T4" fmla="*/ 296 w 766"/>
              <a:gd name="T5" fmla="*/ 390 h 453"/>
              <a:gd name="T6" fmla="*/ 429 w 766"/>
              <a:gd name="T7" fmla="*/ 453 h 453"/>
              <a:gd name="T8" fmla="*/ 766 w 766"/>
              <a:gd name="T9" fmla="*/ 453 h 453"/>
              <a:gd name="T10" fmla="*/ 633 w 766"/>
              <a:gd name="T11" fmla="*/ 390 h 453"/>
              <a:gd name="T12" fmla="*/ 433 w 766"/>
              <a:gd name="T13" fmla="*/ 85 h 453"/>
              <a:gd name="T14" fmla="*/ 337 w 766"/>
              <a:gd name="T15" fmla="*/ 0 h 453"/>
              <a:gd name="T16" fmla="*/ 0 w 766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6" y="390"/>
                </a:cubicBezTo>
                <a:cubicBezTo>
                  <a:pt x="324" y="428"/>
                  <a:pt x="360" y="453"/>
                  <a:pt x="429" y="453"/>
                </a:cubicBezTo>
                <a:cubicBezTo>
                  <a:pt x="766" y="453"/>
                  <a:pt x="766" y="453"/>
                  <a:pt x="766" y="453"/>
                </a:cubicBezTo>
                <a:cubicBezTo>
                  <a:pt x="697" y="453"/>
                  <a:pt x="661" y="428"/>
                  <a:pt x="633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1" name="Side Color"/>
          <p:cNvSpPr/>
          <p:nvPr/>
        </p:nvSpPr>
        <p:spPr bwMode="auto">
          <a:xfrm>
            <a:off x="-1854961" y="1755082"/>
            <a:ext cx="3549388" cy="1252380"/>
          </a:xfrm>
          <a:custGeom>
            <a:avLst/>
            <a:gdLst>
              <a:gd name="T0" fmla="*/ 766 w 766"/>
              <a:gd name="T1" fmla="*/ 0 h 269"/>
              <a:gd name="T2" fmla="*/ 670 w 766"/>
              <a:gd name="T3" fmla="*/ 50 h 269"/>
              <a:gd name="T4" fmla="*/ 470 w 766"/>
              <a:gd name="T5" fmla="*/ 232 h 269"/>
              <a:gd name="T6" fmla="*/ 337 w 766"/>
              <a:gd name="T7" fmla="*/ 269 h 269"/>
              <a:gd name="T8" fmla="*/ 0 w 766"/>
              <a:gd name="T9" fmla="*/ 269 h 269"/>
              <a:gd name="T10" fmla="*/ 133 w 766"/>
              <a:gd name="T11" fmla="*/ 232 h 269"/>
              <a:gd name="T12" fmla="*/ 332 w 766"/>
              <a:gd name="T13" fmla="*/ 50 h 269"/>
              <a:gd name="T14" fmla="*/ 429 w 766"/>
              <a:gd name="T15" fmla="*/ 0 h 269"/>
              <a:gd name="T16" fmla="*/ 766 w 766"/>
              <a:gd name="T17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6" h="269">
                <a:moveTo>
                  <a:pt x="766" y="0"/>
                </a:moveTo>
                <a:cubicBezTo>
                  <a:pt x="766" y="0"/>
                  <a:pt x="720" y="1"/>
                  <a:pt x="670" y="50"/>
                </a:cubicBezTo>
                <a:cubicBezTo>
                  <a:pt x="623" y="96"/>
                  <a:pt x="495" y="212"/>
                  <a:pt x="470" y="232"/>
                </a:cubicBezTo>
                <a:cubicBezTo>
                  <a:pt x="442" y="255"/>
                  <a:pt x="406" y="269"/>
                  <a:pt x="337" y="269"/>
                </a:cubicBezTo>
                <a:cubicBezTo>
                  <a:pt x="0" y="269"/>
                  <a:pt x="0" y="269"/>
                  <a:pt x="0" y="269"/>
                </a:cubicBezTo>
                <a:cubicBezTo>
                  <a:pt x="69" y="269"/>
                  <a:pt x="104" y="255"/>
                  <a:pt x="133" y="232"/>
                </a:cubicBezTo>
                <a:cubicBezTo>
                  <a:pt x="158" y="212"/>
                  <a:pt x="285" y="96"/>
                  <a:pt x="332" y="50"/>
                </a:cubicBezTo>
                <a:cubicBezTo>
                  <a:pt x="383" y="1"/>
                  <a:pt x="429" y="0"/>
                  <a:pt x="429" y="0"/>
                </a:cubicBezTo>
                <a:lnTo>
                  <a:pt x="766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2" name="Color 6"/>
          <p:cNvSpPr/>
          <p:nvPr/>
        </p:nvSpPr>
        <p:spPr bwMode="auto">
          <a:xfrm>
            <a:off x="128470" y="1755094"/>
            <a:ext cx="3543508" cy="2108857"/>
          </a:xfrm>
          <a:custGeom>
            <a:avLst/>
            <a:gdLst>
              <a:gd name="T0" fmla="*/ 0 w 765"/>
              <a:gd name="T1" fmla="*/ 0 h 453"/>
              <a:gd name="T2" fmla="*/ 96 w 765"/>
              <a:gd name="T3" fmla="*/ 85 h 453"/>
              <a:gd name="T4" fmla="*/ 295 w 765"/>
              <a:gd name="T5" fmla="*/ 390 h 453"/>
              <a:gd name="T6" fmla="*/ 428 w 765"/>
              <a:gd name="T7" fmla="*/ 453 h 453"/>
              <a:gd name="T8" fmla="*/ 765 w 765"/>
              <a:gd name="T9" fmla="*/ 453 h 453"/>
              <a:gd name="T10" fmla="*/ 632 w 765"/>
              <a:gd name="T11" fmla="*/ 390 h 453"/>
              <a:gd name="T12" fmla="*/ 433 w 765"/>
              <a:gd name="T13" fmla="*/ 85 h 453"/>
              <a:gd name="T14" fmla="*/ 337 w 765"/>
              <a:gd name="T15" fmla="*/ 0 h 453"/>
              <a:gd name="T16" fmla="*/ 0 w 765"/>
              <a:gd name="T17" fmla="*/ 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65" h="453">
                <a:moveTo>
                  <a:pt x="0" y="0"/>
                </a:moveTo>
                <a:cubicBezTo>
                  <a:pt x="0" y="0"/>
                  <a:pt x="46" y="3"/>
                  <a:pt x="96" y="85"/>
                </a:cubicBezTo>
                <a:cubicBezTo>
                  <a:pt x="143" y="161"/>
                  <a:pt x="271" y="357"/>
                  <a:pt x="295" y="390"/>
                </a:cubicBezTo>
                <a:cubicBezTo>
                  <a:pt x="324" y="428"/>
                  <a:pt x="359" y="453"/>
                  <a:pt x="428" y="453"/>
                </a:cubicBezTo>
                <a:cubicBezTo>
                  <a:pt x="765" y="453"/>
                  <a:pt x="765" y="453"/>
                  <a:pt x="765" y="453"/>
                </a:cubicBezTo>
                <a:cubicBezTo>
                  <a:pt x="696" y="453"/>
                  <a:pt x="661" y="428"/>
                  <a:pt x="632" y="390"/>
                </a:cubicBezTo>
                <a:cubicBezTo>
                  <a:pt x="608" y="357"/>
                  <a:pt x="480" y="161"/>
                  <a:pt x="433" y="85"/>
                </a:cubicBezTo>
                <a:cubicBezTo>
                  <a:pt x="383" y="3"/>
                  <a:pt x="337" y="0"/>
                  <a:pt x="33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t" anchorCtr="0" compatLnSpc="1"/>
          <a:lstStyle/>
          <a:p>
            <a:pPr>
              <a:lnSpc>
                <a:spcPct val="120000"/>
              </a:lnSpc>
            </a:pPr>
            <a:endParaRPr lang="en-US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8520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5172" y="3935642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1870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48713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245969" y="1406545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0910" y="3935640"/>
            <a:ext cx="1436291" cy="2700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League Gothic Regular"/>
                <a:sym typeface="Arial" panose="020B0604020202020204" pitchFamily="34" charset="0"/>
              </a:rPr>
              <a:t>请替换文字内容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League Gothic Regular"/>
              <a:sym typeface="Arial" panose="020B0604020202020204" pitchFamily="34" charset="0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2639402" y="4597855"/>
            <a:ext cx="2061781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9402" y="4926262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4" name="Rounded Rectangle 11"/>
          <p:cNvSpPr>
            <a:spLocks noChangeAspect="1"/>
          </p:cNvSpPr>
          <p:nvPr/>
        </p:nvSpPr>
        <p:spPr>
          <a:xfrm>
            <a:off x="1731792" y="4611841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1792674" y="4708111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7" name="Text Placeholder 7"/>
          <p:cNvSpPr txBox="1"/>
          <p:nvPr/>
        </p:nvSpPr>
        <p:spPr>
          <a:xfrm>
            <a:off x="8084161" y="4612943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8084161" y="4941351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7182829" y="4626930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7243710" y="4723200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688521" y="5917031"/>
            <a:ext cx="2896146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2688521" y="6245438"/>
            <a:ext cx="2896146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1792674" y="5931018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1853555" y="6027287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8084161" y="5932120"/>
            <a:ext cx="2899548" cy="236219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8084161" y="6260527"/>
            <a:ext cx="2899548" cy="281872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7188313" y="5946107"/>
            <a:ext cx="759275" cy="7600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lnSpc>
                <a:spcPct val="120000"/>
              </a:lnSpc>
            </a:pPr>
            <a:endParaRPr lang="en-US" sz="126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7249194" y="6042376"/>
            <a:ext cx="614632" cy="507229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lang="es-ES_tradnl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7" grpId="0"/>
      <p:bldP spid="30" grpId="0"/>
      <p:bldP spid="33" grpId="0"/>
      <p:bldP spid="36" grpId="0"/>
      <p:bldP spid="39" grpId="0"/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3040" y="5126263"/>
            <a:ext cx="12871438" cy="2106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8574" y="5624543"/>
            <a:ext cx="111873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" name="Rectangle 1"/>
          <p:cNvSpPr/>
          <p:nvPr/>
        </p:nvSpPr>
        <p:spPr>
          <a:xfrm>
            <a:off x="964706" y="3249122"/>
            <a:ext cx="2143007" cy="15738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40454" y="3249122"/>
            <a:ext cx="2143007" cy="15738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716201" y="3249122"/>
            <a:ext cx="2143007" cy="15738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591949" y="3249122"/>
            <a:ext cx="2143007" cy="15738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64706" y="2077774"/>
            <a:ext cx="0" cy="11713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64706" y="2077773"/>
            <a:ext cx="964353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840453" y="2077774"/>
            <a:ext cx="0" cy="117134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840453" y="2077773"/>
            <a:ext cx="964353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716201" y="2077774"/>
            <a:ext cx="0" cy="117134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16201" y="2077773"/>
            <a:ext cx="96435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9591949" y="2077774"/>
            <a:ext cx="0" cy="117134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9591949" y="2077773"/>
            <a:ext cx="964353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858865" y="1963417"/>
            <a:ext cx="155531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09495" y="1963417"/>
            <a:ext cx="1431848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394683" y="1963417"/>
            <a:ext cx="1770996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483729" y="1963417"/>
            <a:ext cx="1575032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68" name="Rectangle 14"/>
          <p:cNvSpPr/>
          <p:nvPr/>
        </p:nvSpPr>
        <p:spPr bwMode="auto">
          <a:xfrm>
            <a:off x="1179008" y="2340254"/>
            <a:ext cx="22351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69" name="Rectangle 14"/>
          <p:cNvSpPr/>
          <p:nvPr/>
        </p:nvSpPr>
        <p:spPr bwMode="auto">
          <a:xfrm>
            <a:off x="3991023" y="2340254"/>
            <a:ext cx="21503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0" name="Rectangle 14"/>
          <p:cNvSpPr/>
          <p:nvPr/>
        </p:nvSpPr>
        <p:spPr bwMode="auto">
          <a:xfrm>
            <a:off x="6965128" y="2340254"/>
            <a:ext cx="22005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1" name="Rectangle 14"/>
          <p:cNvSpPr/>
          <p:nvPr/>
        </p:nvSpPr>
        <p:spPr bwMode="auto">
          <a:xfrm>
            <a:off x="9727786" y="2340254"/>
            <a:ext cx="23181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108971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233223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984718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357475" y="3470728"/>
            <a:ext cx="1357469" cy="3462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42" name="Freeform 228"/>
          <p:cNvSpPr/>
          <p:nvPr/>
        </p:nvSpPr>
        <p:spPr bwMode="auto">
          <a:xfrm>
            <a:off x="1804335" y="4062959"/>
            <a:ext cx="463747" cy="510456"/>
          </a:xfrm>
          <a:custGeom>
            <a:avLst/>
            <a:gdLst>
              <a:gd name="T0" fmla="*/ 102 w 204"/>
              <a:gd name="T1" fmla="*/ 42 h 224"/>
              <a:gd name="T2" fmla="*/ 150 w 204"/>
              <a:gd name="T3" fmla="*/ 1 h 224"/>
              <a:gd name="T4" fmla="*/ 188 w 204"/>
              <a:gd name="T5" fmla="*/ 20 h 224"/>
              <a:gd name="T6" fmla="*/ 204 w 204"/>
              <a:gd name="T7" fmla="*/ 58 h 224"/>
              <a:gd name="T8" fmla="*/ 188 w 204"/>
              <a:gd name="T9" fmla="*/ 117 h 224"/>
              <a:gd name="T10" fmla="*/ 150 w 204"/>
              <a:gd name="T11" fmla="*/ 173 h 224"/>
              <a:gd name="T12" fmla="*/ 101 w 204"/>
              <a:gd name="T13" fmla="*/ 224 h 224"/>
              <a:gd name="T14" fmla="*/ 55 w 204"/>
              <a:gd name="T15" fmla="*/ 175 h 224"/>
              <a:gd name="T16" fmla="*/ 16 w 204"/>
              <a:gd name="T17" fmla="*/ 119 h 224"/>
              <a:gd name="T18" fmla="*/ 0 w 204"/>
              <a:gd name="T19" fmla="*/ 63 h 224"/>
              <a:gd name="T20" fmla="*/ 15 w 204"/>
              <a:gd name="T21" fmla="*/ 21 h 224"/>
              <a:gd name="T22" fmla="*/ 53 w 204"/>
              <a:gd name="T23" fmla="*/ 0 h 224"/>
              <a:gd name="T24" fmla="*/ 102 w 204"/>
              <a:gd name="T25" fmla="*/ 42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24">
                <a:moveTo>
                  <a:pt x="102" y="42"/>
                </a:moveTo>
                <a:cubicBezTo>
                  <a:pt x="111" y="21"/>
                  <a:pt x="127" y="1"/>
                  <a:pt x="150" y="1"/>
                </a:cubicBezTo>
                <a:cubicBezTo>
                  <a:pt x="164" y="1"/>
                  <a:pt x="176" y="7"/>
                  <a:pt x="188" y="20"/>
                </a:cubicBezTo>
                <a:cubicBezTo>
                  <a:pt x="198" y="33"/>
                  <a:pt x="204" y="45"/>
                  <a:pt x="204" y="58"/>
                </a:cubicBezTo>
                <a:cubicBezTo>
                  <a:pt x="204" y="77"/>
                  <a:pt x="199" y="96"/>
                  <a:pt x="188" y="117"/>
                </a:cubicBezTo>
                <a:cubicBezTo>
                  <a:pt x="180" y="135"/>
                  <a:pt x="167" y="153"/>
                  <a:pt x="150" y="173"/>
                </a:cubicBezTo>
                <a:cubicBezTo>
                  <a:pt x="138" y="188"/>
                  <a:pt x="121" y="205"/>
                  <a:pt x="101" y="224"/>
                </a:cubicBezTo>
                <a:cubicBezTo>
                  <a:pt x="84" y="207"/>
                  <a:pt x="69" y="191"/>
                  <a:pt x="55" y="175"/>
                </a:cubicBezTo>
                <a:cubicBezTo>
                  <a:pt x="39" y="155"/>
                  <a:pt x="26" y="136"/>
                  <a:pt x="16" y="119"/>
                </a:cubicBezTo>
                <a:cubicBezTo>
                  <a:pt x="6" y="98"/>
                  <a:pt x="0" y="80"/>
                  <a:pt x="0" y="63"/>
                </a:cubicBezTo>
                <a:cubicBezTo>
                  <a:pt x="0" y="48"/>
                  <a:pt x="5" y="34"/>
                  <a:pt x="15" y="21"/>
                </a:cubicBezTo>
                <a:cubicBezTo>
                  <a:pt x="25" y="7"/>
                  <a:pt x="38" y="0"/>
                  <a:pt x="53" y="0"/>
                </a:cubicBezTo>
                <a:cubicBezTo>
                  <a:pt x="77" y="0"/>
                  <a:pt x="93" y="20"/>
                  <a:pt x="102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4571933" y="4061026"/>
            <a:ext cx="616567" cy="514322"/>
            <a:chOff x="2292350" y="272256"/>
            <a:chExt cx="315913" cy="263525"/>
          </a:xfrm>
          <a:solidFill>
            <a:schemeClr val="bg1"/>
          </a:solidFill>
        </p:grpSpPr>
        <p:sp>
          <p:nvSpPr>
            <p:cNvPr id="44" name="Rectangle 47"/>
            <p:cNvSpPr>
              <a:spLocks noChangeArrowheads="1"/>
            </p:cNvSpPr>
            <p:nvPr/>
          </p:nvSpPr>
          <p:spPr bwMode="auto">
            <a:xfrm>
              <a:off x="2292350" y="451643"/>
              <a:ext cx="53975" cy="841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Rectangle 48"/>
            <p:cNvSpPr>
              <a:spLocks noChangeArrowheads="1"/>
            </p:cNvSpPr>
            <p:nvPr/>
          </p:nvSpPr>
          <p:spPr bwMode="auto">
            <a:xfrm>
              <a:off x="2379663" y="391318"/>
              <a:ext cx="53975" cy="14446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2466975" y="332581"/>
              <a:ext cx="55563" cy="2032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50"/>
            <p:cNvSpPr>
              <a:spLocks noChangeArrowheads="1"/>
            </p:cNvSpPr>
            <p:nvPr/>
          </p:nvSpPr>
          <p:spPr bwMode="auto">
            <a:xfrm>
              <a:off x="2554288" y="272256"/>
              <a:ext cx="53975" cy="263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Freeform 151"/>
          <p:cNvSpPr>
            <a:spLocks noChangeAspect="1" noEditPoints="1"/>
          </p:cNvSpPr>
          <p:nvPr/>
        </p:nvSpPr>
        <p:spPr bwMode="auto">
          <a:xfrm>
            <a:off x="7492351" y="4061026"/>
            <a:ext cx="642904" cy="514322"/>
          </a:xfrm>
          <a:custGeom>
            <a:avLst/>
            <a:gdLst>
              <a:gd name="T0" fmla="*/ 95 w 286"/>
              <a:gd name="T1" fmla="*/ 163 h 228"/>
              <a:gd name="T2" fmla="*/ 161 w 286"/>
              <a:gd name="T3" fmla="*/ 97 h 228"/>
              <a:gd name="T4" fmla="*/ 95 w 286"/>
              <a:gd name="T5" fmla="*/ 31 h 228"/>
              <a:gd name="T6" fmla="*/ 29 w 286"/>
              <a:gd name="T7" fmla="*/ 97 h 228"/>
              <a:gd name="T8" fmla="*/ 95 w 286"/>
              <a:gd name="T9" fmla="*/ 163 h 228"/>
              <a:gd name="T10" fmla="*/ 145 w 286"/>
              <a:gd name="T11" fmla="*/ 116 h 228"/>
              <a:gd name="T12" fmla="*/ 98 w 286"/>
              <a:gd name="T13" fmla="*/ 149 h 228"/>
              <a:gd name="T14" fmla="*/ 51 w 286"/>
              <a:gd name="T15" fmla="*/ 116 h 228"/>
              <a:gd name="T16" fmla="*/ 145 w 286"/>
              <a:gd name="T17" fmla="*/ 116 h 228"/>
              <a:gd name="T18" fmla="*/ 135 w 286"/>
              <a:gd name="T19" fmla="*/ 171 h 228"/>
              <a:gd name="T20" fmla="*/ 95 w 286"/>
              <a:gd name="T21" fmla="*/ 181 h 228"/>
              <a:gd name="T22" fmla="*/ 55 w 286"/>
              <a:gd name="T23" fmla="*/ 171 h 228"/>
              <a:gd name="T24" fmla="*/ 0 w 286"/>
              <a:gd name="T25" fmla="*/ 228 h 228"/>
              <a:gd name="T26" fmla="*/ 190 w 286"/>
              <a:gd name="T27" fmla="*/ 228 h 228"/>
              <a:gd name="T28" fmla="*/ 135 w 286"/>
              <a:gd name="T29" fmla="*/ 171 h 228"/>
              <a:gd name="T30" fmla="*/ 174 w 286"/>
              <a:gd name="T31" fmla="*/ 86 h 228"/>
              <a:gd name="T32" fmla="*/ 241 w 286"/>
              <a:gd name="T33" fmla="*/ 86 h 228"/>
              <a:gd name="T34" fmla="*/ 194 w 286"/>
              <a:gd name="T35" fmla="*/ 118 h 228"/>
              <a:gd name="T36" fmla="*/ 173 w 286"/>
              <a:gd name="T37" fmla="*/ 113 h 228"/>
              <a:gd name="T38" fmla="*/ 168 w 286"/>
              <a:gd name="T39" fmla="*/ 128 h 228"/>
              <a:gd name="T40" fmla="*/ 191 w 286"/>
              <a:gd name="T41" fmla="*/ 132 h 228"/>
              <a:gd name="T42" fmla="*/ 257 w 286"/>
              <a:gd name="T43" fmla="*/ 66 h 228"/>
              <a:gd name="T44" fmla="*/ 191 w 286"/>
              <a:gd name="T45" fmla="*/ 0 h 228"/>
              <a:gd name="T46" fmla="*/ 136 w 286"/>
              <a:gd name="T47" fmla="*/ 29 h 228"/>
              <a:gd name="T48" fmla="*/ 174 w 286"/>
              <a:gd name="T49" fmla="*/ 86 h 228"/>
              <a:gd name="T50" fmla="*/ 231 w 286"/>
              <a:gd name="T51" fmla="*/ 140 h 228"/>
              <a:gd name="T52" fmla="*/ 191 w 286"/>
              <a:gd name="T53" fmla="*/ 150 h 228"/>
              <a:gd name="T54" fmla="*/ 159 w 286"/>
              <a:gd name="T55" fmla="*/ 144 h 228"/>
              <a:gd name="T56" fmla="*/ 144 w 286"/>
              <a:gd name="T57" fmla="*/ 160 h 228"/>
              <a:gd name="T58" fmla="*/ 192 w 286"/>
              <a:gd name="T59" fmla="*/ 197 h 228"/>
              <a:gd name="T60" fmla="*/ 286 w 286"/>
              <a:gd name="T61" fmla="*/ 197 h 228"/>
              <a:gd name="T62" fmla="*/ 231 w 286"/>
              <a:gd name="T63" fmla="*/ 14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6" h="228">
                <a:moveTo>
                  <a:pt x="95" y="163"/>
                </a:moveTo>
                <a:cubicBezTo>
                  <a:pt x="132" y="163"/>
                  <a:pt x="161" y="133"/>
                  <a:pt x="161" y="97"/>
                </a:cubicBezTo>
                <a:cubicBezTo>
                  <a:pt x="161" y="60"/>
                  <a:pt x="132" y="31"/>
                  <a:pt x="95" y="31"/>
                </a:cubicBezTo>
                <a:cubicBezTo>
                  <a:pt x="59" y="31"/>
                  <a:pt x="29" y="60"/>
                  <a:pt x="29" y="97"/>
                </a:cubicBezTo>
                <a:cubicBezTo>
                  <a:pt x="29" y="133"/>
                  <a:pt x="59" y="163"/>
                  <a:pt x="95" y="163"/>
                </a:cubicBezTo>
                <a:close/>
                <a:moveTo>
                  <a:pt x="145" y="116"/>
                </a:moveTo>
                <a:cubicBezTo>
                  <a:pt x="135" y="136"/>
                  <a:pt x="118" y="149"/>
                  <a:pt x="98" y="149"/>
                </a:cubicBezTo>
                <a:cubicBezTo>
                  <a:pt x="79" y="149"/>
                  <a:pt x="61" y="136"/>
                  <a:pt x="51" y="116"/>
                </a:cubicBezTo>
                <a:lnTo>
                  <a:pt x="145" y="116"/>
                </a:lnTo>
                <a:close/>
                <a:moveTo>
                  <a:pt x="135" y="171"/>
                </a:moveTo>
                <a:cubicBezTo>
                  <a:pt x="123" y="178"/>
                  <a:pt x="109" y="181"/>
                  <a:pt x="95" y="181"/>
                </a:cubicBezTo>
                <a:cubicBezTo>
                  <a:pt x="81" y="181"/>
                  <a:pt x="67" y="178"/>
                  <a:pt x="55" y="171"/>
                </a:cubicBezTo>
                <a:cubicBezTo>
                  <a:pt x="30" y="178"/>
                  <a:pt x="9" y="194"/>
                  <a:pt x="0" y="228"/>
                </a:cubicBezTo>
                <a:cubicBezTo>
                  <a:pt x="190" y="228"/>
                  <a:pt x="190" y="228"/>
                  <a:pt x="190" y="228"/>
                </a:cubicBezTo>
                <a:cubicBezTo>
                  <a:pt x="181" y="194"/>
                  <a:pt x="161" y="178"/>
                  <a:pt x="135" y="171"/>
                </a:cubicBezTo>
                <a:close/>
                <a:moveTo>
                  <a:pt x="174" y="86"/>
                </a:moveTo>
                <a:cubicBezTo>
                  <a:pt x="241" y="86"/>
                  <a:pt x="241" y="86"/>
                  <a:pt x="241" y="86"/>
                </a:cubicBezTo>
                <a:cubicBezTo>
                  <a:pt x="231" y="105"/>
                  <a:pt x="214" y="118"/>
                  <a:pt x="194" y="118"/>
                </a:cubicBezTo>
                <a:cubicBezTo>
                  <a:pt x="187" y="118"/>
                  <a:pt x="180" y="116"/>
                  <a:pt x="173" y="113"/>
                </a:cubicBezTo>
                <a:cubicBezTo>
                  <a:pt x="172" y="118"/>
                  <a:pt x="170" y="123"/>
                  <a:pt x="168" y="128"/>
                </a:cubicBezTo>
                <a:cubicBezTo>
                  <a:pt x="175" y="130"/>
                  <a:pt x="183" y="132"/>
                  <a:pt x="191" y="132"/>
                </a:cubicBezTo>
                <a:cubicBezTo>
                  <a:pt x="227" y="132"/>
                  <a:pt x="257" y="102"/>
                  <a:pt x="257" y="66"/>
                </a:cubicBezTo>
                <a:cubicBezTo>
                  <a:pt x="257" y="29"/>
                  <a:pt x="227" y="0"/>
                  <a:pt x="191" y="0"/>
                </a:cubicBezTo>
                <a:cubicBezTo>
                  <a:pt x="168" y="0"/>
                  <a:pt x="148" y="11"/>
                  <a:pt x="136" y="29"/>
                </a:cubicBezTo>
                <a:cubicBezTo>
                  <a:pt x="156" y="41"/>
                  <a:pt x="171" y="61"/>
                  <a:pt x="174" y="86"/>
                </a:cubicBezTo>
                <a:close/>
                <a:moveTo>
                  <a:pt x="231" y="140"/>
                </a:moveTo>
                <a:cubicBezTo>
                  <a:pt x="219" y="147"/>
                  <a:pt x="205" y="150"/>
                  <a:pt x="191" y="150"/>
                </a:cubicBezTo>
                <a:cubicBezTo>
                  <a:pt x="180" y="150"/>
                  <a:pt x="169" y="148"/>
                  <a:pt x="159" y="144"/>
                </a:cubicBezTo>
                <a:cubicBezTo>
                  <a:pt x="155" y="150"/>
                  <a:pt x="150" y="155"/>
                  <a:pt x="144" y="160"/>
                </a:cubicBezTo>
                <a:cubicBezTo>
                  <a:pt x="165" y="166"/>
                  <a:pt x="181" y="179"/>
                  <a:pt x="192" y="197"/>
                </a:cubicBezTo>
                <a:cubicBezTo>
                  <a:pt x="286" y="197"/>
                  <a:pt x="286" y="197"/>
                  <a:pt x="286" y="197"/>
                </a:cubicBezTo>
                <a:cubicBezTo>
                  <a:pt x="277" y="163"/>
                  <a:pt x="256" y="147"/>
                  <a:pt x="231" y="14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Freeform 133"/>
          <p:cNvSpPr>
            <a:spLocks noEditPoints="1"/>
          </p:cNvSpPr>
          <p:nvPr/>
        </p:nvSpPr>
        <p:spPr bwMode="auto">
          <a:xfrm>
            <a:off x="10439105" y="4092725"/>
            <a:ext cx="448693" cy="450924"/>
          </a:xfrm>
          <a:custGeom>
            <a:avLst/>
            <a:gdLst>
              <a:gd name="T0" fmla="*/ 296 w 296"/>
              <a:gd name="T1" fmla="*/ 148 h 296"/>
              <a:gd name="T2" fmla="*/ 191 w 296"/>
              <a:gd name="T3" fmla="*/ 107 h 296"/>
              <a:gd name="T4" fmla="*/ 196 w 296"/>
              <a:gd name="T5" fmla="*/ 69 h 296"/>
              <a:gd name="T6" fmla="*/ 186 w 296"/>
              <a:gd name="T7" fmla="*/ 65 h 296"/>
              <a:gd name="T8" fmla="*/ 196 w 296"/>
              <a:gd name="T9" fmla="*/ 69 h 296"/>
              <a:gd name="T10" fmla="*/ 117 w 296"/>
              <a:gd name="T11" fmla="*/ 26 h 296"/>
              <a:gd name="T12" fmla="*/ 103 w 296"/>
              <a:gd name="T13" fmla="*/ 26 h 296"/>
              <a:gd name="T14" fmla="*/ 105 w 296"/>
              <a:gd name="T15" fmla="*/ 34 h 296"/>
              <a:gd name="T16" fmla="*/ 95 w 296"/>
              <a:gd name="T17" fmla="*/ 27 h 296"/>
              <a:gd name="T18" fmla="*/ 88 w 296"/>
              <a:gd name="T19" fmla="*/ 30 h 296"/>
              <a:gd name="T20" fmla="*/ 87 w 296"/>
              <a:gd name="T21" fmla="*/ 39 h 296"/>
              <a:gd name="T22" fmla="*/ 81 w 296"/>
              <a:gd name="T23" fmla="*/ 43 h 296"/>
              <a:gd name="T24" fmla="*/ 71 w 296"/>
              <a:gd name="T25" fmla="*/ 40 h 296"/>
              <a:gd name="T26" fmla="*/ 70 w 296"/>
              <a:gd name="T27" fmla="*/ 54 h 296"/>
              <a:gd name="T28" fmla="*/ 17 w 296"/>
              <a:gd name="T29" fmla="*/ 162 h 296"/>
              <a:gd name="T30" fmla="*/ 17 w 296"/>
              <a:gd name="T31" fmla="*/ 162 h 296"/>
              <a:gd name="T32" fmla="*/ 82 w 296"/>
              <a:gd name="T33" fmla="*/ 266 h 296"/>
              <a:gd name="T34" fmla="*/ 71 w 296"/>
              <a:gd name="T35" fmla="*/ 202 h 296"/>
              <a:gd name="T36" fmla="*/ 18 w 296"/>
              <a:gd name="T37" fmla="*/ 152 h 296"/>
              <a:gd name="T38" fmla="*/ 50 w 296"/>
              <a:gd name="T39" fmla="*/ 58 h 296"/>
              <a:gd name="T40" fmla="*/ 80 w 296"/>
              <a:gd name="T41" fmla="*/ 55 h 296"/>
              <a:gd name="T42" fmla="*/ 95 w 296"/>
              <a:gd name="T43" fmla="*/ 37 h 296"/>
              <a:gd name="T44" fmla="*/ 88 w 296"/>
              <a:gd name="T45" fmla="*/ 57 h 296"/>
              <a:gd name="T46" fmla="*/ 105 w 296"/>
              <a:gd name="T47" fmla="*/ 38 h 296"/>
              <a:gd name="T48" fmla="*/ 116 w 296"/>
              <a:gd name="T49" fmla="*/ 40 h 296"/>
              <a:gd name="T50" fmla="*/ 120 w 296"/>
              <a:gd name="T51" fmla="*/ 67 h 296"/>
              <a:gd name="T52" fmla="*/ 114 w 296"/>
              <a:gd name="T53" fmla="*/ 76 h 296"/>
              <a:gd name="T54" fmla="*/ 102 w 296"/>
              <a:gd name="T55" fmla="*/ 51 h 296"/>
              <a:gd name="T56" fmla="*/ 76 w 296"/>
              <a:gd name="T57" fmla="*/ 94 h 296"/>
              <a:gd name="T58" fmla="*/ 102 w 296"/>
              <a:gd name="T59" fmla="*/ 78 h 296"/>
              <a:gd name="T60" fmla="*/ 127 w 296"/>
              <a:gd name="T61" fmla="*/ 115 h 296"/>
              <a:gd name="T62" fmla="*/ 124 w 296"/>
              <a:gd name="T63" fmla="*/ 110 h 296"/>
              <a:gd name="T64" fmla="*/ 112 w 296"/>
              <a:gd name="T65" fmla="*/ 117 h 296"/>
              <a:gd name="T66" fmla="*/ 76 w 296"/>
              <a:gd name="T67" fmla="*/ 161 h 296"/>
              <a:gd name="T68" fmla="*/ 48 w 296"/>
              <a:gd name="T69" fmla="*/ 154 h 296"/>
              <a:gd name="T70" fmla="*/ 45 w 296"/>
              <a:gd name="T71" fmla="*/ 173 h 296"/>
              <a:gd name="T72" fmla="*/ 98 w 296"/>
              <a:gd name="T73" fmla="*/ 187 h 296"/>
              <a:gd name="T74" fmla="*/ 149 w 296"/>
              <a:gd name="T75" fmla="*/ 218 h 296"/>
              <a:gd name="T76" fmla="*/ 88 w 296"/>
              <a:gd name="T77" fmla="*/ 73 h 296"/>
              <a:gd name="T78" fmla="*/ 94 w 296"/>
              <a:gd name="T79" fmla="*/ 69 h 296"/>
              <a:gd name="T80" fmla="*/ 143 w 296"/>
              <a:gd name="T81" fmla="*/ 59 h 296"/>
              <a:gd name="T82" fmla="*/ 134 w 296"/>
              <a:gd name="T83" fmla="*/ 25 h 296"/>
              <a:gd name="T84" fmla="*/ 147 w 296"/>
              <a:gd name="T85" fmla="*/ 15 h 296"/>
              <a:gd name="T86" fmla="*/ 145 w 296"/>
              <a:gd name="T87" fmla="*/ 76 h 296"/>
              <a:gd name="T88" fmla="*/ 198 w 296"/>
              <a:gd name="T89" fmla="*/ 195 h 296"/>
              <a:gd name="T90" fmla="*/ 182 w 296"/>
              <a:gd name="T91" fmla="*/ 139 h 296"/>
              <a:gd name="T92" fmla="*/ 193 w 296"/>
              <a:gd name="T93" fmla="*/ 118 h 296"/>
              <a:gd name="T94" fmla="*/ 216 w 296"/>
              <a:gd name="T95" fmla="*/ 90 h 296"/>
              <a:gd name="T96" fmla="*/ 233 w 296"/>
              <a:gd name="T97" fmla="*/ 49 h 296"/>
              <a:gd name="T98" fmla="*/ 254 w 296"/>
              <a:gd name="T99" fmla="*/ 69 h 296"/>
              <a:gd name="T100" fmla="*/ 279 w 296"/>
              <a:gd name="T101" fmla="*/ 123 h 296"/>
              <a:gd name="T102" fmla="*/ 277 w 296"/>
              <a:gd name="T103" fmla="*/ 18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296">
                <a:moveTo>
                  <a:pt x="148" y="0"/>
                </a:moveTo>
                <a:cubicBezTo>
                  <a:pt x="66" y="0"/>
                  <a:pt x="0" y="66"/>
                  <a:pt x="0" y="148"/>
                </a:cubicBezTo>
                <a:cubicBezTo>
                  <a:pt x="0" y="230"/>
                  <a:pt x="66" y="296"/>
                  <a:pt x="148" y="296"/>
                </a:cubicBezTo>
                <a:cubicBezTo>
                  <a:pt x="230" y="296"/>
                  <a:pt x="296" y="230"/>
                  <a:pt x="296" y="148"/>
                </a:cubicBezTo>
                <a:cubicBezTo>
                  <a:pt x="296" y="66"/>
                  <a:pt x="230" y="0"/>
                  <a:pt x="148" y="0"/>
                </a:cubicBezTo>
                <a:close/>
                <a:moveTo>
                  <a:pt x="197" y="102"/>
                </a:moveTo>
                <a:cubicBezTo>
                  <a:pt x="197" y="106"/>
                  <a:pt x="197" y="106"/>
                  <a:pt x="197" y="106"/>
                </a:cubicBezTo>
                <a:cubicBezTo>
                  <a:pt x="191" y="107"/>
                  <a:pt x="191" y="107"/>
                  <a:pt x="191" y="107"/>
                </a:cubicBezTo>
                <a:cubicBezTo>
                  <a:pt x="188" y="101"/>
                  <a:pt x="188" y="101"/>
                  <a:pt x="188" y="101"/>
                </a:cubicBezTo>
                <a:cubicBezTo>
                  <a:pt x="188" y="88"/>
                  <a:pt x="188" y="88"/>
                  <a:pt x="188" y="88"/>
                </a:cubicBezTo>
                <a:lnTo>
                  <a:pt x="197" y="102"/>
                </a:lnTo>
                <a:close/>
                <a:moveTo>
                  <a:pt x="196" y="69"/>
                </a:moveTo>
                <a:cubicBezTo>
                  <a:pt x="193" y="72"/>
                  <a:pt x="193" y="72"/>
                  <a:pt x="193" y="72"/>
                </a:cubicBezTo>
                <a:cubicBezTo>
                  <a:pt x="187" y="71"/>
                  <a:pt x="187" y="71"/>
                  <a:pt x="187" y="71"/>
                </a:cubicBezTo>
                <a:cubicBezTo>
                  <a:pt x="186" y="70"/>
                  <a:pt x="186" y="70"/>
                  <a:pt x="186" y="70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91" y="66"/>
                  <a:pt x="191" y="66"/>
                  <a:pt x="191" y="66"/>
                </a:cubicBezTo>
                <a:cubicBezTo>
                  <a:pt x="195" y="65"/>
                  <a:pt x="195" y="65"/>
                  <a:pt x="195" y="65"/>
                </a:cubicBezTo>
                <a:cubicBezTo>
                  <a:pt x="197" y="65"/>
                  <a:pt x="197" y="65"/>
                  <a:pt x="197" y="65"/>
                </a:cubicBezTo>
                <a:lnTo>
                  <a:pt x="196" y="69"/>
                </a:lnTo>
                <a:close/>
                <a:moveTo>
                  <a:pt x="115" y="22"/>
                </a:moveTo>
                <a:cubicBezTo>
                  <a:pt x="118" y="19"/>
                  <a:pt x="118" y="19"/>
                  <a:pt x="118" y="19"/>
                </a:cubicBezTo>
                <a:cubicBezTo>
                  <a:pt x="122" y="18"/>
                  <a:pt x="127" y="17"/>
                  <a:pt x="131" y="16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0" y="26"/>
                  <a:pt x="110" y="26"/>
                  <a:pt x="110" y="26"/>
                </a:cubicBezTo>
                <a:lnTo>
                  <a:pt x="115" y="22"/>
                </a:lnTo>
                <a:close/>
                <a:moveTo>
                  <a:pt x="101" y="25"/>
                </a:moveTo>
                <a:cubicBezTo>
                  <a:pt x="103" y="26"/>
                  <a:pt x="103" y="26"/>
                  <a:pt x="103" y="2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5" y="34"/>
                  <a:pt x="105" y="34"/>
                  <a:pt x="105" y="34"/>
                </a:cubicBezTo>
                <a:cubicBezTo>
                  <a:pt x="100" y="31"/>
                  <a:pt x="100" y="31"/>
                  <a:pt x="100" y="31"/>
                </a:cubicBezTo>
                <a:lnTo>
                  <a:pt x="101" y="25"/>
                </a:lnTo>
                <a:close/>
                <a:moveTo>
                  <a:pt x="95" y="26"/>
                </a:moveTo>
                <a:cubicBezTo>
                  <a:pt x="95" y="27"/>
                  <a:pt x="95" y="27"/>
                  <a:pt x="95" y="27"/>
                </a:cubicBezTo>
                <a:cubicBezTo>
                  <a:pt x="94" y="29"/>
                  <a:pt x="94" y="29"/>
                  <a:pt x="94" y="29"/>
                </a:cubicBezTo>
                <a:cubicBezTo>
                  <a:pt x="91" y="30"/>
                  <a:pt x="91" y="30"/>
                  <a:pt x="91" y="30"/>
                </a:cubicBezTo>
                <a:cubicBezTo>
                  <a:pt x="88" y="31"/>
                  <a:pt x="88" y="31"/>
                  <a:pt x="88" y="31"/>
                </a:cubicBezTo>
                <a:cubicBezTo>
                  <a:pt x="88" y="30"/>
                  <a:pt x="88" y="30"/>
                  <a:pt x="88" y="30"/>
                </a:cubicBezTo>
                <a:cubicBezTo>
                  <a:pt x="90" y="29"/>
                  <a:pt x="92" y="27"/>
                  <a:pt x="95" y="26"/>
                </a:cubicBezTo>
                <a:close/>
                <a:moveTo>
                  <a:pt x="81" y="43"/>
                </a:moveTo>
                <a:cubicBezTo>
                  <a:pt x="86" y="38"/>
                  <a:pt x="86" y="38"/>
                  <a:pt x="86" y="38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42"/>
                  <a:pt x="87" y="42"/>
                  <a:pt x="87" y="42"/>
                </a:cubicBezTo>
                <a:cubicBezTo>
                  <a:pt x="84" y="45"/>
                  <a:pt x="84" y="45"/>
                  <a:pt x="84" y="45"/>
                </a:cubicBezTo>
                <a:cubicBezTo>
                  <a:pt x="80" y="45"/>
                  <a:pt x="80" y="45"/>
                  <a:pt x="80" y="45"/>
                </a:cubicBezTo>
                <a:lnTo>
                  <a:pt x="81" y="43"/>
                </a:lnTo>
                <a:close/>
                <a:moveTo>
                  <a:pt x="54" y="54"/>
                </a:moveTo>
                <a:cubicBezTo>
                  <a:pt x="58" y="51"/>
                  <a:pt x="58" y="51"/>
                  <a:pt x="58" y="51"/>
                </a:cubicBezTo>
                <a:cubicBezTo>
                  <a:pt x="58" y="51"/>
                  <a:pt x="58" y="51"/>
                  <a:pt x="58" y="51"/>
                </a:cubicBezTo>
                <a:cubicBezTo>
                  <a:pt x="62" y="47"/>
                  <a:pt x="66" y="43"/>
                  <a:pt x="71" y="40"/>
                </a:cubicBezTo>
                <a:cubicBezTo>
                  <a:pt x="71" y="40"/>
                  <a:pt x="71" y="40"/>
                  <a:pt x="71" y="40"/>
                </a:cubicBezTo>
                <a:cubicBezTo>
                  <a:pt x="78" y="39"/>
                  <a:pt x="78" y="39"/>
                  <a:pt x="78" y="39"/>
                </a:cubicBezTo>
                <a:cubicBezTo>
                  <a:pt x="78" y="46"/>
                  <a:pt x="78" y="46"/>
                  <a:pt x="78" y="46"/>
                </a:cubicBezTo>
                <a:cubicBezTo>
                  <a:pt x="70" y="54"/>
                  <a:pt x="70" y="54"/>
                  <a:pt x="70" y="54"/>
                </a:cubicBezTo>
                <a:cubicBezTo>
                  <a:pt x="60" y="59"/>
                  <a:pt x="60" y="59"/>
                  <a:pt x="60" y="59"/>
                </a:cubicBezTo>
                <a:cubicBezTo>
                  <a:pt x="54" y="55"/>
                  <a:pt x="54" y="55"/>
                  <a:pt x="54" y="55"/>
                </a:cubicBezTo>
                <a:lnTo>
                  <a:pt x="54" y="54"/>
                </a:lnTo>
                <a:close/>
                <a:moveTo>
                  <a:pt x="17" y="162"/>
                </a:moveTo>
                <a:cubicBezTo>
                  <a:pt x="15" y="156"/>
                  <a:pt x="15" y="156"/>
                  <a:pt x="15" y="156"/>
                </a:cubicBezTo>
                <a:cubicBezTo>
                  <a:pt x="15" y="156"/>
                  <a:pt x="15" y="155"/>
                  <a:pt x="15" y="155"/>
                </a:cubicBezTo>
                <a:cubicBezTo>
                  <a:pt x="17" y="160"/>
                  <a:pt x="17" y="160"/>
                  <a:pt x="17" y="160"/>
                </a:cubicBezTo>
                <a:lnTo>
                  <a:pt x="17" y="162"/>
                </a:lnTo>
                <a:close/>
                <a:moveTo>
                  <a:pt x="141" y="245"/>
                </a:moveTo>
                <a:cubicBezTo>
                  <a:pt x="126" y="256"/>
                  <a:pt x="126" y="256"/>
                  <a:pt x="126" y="256"/>
                </a:cubicBezTo>
                <a:cubicBezTo>
                  <a:pt x="109" y="277"/>
                  <a:pt x="109" y="277"/>
                  <a:pt x="109" y="277"/>
                </a:cubicBezTo>
                <a:cubicBezTo>
                  <a:pt x="100" y="274"/>
                  <a:pt x="91" y="270"/>
                  <a:pt x="82" y="266"/>
                </a:cubicBezTo>
                <a:cubicBezTo>
                  <a:pt x="82" y="249"/>
                  <a:pt x="82" y="249"/>
                  <a:pt x="82" y="249"/>
                </a:cubicBezTo>
                <a:cubicBezTo>
                  <a:pt x="66" y="218"/>
                  <a:pt x="66" y="218"/>
                  <a:pt x="66" y="218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71" y="202"/>
                  <a:pt x="71" y="202"/>
                  <a:pt x="71" y="202"/>
                </a:cubicBezTo>
                <a:cubicBezTo>
                  <a:pt x="71" y="194"/>
                  <a:pt x="71" y="194"/>
                  <a:pt x="71" y="194"/>
                </a:cubicBezTo>
                <a:cubicBezTo>
                  <a:pt x="66" y="189"/>
                  <a:pt x="66" y="189"/>
                  <a:pt x="66" y="189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18" y="152"/>
                  <a:pt x="18" y="152"/>
                  <a:pt x="18" y="152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1"/>
                </a:cubicBezTo>
                <a:cubicBezTo>
                  <a:pt x="14" y="151"/>
                  <a:pt x="14" y="151"/>
                  <a:pt x="14" y="150"/>
                </a:cubicBezTo>
                <a:cubicBezTo>
                  <a:pt x="14" y="115"/>
                  <a:pt x="28" y="82"/>
                  <a:pt x="50" y="58"/>
                </a:cubicBezTo>
                <a:cubicBezTo>
                  <a:pt x="54" y="60"/>
                  <a:pt x="54" y="60"/>
                  <a:pt x="54" y="60"/>
                </a:cubicBezTo>
                <a:cubicBezTo>
                  <a:pt x="77" y="56"/>
                  <a:pt x="77" y="56"/>
                  <a:pt x="77" y="56"/>
                </a:cubicBezTo>
                <a:cubicBezTo>
                  <a:pt x="80" y="54"/>
                  <a:pt x="80" y="54"/>
                  <a:pt x="80" y="54"/>
                </a:cubicBezTo>
                <a:cubicBezTo>
                  <a:pt x="80" y="55"/>
                  <a:pt x="80" y="55"/>
                  <a:pt x="80" y="55"/>
                </a:cubicBezTo>
                <a:cubicBezTo>
                  <a:pt x="79" y="59"/>
                  <a:pt x="79" y="59"/>
                  <a:pt x="79" y="59"/>
                </a:cubicBezTo>
                <a:cubicBezTo>
                  <a:pt x="78" y="60"/>
                  <a:pt x="78" y="60"/>
                  <a:pt x="78" y="60"/>
                </a:cubicBezTo>
                <a:cubicBezTo>
                  <a:pt x="94" y="38"/>
                  <a:pt x="94" y="38"/>
                  <a:pt x="94" y="38"/>
                </a:cubicBezTo>
                <a:cubicBezTo>
                  <a:pt x="95" y="37"/>
                  <a:pt x="95" y="37"/>
                  <a:pt x="95" y="37"/>
                </a:cubicBezTo>
                <a:cubicBezTo>
                  <a:pt x="96" y="37"/>
                  <a:pt x="96" y="37"/>
                  <a:pt x="96" y="37"/>
                </a:cubicBezTo>
                <a:cubicBezTo>
                  <a:pt x="97" y="38"/>
                  <a:pt x="97" y="38"/>
                  <a:pt x="97" y="38"/>
                </a:cubicBezTo>
                <a:cubicBezTo>
                  <a:pt x="98" y="39"/>
                  <a:pt x="98" y="39"/>
                  <a:pt x="98" y="39"/>
                </a:cubicBezTo>
                <a:cubicBezTo>
                  <a:pt x="88" y="57"/>
                  <a:pt x="88" y="57"/>
                  <a:pt x="88" y="57"/>
                </a:cubicBezTo>
                <a:cubicBezTo>
                  <a:pt x="92" y="61"/>
                  <a:pt x="92" y="61"/>
                  <a:pt x="92" y="61"/>
                </a:cubicBezTo>
                <a:cubicBezTo>
                  <a:pt x="97" y="57"/>
                  <a:pt x="97" y="57"/>
                  <a:pt x="97" y="57"/>
                </a:cubicBezTo>
                <a:cubicBezTo>
                  <a:pt x="99" y="40"/>
                  <a:pt x="99" y="40"/>
                  <a:pt x="99" y="40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2" y="38"/>
                  <a:pt x="112" y="38"/>
                  <a:pt x="112" y="38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0" y="41"/>
                  <a:pt x="110" y="41"/>
                  <a:pt x="110" y="41"/>
                </a:cubicBezTo>
                <a:cubicBezTo>
                  <a:pt x="122" y="52"/>
                  <a:pt x="122" y="52"/>
                  <a:pt x="122" y="52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1" y="68"/>
                  <a:pt x="121" y="68"/>
                  <a:pt x="121" y="68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6" y="75"/>
                  <a:pt x="116" y="75"/>
                  <a:pt x="116" y="75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2" y="57"/>
                  <a:pt x="112" y="57"/>
                  <a:pt x="112" y="57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99" y="60"/>
                  <a:pt x="99" y="60"/>
                  <a:pt x="99" y="60"/>
                </a:cubicBezTo>
                <a:cubicBezTo>
                  <a:pt x="77" y="77"/>
                  <a:pt x="77" y="77"/>
                  <a:pt x="77" y="77"/>
                </a:cubicBezTo>
                <a:cubicBezTo>
                  <a:pt x="70" y="88"/>
                  <a:pt x="70" y="88"/>
                  <a:pt x="70" y="88"/>
                </a:cubicBezTo>
                <a:cubicBezTo>
                  <a:pt x="76" y="94"/>
                  <a:pt x="76" y="94"/>
                  <a:pt x="76" y="94"/>
                </a:cubicBezTo>
                <a:cubicBezTo>
                  <a:pt x="86" y="99"/>
                  <a:pt x="86" y="99"/>
                  <a:pt x="86" y="99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9" y="81"/>
                  <a:pt x="99" y="81"/>
                  <a:pt x="99" y="81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30" y="113"/>
                  <a:pt x="130" y="113"/>
                  <a:pt x="130" y="113"/>
                </a:cubicBezTo>
                <a:cubicBezTo>
                  <a:pt x="127" y="115"/>
                  <a:pt x="127" y="115"/>
                  <a:pt x="127" y="115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08"/>
                  <a:pt x="124" y="108"/>
                  <a:pt x="124" y="108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12" y="117"/>
                  <a:pt x="112" y="117"/>
                  <a:pt x="112" y="117"/>
                </a:cubicBezTo>
                <a:cubicBezTo>
                  <a:pt x="116" y="118"/>
                  <a:pt x="116" y="118"/>
                  <a:pt x="116" y="118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6" y="161"/>
                  <a:pt x="76" y="161"/>
                  <a:pt x="76" y="161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54" y="151"/>
                  <a:pt x="54" y="151"/>
                  <a:pt x="54" y="151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70"/>
                  <a:pt x="42" y="170"/>
                  <a:pt x="42" y="170"/>
                </a:cubicBezTo>
                <a:cubicBezTo>
                  <a:pt x="45" y="173"/>
                  <a:pt x="45" y="173"/>
                  <a:pt x="45" y="173"/>
                </a:cubicBezTo>
                <a:cubicBezTo>
                  <a:pt x="53" y="169"/>
                  <a:pt x="53" y="169"/>
                  <a:pt x="53" y="169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98" y="187"/>
                  <a:pt x="98" y="187"/>
                  <a:pt x="98" y="187"/>
                </a:cubicBezTo>
                <a:cubicBezTo>
                  <a:pt x="112" y="192"/>
                  <a:pt x="112" y="192"/>
                  <a:pt x="112" y="192"/>
                </a:cubicBezTo>
                <a:cubicBezTo>
                  <a:pt x="123" y="207"/>
                  <a:pt x="123" y="207"/>
                  <a:pt x="123" y="207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49" y="218"/>
                  <a:pt x="149" y="218"/>
                  <a:pt x="149" y="218"/>
                </a:cubicBezTo>
                <a:lnTo>
                  <a:pt x="141" y="245"/>
                </a:lnTo>
                <a:close/>
                <a:moveTo>
                  <a:pt x="95" y="72"/>
                </a:moveTo>
                <a:cubicBezTo>
                  <a:pt x="94" y="73"/>
                  <a:pt x="94" y="73"/>
                  <a:pt x="94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87" y="73"/>
                  <a:pt x="87" y="73"/>
                  <a:pt x="87" y="73"/>
                </a:cubicBezTo>
                <a:cubicBezTo>
                  <a:pt x="92" y="67"/>
                  <a:pt x="92" y="67"/>
                  <a:pt x="92" y="67"/>
                </a:cubicBezTo>
                <a:cubicBezTo>
                  <a:pt x="93" y="67"/>
                  <a:pt x="93" y="67"/>
                  <a:pt x="93" y="67"/>
                </a:cubicBezTo>
                <a:cubicBezTo>
                  <a:pt x="94" y="69"/>
                  <a:pt x="94" y="69"/>
                  <a:pt x="94" y="69"/>
                </a:cubicBezTo>
                <a:lnTo>
                  <a:pt x="95" y="72"/>
                </a:lnTo>
                <a:close/>
                <a:moveTo>
                  <a:pt x="145" y="76"/>
                </a:moveTo>
                <a:cubicBezTo>
                  <a:pt x="142" y="67"/>
                  <a:pt x="142" y="67"/>
                  <a:pt x="142" y="6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36" y="28"/>
                  <a:pt x="136" y="28"/>
                  <a:pt x="136" y="28"/>
                </a:cubicBezTo>
                <a:cubicBezTo>
                  <a:pt x="134" y="25"/>
                  <a:pt x="134" y="25"/>
                  <a:pt x="134" y="25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2" y="16"/>
                  <a:pt x="145" y="15"/>
                  <a:pt x="147" y="15"/>
                </a:cubicBezTo>
                <a:cubicBezTo>
                  <a:pt x="165" y="15"/>
                  <a:pt x="181" y="19"/>
                  <a:pt x="197" y="25"/>
                </a:cubicBezTo>
                <a:cubicBezTo>
                  <a:pt x="188" y="48"/>
                  <a:pt x="188" y="48"/>
                  <a:pt x="188" y="48"/>
                </a:cubicBezTo>
                <a:cubicBezTo>
                  <a:pt x="150" y="81"/>
                  <a:pt x="150" y="81"/>
                  <a:pt x="150" y="81"/>
                </a:cubicBezTo>
                <a:lnTo>
                  <a:pt x="145" y="76"/>
                </a:lnTo>
                <a:close/>
                <a:moveTo>
                  <a:pt x="277" y="185"/>
                </a:moveTo>
                <a:cubicBezTo>
                  <a:pt x="269" y="214"/>
                  <a:pt x="250" y="240"/>
                  <a:pt x="226" y="258"/>
                </a:cubicBezTo>
                <a:cubicBezTo>
                  <a:pt x="208" y="197"/>
                  <a:pt x="208" y="197"/>
                  <a:pt x="208" y="197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82" y="139"/>
                  <a:pt x="182" y="139"/>
                  <a:pt x="182" y="139"/>
                </a:cubicBezTo>
                <a:cubicBezTo>
                  <a:pt x="181" y="132"/>
                  <a:pt x="181" y="132"/>
                  <a:pt x="181" y="132"/>
                </a:cubicBezTo>
                <a:cubicBezTo>
                  <a:pt x="182" y="126"/>
                  <a:pt x="182" y="126"/>
                  <a:pt x="182" y="126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193" y="118"/>
                  <a:pt x="193" y="118"/>
                  <a:pt x="193" y="118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216" y="93"/>
                  <a:pt x="216" y="93"/>
                  <a:pt x="216" y="93"/>
                </a:cubicBezTo>
                <a:cubicBezTo>
                  <a:pt x="216" y="90"/>
                  <a:pt x="216" y="90"/>
                  <a:pt x="216" y="90"/>
                </a:cubicBezTo>
                <a:cubicBezTo>
                  <a:pt x="207" y="83"/>
                  <a:pt x="207" y="83"/>
                  <a:pt x="207" y="83"/>
                </a:cubicBezTo>
                <a:cubicBezTo>
                  <a:pt x="206" y="79"/>
                  <a:pt x="206" y="79"/>
                  <a:pt x="206" y="79"/>
                </a:cubicBezTo>
                <a:cubicBezTo>
                  <a:pt x="226" y="53"/>
                  <a:pt x="226" y="53"/>
                  <a:pt x="226" y="53"/>
                </a:cubicBezTo>
                <a:cubicBezTo>
                  <a:pt x="233" y="49"/>
                  <a:pt x="233" y="49"/>
                  <a:pt x="233" y="49"/>
                </a:cubicBezTo>
                <a:cubicBezTo>
                  <a:pt x="237" y="50"/>
                  <a:pt x="237" y="50"/>
                  <a:pt x="237" y="50"/>
                </a:cubicBezTo>
                <a:cubicBezTo>
                  <a:pt x="242" y="54"/>
                  <a:pt x="247" y="59"/>
                  <a:pt x="251" y="64"/>
                </a:cubicBezTo>
                <a:cubicBezTo>
                  <a:pt x="249" y="64"/>
                  <a:pt x="249" y="64"/>
                  <a:pt x="249" y="64"/>
                </a:cubicBezTo>
                <a:cubicBezTo>
                  <a:pt x="254" y="69"/>
                  <a:pt x="254" y="69"/>
                  <a:pt x="254" y="69"/>
                </a:cubicBezTo>
                <a:cubicBezTo>
                  <a:pt x="255" y="69"/>
                  <a:pt x="255" y="69"/>
                  <a:pt x="255" y="69"/>
                </a:cubicBezTo>
                <a:cubicBezTo>
                  <a:pt x="266" y="84"/>
                  <a:pt x="275" y="101"/>
                  <a:pt x="279" y="121"/>
                </a:cubicBezTo>
                <a:cubicBezTo>
                  <a:pt x="278" y="122"/>
                  <a:pt x="278" y="122"/>
                  <a:pt x="278" y="12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81" y="131"/>
                  <a:pt x="282" y="140"/>
                  <a:pt x="282" y="148"/>
                </a:cubicBezTo>
                <a:cubicBezTo>
                  <a:pt x="282" y="160"/>
                  <a:pt x="280" y="172"/>
                  <a:pt x="277" y="183"/>
                </a:cubicBezTo>
                <a:cubicBezTo>
                  <a:pt x="276" y="184"/>
                  <a:pt x="276" y="184"/>
                  <a:pt x="276" y="184"/>
                </a:cubicBezTo>
                <a:lnTo>
                  <a:pt x="277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pPr>
              <a:lnSpc>
                <a:spcPct val="15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/>
      <p:bldP spid="2" grpId="0" animBg="1"/>
      <p:bldP spid="45" grpId="0" animBg="1"/>
      <p:bldP spid="50" grpId="0" animBg="1"/>
      <p:bldP spid="56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椭圆 17"/>
          <p:cNvSpPr/>
          <p:nvPr/>
        </p:nvSpPr>
        <p:spPr>
          <a:xfrm rot="10836226" flipV="1">
            <a:off x="3342637" y="4562035"/>
            <a:ext cx="105978" cy="1059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10836226">
            <a:off x="9024928" y="4406304"/>
            <a:ext cx="271782" cy="271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21388349">
            <a:off x="8774583" y="4182747"/>
            <a:ext cx="147986" cy="14798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1018846" y="2573762"/>
            <a:ext cx="211958" cy="2133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21388349">
            <a:off x="3753409" y="3590017"/>
            <a:ext cx="330826" cy="3322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21388349">
            <a:off x="3774628" y="4217186"/>
            <a:ext cx="264948" cy="2649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4769784" y="4288169"/>
            <a:ext cx="332258" cy="3322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1016727" y="4041493"/>
            <a:ext cx="246330" cy="24633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 rot="21388349">
            <a:off x="742197" y="3201073"/>
            <a:ext cx="405298" cy="4052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椭圆 26"/>
          <p:cNvSpPr/>
          <p:nvPr/>
        </p:nvSpPr>
        <p:spPr>
          <a:xfrm rot="21388349">
            <a:off x="3493459" y="2040792"/>
            <a:ext cx="127462" cy="1274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椭圆 27"/>
          <p:cNvSpPr/>
          <p:nvPr/>
        </p:nvSpPr>
        <p:spPr>
          <a:xfrm rot="10836226" flipV="1">
            <a:off x="4903015" y="4130085"/>
            <a:ext cx="105978" cy="1059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 rot="21388349">
            <a:off x="7649330" y="2017920"/>
            <a:ext cx="330826" cy="3322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椭圆 29"/>
          <p:cNvSpPr/>
          <p:nvPr/>
        </p:nvSpPr>
        <p:spPr>
          <a:xfrm rot="21388349">
            <a:off x="7864881" y="4051558"/>
            <a:ext cx="266380" cy="2663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 rot="21388349">
            <a:off x="7973735" y="3835613"/>
            <a:ext cx="102246" cy="1022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 rot="10836226">
            <a:off x="11859924" y="3224302"/>
            <a:ext cx="270358" cy="2717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椭圆 32"/>
          <p:cNvSpPr/>
          <p:nvPr/>
        </p:nvSpPr>
        <p:spPr>
          <a:xfrm rot="21388349">
            <a:off x="11701787" y="3780933"/>
            <a:ext cx="147986" cy="1479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椭圆 33"/>
          <p:cNvSpPr/>
          <p:nvPr/>
        </p:nvSpPr>
        <p:spPr>
          <a:xfrm rot="10836226">
            <a:off x="10306369" y="1382654"/>
            <a:ext cx="271782" cy="27178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椭圆 34"/>
          <p:cNvSpPr/>
          <p:nvPr/>
        </p:nvSpPr>
        <p:spPr>
          <a:xfrm rot="10836226" flipH="1">
            <a:off x="9849128" y="1618542"/>
            <a:ext cx="61186" cy="611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椭圆 35"/>
          <p:cNvSpPr/>
          <p:nvPr/>
        </p:nvSpPr>
        <p:spPr>
          <a:xfrm rot="21388349">
            <a:off x="11572996" y="2382955"/>
            <a:ext cx="149410" cy="1479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椭圆 36"/>
          <p:cNvSpPr/>
          <p:nvPr/>
        </p:nvSpPr>
        <p:spPr>
          <a:xfrm rot="21388349">
            <a:off x="4677801" y="3936681"/>
            <a:ext cx="194774" cy="1947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 bwMode="auto">
          <a:xfrm>
            <a:off x="1136831" y="5064803"/>
            <a:ext cx="2439880" cy="975903"/>
            <a:chOff x="1069049" y="4125511"/>
            <a:chExt cx="1989370" cy="925406"/>
          </a:xfrm>
        </p:grpSpPr>
        <p:sp>
          <p:nvSpPr>
            <p:cNvPr id="38" name="文本框 37"/>
            <p:cNvSpPr txBox="1"/>
            <p:nvPr/>
          </p:nvSpPr>
          <p:spPr>
            <a:xfrm>
              <a:off x="1298191" y="4125511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1069049" y="4525585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5196825" y="5084893"/>
            <a:ext cx="2439880" cy="975903"/>
            <a:chOff x="4918779" y="4144213"/>
            <a:chExt cx="1989370" cy="925406"/>
          </a:xfrm>
        </p:grpSpPr>
        <p:sp>
          <p:nvSpPr>
            <p:cNvPr id="39" name="文本框 38"/>
            <p:cNvSpPr txBox="1"/>
            <p:nvPr/>
          </p:nvSpPr>
          <p:spPr>
            <a:xfrm>
              <a:off x="5199480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491877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52" name="组合 51"/>
          <p:cNvGrpSpPr/>
          <p:nvPr/>
        </p:nvGrpSpPr>
        <p:grpSpPr bwMode="auto">
          <a:xfrm>
            <a:off x="9256820" y="5084893"/>
            <a:ext cx="2439880" cy="975903"/>
            <a:chOff x="8768509" y="4144213"/>
            <a:chExt cx="1989370" cy="925406"/>
          </a:xfrm>
        </p:grpSpPr>
        <p:sp>
          <p:nvSpPr>
            <p:cNvPr id="40" name="文本框 39"/>
            <p:cNvSpPr txBox="1"/>
            <p:nvPr/>
          </p:nvSpPr>
          <p:spPr>
            <a:xfrm>
              <a:off x="8997651" y="4144213"/>
              <a:ext cx="1531084" cy="204296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8768509" y="4544287"/>
              <a:ext cx="1989370" cy="52533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0" indent="0" algn="just">
                <a:lnSpc>
                  <a:spcPct val="150000"/>
                </a:lnSpc>
                <a:buNone/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71418" y="2002727"/>
            <a:ext cx="2570706" cy="2569274"/>
            <a:chOff x="728641" y="1205442"/>
            <a:chExt cx="3005233" cy="3003559"/>
          </a:xfrm>
        </p:grpSpPr>
        <p:sp>
          <p:nvSpPr>
            <p:cNvPr id="6" name="椭圆 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131412" y="2002727"/>
            <a:ext cx="2570706" cy="2569274"/>
            <a:chOff x="4788635" y="1205442"/>
            <a:chExt cx="3005234" cy="3003559"/>
          </a:xfrm>
        </p:grpSpPr>
        <p:sp>
          <p:nvSpPr>
            <p:cNvPr id="11" name="椭圆 10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199669" y="2010984"/>
            <a:ext cx="2554182" cy="2552760"/>
            <a:chOff x="8848630" y="1205442"/>
            <a:chExt cx="3005233" cy="3003559"/>
          </a:xfrm>
        </p:grpSpPr>
        <p:sp>
          <p:nvSpPr>
            <p:cNvPr id="15" name="椭圆 14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7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"/>
          <p:cNvSpPr/>
          <p:nvPr/>
        </p:nvSpPr>
        <p:spPr bwMode="auto">
          <a:xfrm>
            <a:off x="957263" y="3834385"/>
            <a:ext cx="5158270" cy="713244"/>
          </a:xfrm>
          <a:prstGeom prst="roundRect">
            <a:avLst>
              <a:gd name="adj" fmla="val 49361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4" name="AutoShape 2"/>
          <p:cNvSpPr/>
          <p:nvPr/>
        </p:nvSpPr>
        <p:spPr bwMode="auto">
          <a:xfrm>
            <a:off x="6703437" y="3834385"/>
            <a:ext cx="5342513" cy="713244"/>
          </a:xfrm>
          <a:prstGeom prst="roundRect">
            <a:avLst>
              <a:gd name="adj" fmla="val 49361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anchor="ctr"/>
          <a:lstStyle/>
          <a:p>
            <a:pPr defTabSz="274320">
              <a:lnSpc>
                <a:spcPct val="120000"/>
              </a:lnSpc>
              <a:defRPr/>
            </a:pPr>
            <a:endParaRPr lang="es-ES" sz="1600">
              <a:latin typeface="Arial" panose="020B0604020202020204" pitchFamily="34" charset="0"/>
              <a:ea typeface="微软雅黑" panose="020B0503020204020204" pitchFamily="34" charset="-122"/>
              <a:cs typeface="Helvetica Light" charset="0"/>
              <a:sym typeface="Arial" panose="020B0604020202020204" pitchFamily="34" charset="0"/>
            </a:endParaRPr>
          </a:p>
        </p:txBody>
      </p:sp>
      <p:sp>
        <p:nvSpPr>
          <p:cNvPr id="76" name="AutoShape 4"/>
          <p:cNvSpPr/>
          <p:nvPr/>
        </p:nvSpPr>
        <p:spPr bwMode="auto">
          <a:xfrm>
            <a:off x="2990501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79" name="AutoShape 7"/>
          <p:cNvSpPr/>
          <p:nvPr/>
        </p:nvSpPr>
        <p:spPr bwMode="auto">
          <a:xfrm>
            <a:off x="8638775" y="4075678"/>
            <a:ext cx="1646740" cy="23065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lIns="0" tIns="0" rIns="0" bIns="0" anchor="ctr" anchorCtr="0"/>
          <a:lstStyle/>
          <a:p>
            <a:pPr algn="ctr" defTabSz="304165">
              <a:lnSpc>
                <a:spcPct val="120000"/>
              </a:lnSpc>
              <a:spcBef>
                <a:spcPts val="800"/>
              </a:spcBef>
              <a:defRPr/>
            </a:pP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Lato" charset="0"/>
                <a:sym typeface="Arial" panose="020B0604020202020204" pitchFamily="34" charset="0"/>
              </a:rPr>
              <a:t>请替换文字内容</a:t>
            </a:r>
            <a:endParaRPr lang="es-E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Lato" charset="0"/>
              <a:sym typeface="Arial" panose="020B0604020202020204" pitchFamily="34" charset="0"/>
            </a:endParaRPr>
          </a:p>
        </p:txBody>
      </p:sp>
      <p:sp>
        <p:nvSpPr>
          <p:cNvPr id="81" name="AutoShape 12"/>
          <p:cNvSpPr/>
          <p:nvPr/>
        </p:nvSpPr>
        <p:spPr bwMode="auto">
          <a:xfrm>
            <a:off x="5367970" y="3145761"/>
            <a:ext cx="1045245" cy="1048229"/>
          </a:xfrm>
          <a:custGeom>
            <a:avLst/>
            <a:gdLst>
              <a:gd name="T0" fmla="+- 0 10816 32"/>
              <a:gd name="T1" fmla="*/ T0 w 21568"/>
              <a:gd name="T2" fmla="*/ 10800 h 21600"/>
              <a:gd name="T3" fmla="+- 0 10816 32"/>
              <a:gd name="T4" fmla="*/ T3 w 21568"/>
              <a:gd name="T5" fmla="*/ 10800 h 21600"/>
              <a:gd name="T6" fmla="+- 0 10816 32"/>
              <a:gd name="T7" fmla="*/ T6 w 21568"/>
              <a:gd name="T8" fmla="*/ 10800 h 21600"/>
              <a:gd name="T9" fmla="+- 0 10816 32"/>
              <a:gd name="T10" fmla="*/ T9 w 2156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68" h="21600">
                <a:moveTo>
                  <a:pt x="21409" y="0"/>
                </a:moveTo>
                <a:cubicBezTo>
                  <a:pt x="18161" y="0"/>
                  <a:pt x="14923" y="755"/>
                  <a:pt x="11945" y="2220"/>
                </a:cubicBezTo>
                <a:cubicBezTo>
                  <a:pt x="11786" y="2334"/>
                  <a:pt x="11610" y="2421"/>
                  <a:pt x="11419" y="2466"/>
                </a:cubicBezTo>
                <a:cubicBezTo>
                  <a:pt x="9667" y="3389"/>
                  <a:pt x="8018" y="4575"/>
                  <a:pt x="6525" y="6016"/>
                </a:cubicBezTo>
                <a:cubicBezTo>
                  <a:pt x="6393" y="6245"/>
                  <a:pt x="6208" y="6432"/>
                  <a:pt x="5979" y="6565"/>
                </a:cubicBezTo>
                <a:cubicBezTo>
                  <a:pt x="4514" y="8085"/>
                  <a:pt x="3317" y="9765"/>
                  <a:pt x="2390" y="11552"/>
                </a:cubicBezTo>
                <a:cubicBezTo>
                  <a:pt x="2351" y="11676"/>
                  <a:pt x="2294" y="11792"/>
                  <a:pt x="2225" y="11902"/>
                </a:cubicBezTo>
                <a:cubicBezTo>
                  <a:pt x="714" y="14948"/>
                  <a:pt x="-32" y="18275"/>
                  <a:pt x="0" y="21599"/>
                </a:cubicBezTo>
                <a:cubicBezTo>
                  <a:pt x="12266" y="21599"/>
                  <a:pt x="17378" y="21599"/>
                  <a:pt x="17378" y="21599"/>
                </a:cubicBezTo>
                <a:cubicBezTo>
                  <a:pt x="17378" y="19273"/>
                  <a:pt x="19240" y="17410"/>
                  <a:pt x="21568" y="17410"/>
                </a:cubicBezTo>
                <a:cubicBezTo>
                  <a:pt x="21568" y="5"/>
                  <a:pt x="21568" y="442"/>
                  <a:pt x="21568" y="6"/>
                </a:cubicBezTo>
                <a:cubicBezTo>
                  <a:pt x="21515" y="6"/>
                  <a:pt x="21462" y="0"/>
                  <a:pt x="21409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2" name="AutoShape 13"/>
          <p:cNvSpPr/>
          <p:nvPr/>
        </p:nvSpPr>
        <p:spPr bwMode="auto">
          <a:xfrm>
            <a:off x="5365731" y="4193989"/>
            <a:ext cx="1045245" cy="1027340"/>
          </a:xfrm>
          <a:custGeom>
            <a:avLst/>
            <a:gdLst>
              <a:gd name="T0" fmla="*/ 10800 w 21600"/>
              <a:gd name="T1" fmla="*/ 10779 h 21559"/>
              <a:gd name="T2" fmla="*/ 10800 w 21600"/>
              <a:gd name="T3" fmla="*/ 10779 h 21559"/>
              <a:gd name="T4" fmla="*/ 10800 w 21600"/>
              <a:gd name="T5" fmla="*/ 10779 h 21559"/>
              <a:gd name="T6" fmla="*/ 10800 w 21600"/>
              <a:gd name="T7" fmla="*/ 10779 h 21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59">
                <a:moveTo>
                  <a:pt x="0" y="0"/>
                </a:moveTo>
                <a:cubicBezTo>
                  <a:pt x="53" y="5502"/>
                  <a:pt x="2137" y="10988"/>
                  <a:pt x="6271" y="15186"/>
                </a:cubicBezTo>
                <a:cubicBezTo>
                  <a:pt x="10500" y="19481"/>
                  <a:pt x="16056" y="21599"/>
                  <a:pt x="21600" y="21558"/>
                </a:cubicBezTo>
                <a:cubicBezTo>
                  <a:pt x="21600" y="9859"/>
                  <a:pt x="21600" y="4260"/>
                  <a:pt x="21600" y="4260"/>
                </a:cubicBezTo>
                <a:cubicBezTo>
                  <a:pt x="19268" y="4260"/>
                  <a:pt x="17404" y="2333"/>
                  <a:pt x="17404" y="0"/>
                </a:cubicBezTo>
                <a:cubicBezTo>
                  <a:pt x="0" y="0"/>
                  <a:pt x="444" y="0"/>
                  <a:pt x="0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AutoShape 14"/>
          <p:cNvSpPr/>
          <p:nvPr/>
        </p:nvSpPr>
        <p:spPr bwMode="auto">
          <a:xfrm>
            <a:off x="6413215" y="3145761"/>
            <a:ext cx="1029578" cy="1048229"/>
          </a:xfrm>
          <a:custGeom>
            <a:avLst/>
            <a:gdLst>
              <a:gd name="T0" fmla="*/ 10773 w 21546"/>
              <a:gd name="T1" fmla="*/ 10800 h 21600"/>
              <a:gd name="T2" fmla="*/ 10773 w 21546"/>
              <a:gd name="T3" fmla="*/ 10800 h 21600"/>
              <a:gd name="T4" fmla="*/ 10773 w 21546"/>
              <a:gd name="T5" fmla="*/ 10800 h 21600"/>
              <a:gd name="T6" fmla="*/ 10773 w 215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46" h="21600">
                <a:moveTo>
                  <a:pt x="0" y="0"/>
                </a:moveTo>
                <a:cubicBezTo>
                  <a:pt x="0" y="12337"/>
                  <a:pt x="0" y="17409"/>
                  <a:pt x="0" y="17409"/>
                </a:cubicBezTo>
                <a:cubicBezTo>
                  <a:pt x="2328" y="17409"/>
                  <a:pt x="4253" y="19272"/>
                  <a:pt x="4253" y="21599"/>
                </a:cubicBezTo>
                <a:cubicBezTo>
                  <a:pt x="21545" y="21599"/>
                  <a:pt x="21007" y="21599"/>
                  <a:pt x="21544" y="21599"/>
                </a:cubicBezTo>
                <a:cubicBezTo>
                  <a:pt x="21600" y="16054"/>
                  <a:pt x="19487" y="10491"/>
                  <a:pt x="15193" y="6260"/>
                </a:cubicBezTo>
                <a:cubicBezTo>
                  <a:pt x="10994" y="2124"/>
                  <a:pt x="5503" y="39"/>
                  <a:pt x="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AutoShape 15"/>
          <p:cNvSpPr/>
          <p:nvPr/>
        </p:nvSpPr>
        <p:spPr bwMode="auto">
          <a:xfrm>
            <a:off x="6410978" y="4193989"/>
            <a:ext cx="1030323" cy="102734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64" y="0"/>
                </a:moveTo>
                <a:cubicBezTo>
                  <a:pt x="4264" y="2337"/>
                  <a:pt x="2334" y="4268"/>
                  <a:pt x="0" y="4268"/>
                </a:cubicBezTo>
                <a:cubicBezTo>
                  <a:pt x="0" y="21599"/>
                  <a:pt x="0" y="21053"/>
                  <a:pt x="0" y="21600"/>
                </a:cubicBezTo>
                <a:cubicBezTo>
                  <a:pt x="5517" y="21559"/>
                  <a:pt x="11022" y="19436"/>
                  <a:pt x="15232" y="15216"/>
                </a:cubicBezTo>
                <a:cubicBezTo>
                  <a:pt x="19427" y="11009"/>
                  <a:pt x="21545" y="5512"/>
                  <a:pt x="21599" y="0"/>
                </a:cubicBezTo>
                <a:cubicBezTo>
                  <a:pt x="9836" y="0"/>
                  <a:pt x="4264" y="0"/>
                  <a:pt x="426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5" name="AutoShape 16"/>
          <p:cNvSpPr/>
          <p:nvPr/>
        </p:nvSpPr>
        <p:spPr bwMode="auto">
          <a:xfrm>
            <a:off x="6412471" y="2840618"/>
            <a:ext cx="1514523" cy="154660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900"/>
                </a:cubicBezTo>
                <a:cubicBezTo>
                  <a:pt x="21599" y="18900"/>
                  <a:pt x="21599" y="18900"/>
                  <a:pt x="21599" y="18900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900"/>
                  <a:pt x="11144" y="18900"/>
                  <a:pt x="11144" y="18900"/>
                </a:cubicBezTo>
                <a:cubicBezTo>
                  <a:pt x="13327" y="18900"/>
                  <a:pt x="13327" y="18900"/>
                  <a:pt x="13327" y="18900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AutoShape 17"/>
          <p:cNvSpPr/>
          <p:nvPr/>
        </p:nvSpPr>
        <p:spPr bwMode="auto">
          <a:xfrm>
            <a:off x="5056859" y="2675738"/>
            <a:ext cx="1549588" cy="15227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600"/>
                </a:cubicBezTo>
                <a:cubicBezTo>
                  <a:pt x="5890" y="21600"/>
                  <a:pt x="5890" y="21600"/>
                  <a:pt x="5890" y="21600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AutoShape 18"/>
          <p:cNvSpPr/>
          <p:nvPr/>
        </p:nvSpPr>
        <p:spPr bwMode="auto">
          <a:xfrm>
            <a:off x="4895708" y="4008217"/>
            <a:ext cx="1516761" cy="1542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600" y="21599"/>
                </a:cubicBezTo>
                <a:cubicBezTo>
                  <a:pt x="21600" y="15509"/>
                  <a:pt x="21600" y="15509"/>
                  <a:pt x="21600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8" name="AutoShape 19"/>
          <p:cNvSpPr/>
          <p:nvPr/>
        </p:nvSpPr>
        <p:spPr bwMode="auto">
          <a:xfrm>
            <a:off x="6219237" y="4270090"/>
            <a:ext cx="1546605" cy="142574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699" y="19403"/>
                </a:moveTo>
                <a:cubicBezTo>
                  <a:pt x="12768" y="19403"/>
                  <a:pt x="21037" y="10861"/>
                  <a:pt x="21600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5" y="7199"/>
                  <a:pt x="9562" y="12813"/>
                  <a:pt x="2812" y="12813"/>
                </a:cubicBezTo>
                <a:cubicBezTo>
                  <a:pt x="2756" y="12813"/>
                  <a:pt x="2756" y="12813"/>
                  <a:pt x="2699" y="12813"/>
                </a:cubicBezTo>
                <a:cubicBezTo>
                  <a:pt x="2699" y="10494"/>
                  <a:pt x="2699" y="10494"/>
                  <a:pt x="2699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699" y="21600"/>
                  <a:pt x="2699" y="21600"/>
                  <a:pt x="2699" y="21600"/>
                </a:cubicBezTo>
                <a:lnTo>
                  <a:pt x="2699" y="194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429895">
              <a:lnSpc>
                <a:spcPct val="120000"/>
              </a:lnSpc>
              <a:defRPr/>
            </a:pPr>
            <a:endParaRPr lang="es-ES" sz="9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2324920" y="248772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2"/>
          <p:cNvSpPr txBox="1"/>
          <p:nvPr/>
        </p:nvSpPr>
        <p:spPr>
          <a:xfrm>
            <a:off x="1628700" y="2894259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36" name="Rounded Rectangle 11"/>
          <p:cNvSpPr>
            <a:spLocks noChangeAspect="1"/>
          </p:cNvSpPr>
          <p:nvPr/>
        </p:nvSpPr>
        <p:spPr>
          <a:xfrm>
            <a:off x="4054350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4108613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38" name="Text Placeholder 7"/>
          <p:cNvSpPr txBox="1"/>
          <p:nvPr/>
        </p:nvSpPr>
        <p:spPr>
          <a:xfrm>
            <a:off x="9113963" y="248772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9113963" y="2894259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0" name="Rounded Rectangle 23"/>
          <p:cNvSpPr>
            <a:spLocks noChangeAspect="1"/>
          </p:cNvSpPr>
          <p:nvPr/>
        </p:nvSpPr>
        <p:spPr>
          <a:xfrm>
            <a:off x="8310596" y="243810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8364860" y="2523905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Text Placeholder 7"/>
          <p:cNvSpPr txBox="1"/>
          <p:nvPr/>
        </p:nvSpPr>
        <p:spPr>
          <a:xfrm>
            <a:off x="2324920" y="5118546"/>
            <a:ext cx="1550528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 Placeholder 2"/>
          <p:cNvSpPr txBox="1"/>
          <p:nvPr/>
        </p:nvSpPr>
        <p:spPr>
          <a:xfrm>
            <a:off x="1628700" y="5525080"/>
            <a:ext cx="2246747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4" name="Rounded Rectangle 27"/>
          <p:cNvSpPr>
            <a:spLocks noChangeAspect="1"/>
          </p:cNvSpPr>
          <p:nvPr/>
        </p:nvSpPr>
        <p:spPr>
          <a:xfrm>
            <a:off x="4008474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4062737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6" name="Text Placeholder 7"/>
          <p:cNvSpPr txBox="1"/>
          <p:nvPr/>
        </p:nvSpPr>
        <p:spPr>
          <a:xfrm>
            <a:off x="9109075" y="5118546"/>
            <a:ext cx="1640780" cy="318892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9109075" y="5525080"/>
            <a:ext cx="2211029" cy="60825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8" name="Rounded Rectangle 16"/>
          <p:cNvSpPr>
            <a:spLocks noChangeAspect="1"/>
          </p:cNvSpPr>
          <p:nvPr/>
        </p:nvSpPr>
        <p:spPr>
          <a:xfrm>
            <a:off x="8310596" y="5068920"/>
            <a:ext cx="676750" cy="677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20000"/>
              </a:lnSpc>
            </a:pPr>
            <a:endParaRPr lang="en-US" sz="120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8364860" y="5154726"/>
            <a:ext cx="547828" cy="452099"/>
          </a:xfrm>
          <a:prstGeom prst="rect">
            <a:avLst/>
          </a:prstGeom>
        </p:spPr>
        <p:txBody>
          <a:bodyPr vert="horz" lIns="0" tIns="0" rIns="0" b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110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20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30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8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 autoUpdateAnimBg="0"/>
      <p:bldP spid="74" grpId="0" animBg="1" autoUpdateAnimBg="0"/>
      <p:bldP spid="76" grpId="0" autoUpdateAnimBg="0"/>
      <p:bldP spid="79" grpId="0" autoUpdateAnimBg="0"/>
      <p:bldP spid="85" grpId="0" animBg="1"/>
      <p:bldP spid="86" grpId="0" animBg="1"/>
      <p:bldP spid="3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0" y="1604565"/>
            <a:ext cx="6489648" cy="287520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462861" y="1600101"/>
            <a:ext cx="6395889" cy="28729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5176928" y="1226284"/>
            <a:ext cx="2634994" cy="55754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93271" y="2306404"/>
            <a:ext cx="1944216" cy="345638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835724" y="5212545"/>
            <a:ext cx="375026" cy="3772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842211" y="5259425"/>
            <a:ext cx="377258" cy="3147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>
              <a:lnSpc>
                <a:spcPct val="150000"/>
              </a:lnSpc>
              <a:defRPr/>
            </a:pPr>
            <a:endParaRPr lang="es-ES" sz="2670">
              <a:latin typeface="Arial" panose="020B0604020202020204" pitchFamily="34" charset="0"/>
              <a:ea typeface="微软雅黑" panose="020B0503020204020204" pitchFamily="34" charset="-122"/>
              <a:cs typeface="Calibri" panose="020F0502020204030204" pitchFamily="34" charset="0"/>
              <a:sym typeface="Arial" panose="020B060402020202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340360" y="5390000"/>
            <a:ext cx="325259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836133" y="5069269"/>
            <a:ext cx="175681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8347443" y="5390000"/>
            <a:ext cx="34105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8347443" y="506926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1172791" y="2737720"/>
            <a:ext cx="342016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977126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8347443" y="2737720"/>
            <a:ext cx="341052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8347443" y="2416989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H_SubTitle_1"/>
          <p:cNvSpPr txBox="1"/>
          <p:nvPr>
            <p:custDataLst>
              <p:tags r:id="rId2"/>
            </p:custDataLst>
          </p:nvPr>
        </p:nvSpPr>
        <p:spPr>
          <a:xfrm>
            <a:off x="7581839" y="2131502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27177" y="2096213"/>
            <a:ext cx="1128364" cy="686394"/>
            <a:chOff x="6127160" y="2096130"/>
            <a:chExt cx="1128426" cy="686432"/>
          </a:xfrm>
        </p:grpSpPr>
        <p:cxnSp>
          <p:nvCxnSpPr>
            <p:cNvPr id="4" name="MH_Other_1"/>
            <p:cNvCxnSpPr/>
            <p:nvPr>
              <p:custDataLst>
                <p:tags r:id="rId17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MH_Other_2"/>
            <p:cNvSpPr/>
            <p:nvPr>
              <p:custDataLst>
                <p:tags r:id="rId18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0" name="MH_Other_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127160" y="2108456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MH_SubTitle_2"/>
          <p:cNvSpPr txBox="1"/>
          <p:nvPr>
            <p:custDataLst>
              <p:tags r:id="rId3"/>
            </p:custDataLst>
          </p:nvPr>
        </p:nvSpPr>
        <p:spPr>
          <a:xfrm>
            <a:off x="7581839" y="3176718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127177" y="3141987"/>
            <a:ext cx="1128364" cy="686394"/>
            <a:chOff x="6127160" y="3142521"/>
            <a:chExt cx="1128426" cy="686432"/>
          </a:xfrm>
        </p:grpSpPr>
        <p:cxnSp>
          <p:nvCxnSpPr>
            <p:cNvPr id="9" name="MH_Other_4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5"/>
            <p:cNvSpPr/>
            <p:nvPr>
              <p:custDataLst>
                <p:tags r:id="rId15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4" name="MH_Other_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3154847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MH_SubTitle_3"/>
          <p:cNvSpPr txBox="1"/>
          <p:nvPr>
            <p:custDataLst>
              <p:tags r:id="rId4"/>
            </p:custDataLst>
          </p:nvPr>
        </p:nvSpPr>
        <p:spPr>
          <a:xfrm>
            <a:off x="7581839" y="4221935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 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127177" y="4187761"/>
            <a:ext cx="1128364" cy="686394"/>
            <a:chOff x="6127160" y="4187237"/>
            <a:chExt cx="1128426" cy="686432"/>
          </a:xfrm>
        </p:grpSpPr>
        <p:cxnSp>
          <p:nvCxnSpPr>
            <p:cNvPr id="15" name="MH_Other_7"/>
            <p:cNvCxnSpPr/>
            <p:nvPr>
              <p:custDataLst>
                <p:tags r:id="rId11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8"/>
            <p:cNvSpPr/>
            <p:nvPr>
              <p:custDataLst>
                <p:tags r:id="rId12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58" name="MH_Other_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7160" y="4199563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MH_SubTitle_4"/>
          <p:cNvSpPr txBox="1"/>
          <p:nvPr>
            <p:custDataLst>
              <p:tags r:id="rId5"/>
            </p:custDataLst>
          </p:nvPr>
        </p:nvSpPr>
        <p:spPr>
          <a:xfrm>
            <a:off x="7581839" y="5267153"/>
            <a:ext cx="3066561" cy="70775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3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27177" y="5233535"/>
            <a:ext cx="1128364" cy="684720"/>
            <a:chOff x="6127160" y="5233626"/>
            <a:chExt cx="1128426" cy="684758"/>
          </a:xfrm>
        </p:grpSpPr>
        <p:cxnSp>
          <p:nvCxnSpPr>
            <p:cNvPr id="20" name="MH_Other_10"/>
            <p:cNvCxnSpPr/>
            <p:nvPr>
              <p:custDataLst>
                <p:tags r:id="rId8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11"/>
            <p:cNvSpPr/>
            <p:nvPr>
              <p:custDataLst>
                <p:tags r:id="rId9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29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147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2" name="MH_Other_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7160" y="5245952"/>
              <a:ext cx="565888" cy="389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53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53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" name="MH_Others_1"/>
          <p:cNvSpPr txBox="1"/>
          <p:nvPr>
            <p:custDataLst>
              <p:tags r:id="rId6"/>
            </p:custDataLst>
          </p:nvPr>
        </p:nvSpPr>
        <p:spPr>
          <a:xfrm>
            <a:off x="2080591" y="2888150"/>
            <a:ext cx="2873744" cy="101553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</a:p>
        </p:txBody>
      </p:sp>
      <p:sp>
        <p:nvSpPr>
          <p:cNvPr id="19" name="MH_Others_2"/>
          <p:cNvSpPr txBox="1"/>
          <p:nvPr>
            <p:custDataLst>
              <p:tags r:id="rId7"/>
            </p:custDataLst>
          </p:nvPr>
        </p:nvSpPr>
        <p:spPr>
          <a:xfrm>
            <a:off x="2095103" y="3903721"/>
            <a:ext cx="2844716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8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Tm="0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8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1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2" grpId="0"/>
          <p:bldP spid="17" grpId="0"/>
          <p:bldP spid="22" grpId="0"/>
          <p:bldP spid="18" grpId="0"/>
          <p:bldP spid="1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图表 65"/>
          <p:cNvGraphicFramePr/>
          <p:nvPr/>
        </p:nvGraphicFramePr>
        <p:xfrm>
          <a:off x="1773562" y="2176165"/>
          <a:ext cx="5774115" cy="380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2245611" y="4395220"/>
            <a:ext cx="675187" cy="1456915"/>
          </a:xfrm>
          <a:custGeom>
            <a:avLst/>
            <a:gdLst>
              <a:gd name="T0" fmla="*/ 379 w 488"/>
              <a:gd name="T1" fmla="*/ 1053 h 1053"/>
              <a:gd name="T2" fmla="*/ 109 w 488"/>
              <a:gd name="T3" fmla="*/ 1053 h 1053"/>
              <a:gd name="T4" fmla="*/ 109 w 488"/>
              <a:gd name="T5" fmla="*/ 247 h 1053"/>
              <a:gd name="T6" fmla="*/ 0 w 488"/>
              <a:gd name="T7" fmla="*/ 247 h 1053"/>
              <a:gd name="T8" fmla="*/ 241 w 488"/>
              <a:gd name="T9" fmla="*/ 0 h 1053"/>
              <a:gd name="T10" fmla="*/ 488 w 488"/>
              <a:gd name="T11" fmla="*/ 247 h 1053"/>
              <a:gd name="T12" fmla="*/ 379 w 488"/>
              <a:gd name="T13" fmla="*/ 247 h 1053"/>
              <a:gd name="T14" fmla="*/ 379 w 488"/>
              <a:gd name="T15" fmla="*/ 1053 h 1053"/>
              <a:gd name="T16" fmla="*/ 379 w 488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053">
                <a:moveTo>
                  <a:pt x="379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8" y="247"/>
                </a:lnTo>
                <a:lnTo>
                  <a:pt x="379" y="247"/>
                </a:lnTo>
                <a:lnTo>
                  <a:pt x="379" y="1053"/>
                </a:lnTo>
                <a:lnTo>
                  <a:pt x="379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Freeform 22"/>
          <p:cNvSpPr/>
          <p:nvPr/>
        </p:nvSpPr>
        <p:spPr bwMode="auto">
          <a:xfrm>
            <a:off x="3630382" y="3548893"/>
            <a:ext cx="675187" cy="1249377"/>
          </a:xfrm>
          <a:custGeom>
            <a:avLst/>
            <a:gdLst>
              <a:gd name="T0" fmla="*/ 115 w 488"/>
              <a:gd name="T1" fmla="*/ 0 h 903"/>
              <a:gd name="T2" fmla="*/ 379 w 488"/>
              <a:gd name="T3" fmla="*/ 0 h 903"/>
              <a:gd name="T4" fmla="*/ 379 w 488"/>
              <a:gd name="T5" fmla="*/ 662 h 903"/>
              <a:gd name="T6" fmla="*/ 488 w 488"/>
              <a:gd name="T7" fmla="*/ 662 h 903"/>
              <a:gd name="T8" fmla="*/ 247 w 488"/>
              <a:gd name="T9" fmla="*/ 903 h 903"/>
              <a:gd name="T10" fmla="*/ 0 w 488"/>
              <a:gd name="T11" fmla="*/ 662 h 903"/>
              <a:gd name="T12" fmla="*/ 115 w 488"/>
              <a:gd name="T13" fmla="*/ 662 h 903"/>
              <a:gd name="T14" fmla="*/ 115 w 488"/>
              <a:gd name="T15" fmla="*/ 0 h 903"/>
              <a:gd name="T16" fmla="*/ 115 w 488"/>
              <a:gd name="T17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903">
                <a:moveTo>
                  <a:pt x="115" y="0"/>
                </a:moveTo>
                <a:lnTo>
                  <a:pt x="379" y="0"/>
                </a:lnTo>
                <a:lnTo>
                  <a:pt x="379" y="662"/>
                </a:lnTo>
                <a:lnTo>
                  <a:pt x="488" y="662"/>
                </a:lnTo>
                <a:lnTo>
                  <a:pt x="247" y="903"/>
                </a:lnTo>
                <a:lnTo>
                  <a:pt x="0" y="662"/>
                </a:lnTo>
                <a:lnTo>
                  <a:pt x="115" y="662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6"/>
          <p:cNvSpPr/>
          <p:nvPr/>
        </p:nvSpPr>
        <p:spPr bwMode="auto">
          <a:xfrm>
            <a:off x="5012577" y="4395220"/>
            <a:ext cx="673803" cy="1456915"/>
          </a:xfrm>
          <a:custGeom>
            <a:avLst/>
            <a:gdLst>
              <a:gd name="T0" fmla="*/ 373 w 487"/>
              <a:gd name="T1" fmla="*/ 1053 h 1053"/>
              <a:gd name="T2" fmla="*/ 109 w 487"/>
              <a:gd name="T3" fmla="*/ 1053 h 1053"/>
              <a:gd name="T4" fmla="*/ 109 w 487"/>
              <a:gd name="T5" fmla="*/ 247 h 1053"/>
              <a:gd name="T6" fmla="*/ 0 w 487"/>
              <a:gd name="T7" fmla="*/ 247 h 1053"/>
              <a:gd name="T8" fmla="*/ 241 w 487"/>
              <a:gd name="T9" fmla="*/ 0 h 1053"/>
              <a:gd name="T10" fmla="*/ 487 w 487"/>
              <a:gd name="T11" fmla="*/ 247 h 1053"/>
              <a:gd name="T12" fmla="*/ 373 w 487"/>
              <a:gd name="T13" fmla="*/ 247 h 1053"/>
              <a:gd name="T14" fmla="*/ 373 w 487"/>
              <a:gd name="T15" fmla="*/ 1053 h 1053"/>
              <a:gd name="T16" fmla="*/ 373 w 487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7" h="1053">
                <a:moveTo>
                  <a:pt x="373" y="1053"/>
                </a:moveTo>
                <a:lnTo>
                  <a:pt x="109" y="1053"/>
                </a:lnTo>
                <a:lnTo>
                  <a:pt x="109" y="247"/>
                </a:lnTo>
                <a:lnTo>
                  <a:pt x="0" y="247"/>
                </a:lnTo>
                <a:lnTo>
                  <a:pt x="241" y="0"/>
                </a:lnTo>
                <a:lnTo>
                  <a:pt x="487" y="247"/>
                </a:lnTo>
                <a:lnTo>
                  <a:pt x="373" y="247"/>
                </a:lnTo>
                <a:lnTo>
                  <a:pt x="373" y="1053"/>
                </a:lnTo>
                <a:lnTo>
                  <a:pt x="373" y="10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28"/>
          <p:cNvSpPr/>
          <p:nvPr/>
        </p:nvSpPr>
        <p:spPr bwMode="auto">
          <a:xfrm>
            <a:off x="6397348" y="3085791"/>
            <a:ext cx="675187" cy="1663069"/>
          </a:xfrm>
          <a:custGeom>
            <a:avLst/>
            <a:gdLst>
              <a:gd name="T0" fmla="*/ 115 w 488"/>
              <a:gd name="T1" fmla="*/ 0 h 1202"/>
              <a:gd name="T2" fmla="*/ 379 w 488"/>
              <a:gd name="T3" fmla="*/ 0 h 1202"/>
              <a:gd name="T4" fmla="*/ 379 w 488"/>
              <a:gd name="T5" fmla="*/ 955 h 1202"/>
              <a:gd name="T6" fmla="*/ 488 w 488"/>
              <a:gd name="T7" fmla="*/ 955 h 1202"/>
              <a:gd name="T8" fmla="*/ 247 w 488"/>
              <a:gd name="T9" fmla="*/ 1202 h 1202"/>
              <a:gd name="T10" fmla="*/ 0 w 488"/>
              <a:gd name="T11" fmla="*/ 955 h 1202"/>
              <a:gd name="T12" fmla="*/ 115 w 488"/>
              <a:gd name="T13" fmla="*/ 955 h 1202"/>
              <a:gd name="T14" fmla="*/ 115 w 488"/>
              <a:gd name="T15" fmla="*/ 0 h 1202"/>
              <a:gd name="T16" fmla="*/ 115 w 488"/>
              <a:gd name="T17" fmla="*/ 0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8" h="1202">
                <a:moveTo>
                  <a:pt x="115" y="0"/>
                </a:moveTo>
                <a:lnTo>
                  <a:pt x="379" y="0"/>
                </a:lnTo>
                <a:lnTo>
                  <a:pt x="379" y="955"/>
                </a:lnTo>
                <a:lnTo>
                  <a:pt x="488" y="955"/>
                </a:lnTo>
                <a:lnTo>
                  <a:pt x="247" y="1202"/>
                </a:lnTo>
                <a:lnTo>
                  <a:pt x="0" y="955"/>
                </a:lnTo>
                <a:lnTo>
                  <a:pt x="115" y="955"/>
                </a:lnTo>
                <a:lnTo>
                  <a:pt x="115" y="0"/>
                </a:lnTo>
                <a:lnTo>
                  <a:pt x="11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557606" y="3331110"/>
            <a:ext cx="1547287" cy="2585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8480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2517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1516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46051" y="5912455"/>
            <a:ext cx="872920" cy="2768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1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29575" y="3724720"/>
            <a:ext cx="337981" cy="3072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229575" y="4326606"/>
            <a:ext cx="337981" cy="307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229575" y="4928493"/>
            <a:ext cx="337981" cy="307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229575" y="5530379"/>
            <a:ext cx="337981" cy="3072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just">
              <a:lnSpc>
                <a:spcPct val="120000"/>
              </a:lnSpc>
            </a:pPr>
            <a:endParaRPr lang="en-GB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9873" y="3712827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609873" y="4325743"/>
            <a:ext cx="2119680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3625" y="4923243"/>
            <a:ext cx="211592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14559" y="5521828"/>
            <a:ext cx="2083078" cy="4296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6429376" y="1289829"/>
            <a:ext cx="5760640" cy="5677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endParaRPr lang="en-US" altLang="zh-CN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804031"/>
            <a:ext cx="12858750" cy="3940024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9"/>
          <p:cNvSpPr txBox="1"/>
          <p:nvPr/>
        </p:nvSpPr>
        <p:spPr>
          <a:xfrm>
            <a:off x="1192477" y="3156375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9"/>
          <p:cNvSpPr txBox="1"/>
          <p:nvPr/>
        </p:nvSpPr>
        <p:spPr>
          <a:xfrm>
            <a:off x="1192477" y="4318324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9"/>
          <p:cNvSpPr txBox="1"/>
          <p:nvPr/>
        </p:nvSpPr>
        <p:spPr>
          <a:xfrm>
            <a:off x="1192477" y="5480273"/>
            <a:ext cx="35283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Rectangle 9"/>
          <p:cNvSpPr/>
          <p:nvPr/>
        </p:nvSpPr>
        <p:spPr>
          <a:xfrm>
            <a:off x="5462015" y="3455220"/>
            <a:ext cx="3587978" cy="263764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9293720" y="3455220"/>
            <a:ext cx="3585717" cy="2637646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endParaRPr lang="en-US" altLang="zh-CN" sz="20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1192477" y="1282953"/>
            <a:ext cx="4179018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nimBg="1"/>
      <p:bldP spid="2" grpId="0" animBg="1"/>
      <p:bldP spid="19" grpId="0"/>
      <p:bldP spid="20" grpId="0"/>
      <p:bldP spid="21" grpId="0"/>
      <p:bldP spid="9" grpId="0" animBg="1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03546" y="1573789"/>
            <a:ext cx="5442405" cy="47227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884237" y="1573789"/>
            <a:ext cx="5719309" cy="472278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30442" y="3351749"/>
            <a:ext cx="1166868" cy="1166868"/>
            <a:chOff x="2802802" y="3178129"/>
            <a:chExt cx="1106424" cy="1106424"/>
          </a:xfrm>
        </p:grpSpPr>
        <p:sp>
          <p:nvSpPr>
            <p:cNvPr id="13" name="Rounded Rectangle 12"/>
            <p:cNvSpPr/>
            <p:nvPr/>
          </p:nvSpPr>
          <p:spPr>
            <a:xfrm>
              <a:off x="2802802" y="3178129"/>
              <a:ext cx="1106424" cy="1106424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AutoShape 117"/>
            <p:cNvSpPr/>
            <p:nvPr/>
          </p:nvSpPr>
          <p:spPr bwMode="auto">
            <a:xfrm>
              <a:off x="3024883" y="3465491"/>
              <a:ext cx="679846" cy="561193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20091" tIns="20091" rIns="20091" bIns="20091" anchor="ctr"/>
            <a:lstStyle/>
            <a:p>
              <a:pPr algn="ctr" defTabSz="241300" hangingPunct="0">
                <a:lnSpc>
                  <a:spcPct val="150000"/>
                </a:lnSpc>
              </a:pPr>
              <a:endParaRPr lang="en-US" sz="158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6939097" y="2624283"/>
            <a:ext cx="2564805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直接复制你的内容到此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39097" y="3176146"/>
            <a:ext cx="4674854" cy="2031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r>
              <a: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GB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7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634" y="1729712"/>
            <a:ext cx="3306355" cy="4791153"/>
            <a:chOff x="612503" y="1412965"/>
            <a:chExt cx="3448595" cy="4997269"/>
          </a:xfrm>
        </p:grpSpPr>
        <p:sp>
          <p:nvSpPr>
            <p:cNvPr id="53" name="Rectangle 52"/>
            <p:cNvSpPr/>
            <p:nvPr/>
          </p:nvSpPr>
          <p:spPr>
            <a:xfrm>
              <a:off x="612503" y="1412965"/>
              <a:ext cx="3081384" cy="467795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828039" y="1604552"/>
              <a:ext cx="3081384" cy="4677953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9714" y="1732280"/>
              <a:ext cx="3081384" cy="4677954"/>
            </a:xfrm>
            <a:prstGeom prst="rect">
              <a:avLst/>
            </a:prstGeom>
            <a:noFill/>
            <a:ln w="222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GB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6" name="Oval 55"/>
          <p:cNvSpPr/>
          <p:nvPr/>
        </p:nvSpPr>
        <p:spPr>
          <a:xfrm>
            <a:off x="6581883" y="212059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6581883" y="3378920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2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581883" y="4637247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3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6581883" y="5895573"/>
            <a:ext cx="307273" cy="307273"/>
          </a:xfrm>
          <a:prstGeom prst="ellipse">
            <a:avLst/>
          </a:prstGeom>
          <a:solidFill>
            <a:schemeClr val="bg2"/>
          </a:solidFill>
          <a:ln>
            <a:solidFill>
              <a:schemeClr val="accent4"/>
            </a:solidFill>
          </a:ln>
          <a:effectLst>
            <a:outerShdw blurRad="190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GB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197960" y="2018676"/>
            <a:ext cx="1031858" cy="511107"/>
            <a:chOff x="4928372" y="1814284"/>
            <a:chExt cx="978408" cy="484632"/>
          </a:xfrm>
        </p:grpSpPr>
        <p:sp>
          <p:nvSpPr>
            <p:cNvPr id="61" name="Pentagon 60"/>
            <p:cNvSpPr/>
            <p:nvPr/>
          </p:nvSpPr>
          <p:spPr>
            <a:xfrm>
              <a:off x="4928372" y="1814284"/>
              <a:ext cx="978408" cy="484632"/>
            </a:xfrm>
            <a:prstGeom prst="homePlat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929924" y="1856545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97960" y="5793656"/>
            <a:ext cx="1031858" cy="511107"/>
            <a:chOff x="4928372" y="5399956"/>
            <a:chExt cx="978408" cy="484632"/>
          </a:xfrm>
        </p:grpSpPr>
        <p:sp>
          <p:nvSpPr>
            <p:cNvPr id="64" name="Pentagon 63"/>
            <p:cNvSpPr/>
            <p:nvPr/>
          </p:nvSpPr>
          <p:spPr>
            <a:xfrm>
              <a:off x="4928372" y="5399956"/>
              <a:ext cx="978408" cy="48463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29924" y="5442217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2017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197960" y="4535330"/>
            <a:ext cx="1031858" cy="511107"/>
            <a:chOff x="4928372" y="4204732"/>
            <a:chExt cx="978408" cy="484632"/>
          </a:xfrm>
        </p:grpSpPr>
        <p:sp>
          <p:nvSpPr>
            <p:cNvPr id="67" name="Pentagon 66"/>
            <p:cNvSpPr/>
            <p:nvPr/>
          </p:nvSpPr>
          <p:spPr>
            <a:xfrm>
              <a:off x="4928372" y="4204732"/>
              <a:ext cx="978408" cy="48463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29924" y="4246353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2016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97960" y="3277003"/>
            <a:ext cx="1031858" cy="511107"/>
            <a:chOff x="4928372" y="3009508"/>
            <a:chExt cx="978408" cy="484632"/>
          </a:xfrm>
        </p:grpSpPr>
        <p:sp>
          <p:nvSpPr>
            <p:cNvPr id="70" name="Pentagon 69"/>
            <p:cNvSpPr/>
            <p:nvPr/>
          </p:nvSpPr>
          <p:spPr>
            <a:xfrm>
              <a:off x="4928372" y="3009508"/>
              <a:ext cx="978408" cy="48463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29924" y="3046076"/>
              <a:ext cx="746608" cy="395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1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042793" y="1847033"/>
            <a:ext cx="4867688" cy="854392"/>
            <a:chOff x="6677642" y="1782217"/>
            <a:chExt cx="4615543" cy="810135"/>
          </a:xfrm>
        </p:grpSpPr>
        <p:sp>
          <p:nvSpPr>
            <p:cNvPr id="73" name="TextBox 72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042792" y="3105359"/>
            <a:ext cx="4867688" cy="854393"/>
            <a:chOff x="6677642" y="1782217"/>
            <a:chExt cx="4615543" cy="810135"/>
          </a:xfrm>
        </p:grpSpPr>
        <p:sp>
          <p:nvSpPr>
            <p:cNvPr id="76" name="TextBox 75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042791" y="4363686"/>
            <a:ext cx="4867688" cy="854393"/>
            <a:chOff x="6677642" y="1782217"/>
            <a:chExt cx="4615543" cy="810135"/>
          </a:xfrm>
        </p:grpSpPr>
        <p:sp>
          <p:nvSpPr>
            <p:cNvPr id="79" name="TextBox 78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042791" y="5622013"/>
            <a:ext cx="4867688" cy="854393"/>
            <a:chOff x="6677642" y="1782217"/>
            <a:chExt cx="4615543" cy="810135"/>
          </a:xfrm>
        </p:grpSpPr>
        <p:sp>
          <p:nvSpPr>
            <p:cNvPr id="82" name="TextBox 81"/>
            <p:cNvSpPr txBox="1"/>
            <p:nvPr/>
          </p:nvSpPr>
          <p:spPr>
            <a:xfrm>
              <a:off x="6677642" y="1782217"/>
              <a:ext cx="1702364" cy="29183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GB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6677642" y="2087844"/>
              <a:ext cx="4615543" cy="5045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84" name="Straight Connector 83"/>
          <p:cNvCxnSpPr>
            <a:stCxn id="56" idx="4"/>
            <a:endCxn id="57" idx="0"/>
          </p:cNvCxnSpPr>
          <p:nvPr/>
        </p:nvCxnSpPr>
        <p:spPr>
          <a:xfrm>
            <a:off x="6735520" y="2427866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57" idx="4"/>
            <a:endCxn id="58" idx="0"/>
          </p:cNvCxnSpPr>
          <p:nvPr/>
        </p:nvCxnSpPr>
        <p:spPr>
          <a:xfrm>
            <a:off x="6735520" y="3686193"/>
            <a:ext cx="0" cy="95105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58" idx="4"/>
            <a:endCxn id="59" idx="0"/>
          </p:cNvCxnSpPr>
          <p:nvPr/>
        </p:nvCxnSpPr>
        <p:spPr>
          <a:xfrm>
            <a:off x="6735520" y="4944520"/>
            <a:ext cx="0" cy="95105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69844" y="-22148"/>
            <a:ext cx="12858750" cy="7232649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1924050" y="4115966"/>
            <a:ext cx="90106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9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THANK YOU</a:t>
            </a:r>
            <a:endParaRPr lang="zh-CN" altLang="en-US" sz="6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3669295" y="6019565"/>
            <a:ext cx="2261298" cy="2863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zh-CN" altLang="en-US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汇报</a:t>
            </a:r>
            <a:r>
              <a:rPr lang="en-US" altLang="zh-CN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:xiazaii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6649024" y="6019565"/>
            <a:ext cx="2412004" cy="28638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 wrap="square" lIns="36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n-US" altLang="zh-CN" sz="1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Report: xiazaii</a:t>
            </a:r>
            <a:endParaRPr lang="zh-CN" altLang="en-US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矩形 259"/>
          <p:cNvSpPr>
            <a:spLocks noChangeArrowheads="1"/>
          </p:cNvSpPr>
          <p:nvPr/>
        </p:nvSpPr>
        <p:spPr bwMode="auto">
          <a:xfrm>
            <a:off x="2320237" y="3732535"/>
            <a:ext cx="82182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  <p:sp>
        <p:nvSpPr>
          <p:cNvPr id="8" name="Oval 22"/>
          <p:cNvSpPr/>
          <p:nvPr/>
        </p:nvSpPr>
        <p:spPr>
          <a:xfrm>
            <a:off x="4351809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9" name="Oval 22"/>
          <p:cNvSpPr/>
          <p:nvPr/>
        </p:nvSpPr>
        <p:spPr>
          <a:xfrm>
            <a:off x="5305670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2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10" name="Oval 22"/>
          <p:cNvSpPr/>
          <p:nvPr/>
        </p:nvSpPr>
        <p:spPr>
          <a:xfrm>
            <a:off x="625953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3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2" name="Oval 22"/>
          <p:cNvSpPr/>
          <p:nvPr/>
        </p:nvSpPr>
        <p:spPr>
          <a:xfrm>
            <a:off x="7213391" y="2156537"/>
            <a:ext cx="1302122" cy="1302122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72000"/>
                </a:schemeClr>
              </a:gs>
              <a:gs pos="13000">
                <a:srgbClr val="000000">
                  <a:tint val="0"/>
                </a:srgbClr>
              </a:gs>
            </a:gsLst>
            <a:lin ang="2700000" scaled="1"/>
            <a:tileRect/>
          </a:gradFill>
          <a:ln w="31750">
            <a:gradFill>
              <a:gsLst>
                <a:gs pos="0">
                  <a:schemeClr val="bg1"/>
                </a:gs>
                <a:gs pos="100000">
                  <a:schemeClr val="bg1">
                    <a:lumMod val="68000"/>
                  </a:schemeClr>
                </a:gs>
              </a:gsLst>
              <a:lin ang="2700000" scaled="0"/>
            </a:gradFill>
          </a:ln>
          <a:effectLst>
            <a:outerShdw blurRad="304800" dist="2540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4"/>
                </a:solidFill>
                <a:latin typeface="Impact" panose="020B0806030902050204" pitchFamily="34" charset="0"/>
                <a:sym typeface="Arial" panose="020B0604020202020204" pitchFamily="34" charset="0"/>
              </a:rPr>
              <a:t>X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99"/>
                            </p:stCondLst>
                            <p:childTnLst>
                              <p:par>
                                <p:cTn id="4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99"/>
                            </p:stCondLst>
                            <p:childTnLst>
                              <p:par>
                                <p:cTn id="4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99"/>
                            </p:stCondLst>
                            <p:childTnLst>
                              <p:par>
                                <p:cTn id="5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99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99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1" grpId="1"/>
      <p:bldP spid="13" grpId="0" bldLvl="0" animBg="1"/>
      <p:bldP spid="15" grpId="0" bldLvl="0" animBg="1"/>
      <p:bldP spid="16" grpId="0"/>
      <p:bldP spid="16" grpId="1"/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5"/>
          <p:cNvGrpSpPr/>
          <p:nvPr/>
        </p:nvGrpSpPr>
        <p:grpSpPr>
          <a:xfrm>
            <a:off x="802341" y="1658570"/>
            <a:ext cx="5380512" cy="2077492"/>
            <a:chOff x="785786" y="1428742"/>
            <a:chExt cx="3826352" cy="1477408"/>
          </a:xfrm>
        </p:grpSpPr>
        <p:sp>
          <p:nvSpPr>
            <p:cNvPr id="47" name="Oval 46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0370" y="1428742"/>
              <a:ext cx="674242" cy="147740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6427775" y="1658569"/>
            <a:ext cx="6027206" cy="2410900"/>
            <a:chOff x="4500562" y="1285866"/>
            <a:chExt cx="4286248" cy="1714512"/>
          </a:xfrm>
        </p:grpSpPr>
        <p:sp>
          <p:nvSpPr>
            <p:cNvPr id="38" name="Rectangle 37"/>
            <p:cNvSpPr/>
            <p:nvPr/>
          </p:nvSpPr>
          <p:spPr>
            <a:xfrm>
              <a:off x="4500562" y="1285866"/>
              <a:ext cx="4286248" cy="17145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5" name="Group 49"/>
            <p:cNvGrpSpPr/>
            <p:nvPr/>
          </p:nvGrpSpPr>
          <p:grpSpPr>
            <a:xfrm>
              <a:off x="4786314" y="1285866"/>
              <a:ext cx="3826352" cy="1477409"/>
              <a:chOff x="785786" y="1428742"/>
              <a:chExt cx="3826352" cy="1477409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Group 25"/>
          <p:cNvGrpSpPr/>
          <p:nvPr/>
        </p:nvGrpSpPr>
        <p:grpSpPr>
          <a:xfrm>
            <a:off x="500979" y="4069470"/>
            <a:ext cx="5926796" cy="2410900"/>
            <a:chOff x="285720" y="3000378"/>
            <a:chExt cx="4214842" cy="1714512"/>
          </a:xfrm>
        </p:grpSpPr>
        <p:sp>
          <p:nvSpPr>
            <p:cNvPr id="54" name="Rectangle 53"/>
            <p:cNvSpPr/>
            <p:nvPr/>
          </p:nvSpPr>
          <p:spPr>
            <a:xfrm>
              <a:off x="285720" y="3000378"/>
              <a:ext cx="4214842" cy="1714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7" name="Group 54"/>
            <p:cNvGrpSpPr/>
            <p:nvPr/>
          </p:nvGrpSpPr>
          <p:grpSpPr>
            <a:xfrm>
              <a:off x="500034" y="3000378"/>
              <a:ext cx="3826352" cy="1477409"/>
              <a:chOff x="785786" y="1428742"/>
              <a:chExt cx="3826352" cy="14774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785786" y="1702231"/>
                <a:ext cx="1167534" cy="1167534"/>
              </a:xfrm>
              <a:prstGeom prst="ellipse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2071670" y="2214560"/>
                <a:ext cx="2540468" cy="49246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4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2040370" y="1428742"/>
                <a:ext cx="674242" cy="147740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35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Open Sans" pitchFamily="34" charset="0"/>
                    <a:sym typeface="Arial" panose="020B0604020202020204" pitchFamily="34" charset="0"/>
                  </a:rPr>
                  <a:t>“</a:t>
                </a:r>
                <a:endParaRPr lang="en-US" sz="135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 Light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58"/>
          <p:cNvGrpSpPr/>
          <p:nvPr/>
        </p:nvGrpSpPr>
        <p:grpSpPr>
          <a:xfrm>
            <a:off x="6930046" y="4169923"/>
            <a:ext cx="5380512" cy="2077492"/>
            <a:chOff x="785786" y="1428742"/>
            <a:chExt cx="3826352" cy="1477409"/>
          </a:xfrm>
        </p:grpSpPr>
        <p:sp>
          <p:nvSpPr>
            <p:cNvPr id="60" name="Oval 59"/>
            <p:cNvSpPr/>
            <p:nvPr/>
          </p:nvSpPr>
          <p:spPr>
            <a:xfrm>
              <a:off x="785786" y="1702231"/>
              <a:ext cx="1167534" cy="1167534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71670" y="2214560"/>
              <a:ext cx="2540468" cy="49246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040370" y="1428742"/>
              <a:ext cx="674242" cy="147740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35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itchFamily="34" charset="0"/>
                  <a:sym typeface="Arial" panose="020B0604020202020204" pitchFamily="34" charset="0"/>
                </a:rPr>
                <a:t>“</a:t>
              </a:r>
              <a:endParaRPr lang="en-US" sz="135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Light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27"/>
          <p:cNvSpPr/>
          <p:nvPr/>
        </p:nvSpPr>
        <p:spPr>
          <a:xfrm>
            <a:off x="1919942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1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28"/>
          <p:cNvSpPr/>
          <p:nvPr/>
        </p:nvSpPr>
        <p:spPr>
          <a:xfrm>
            <a:off x="2038918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21" name="Text Placeholder 7"/>
          <p:cNvSpPr txBox="1"/>
          <p:nvPr/>
        </p:nvSpPr>
        <p:spPr>
          <a:xfrm>
            <a:off x="1942779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7"/>
          <p:cNvSpPr txBox="1"/>
          <p:nvPr/>
        </p:nvSpPr>
        <p:spPr>
          <a:xfrm>
            <a:off x="2175777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3" name="Rounded Rectangle 31"/>
          <p:cNvSpPr/>
          <p:nvPr/>
        </p:nvSpPr>
        <p:spPr>
          <a:xfrm>
            <a:off x="3441789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2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3560765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0" name="Text Placeholder 7"/>
          <p:cNvSpPr txBox="1"/>
          <p:nvPr/>
        </p:nvSpPr>
        <p:spPr>
          <a:xfrm>
            <a:off x="3464626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369762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42" name="Rounded Rectangle 35"/>
          <p:cNvSpPr/>
          <p:nvPr/>
        </p:nvSpPr>
        <p:spPr>
          <a:xfrm>
            <a:off x="496363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3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Oval 36"/>
          <p:cNvSpPr/>
          <p:nvPr/>
        </p:nvSpPr>
        <p:spPr>
          <a:xfrm>
            <a:off x="5082613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4" name="Text Placeholder 7"/>
          <p:cNvSpPr txBox="1"/>
          <p:nvPr/>
        </p:nvSpPr>
        <p:spPr>
          <a:xfrm>
            <a:off x="498647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7"/>
          <p:cNvSpPr txBox="1"/>
          <p:nvPr/>
        </p:nvSpPr>
        <p:spPr>
          <a:xfrm>
            <a:off x="521947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46" name="Rounded Rectangle 39"/>
          <p:cNvSpPr/>
          <p:nvPr/>
        </p:nvSpPr>
        <p:spPr>
          <a:xfrm>
            <a:off x="647026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4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Oval 40"/>
          <p:cNvSpPr/>
          <p:nvPr/>
        </p:nvSpPr>
        <p:spPr>
          <a:xfrm>
            <a:off x="658924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48" name="Text Placeholder 7"/>
          <p:cNvSpPr txBox="1"/>
          <p:nvPr/>
        </p:nvSpPr>
        <p:spPr>
          <a:xfrm>
            <a:off x="6493103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6726102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50" name="Rounded Rectangle 43"/>
          <p:cNvSpPr/>
          <p:nvPr/>
        </p:nvSpPr>
        <p:spPr>
          <a:xfrm>
            <a:off x="8037767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5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Oval 44"/>
          <p:cNvSpPr/>
          <p:nvPr/>
        </p:nvSpPr>
        <p:spPr>
          <a:xfrm>
            <a:off x="8156744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2" name="Text Placeholder 7"/>
          <p:cNvSpPr txBox="1"/>
          <p:nvPr/>
        </p:nvSpPr>
        <p:spPr>
          <a:xfrm>
            <a:off x="8060605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8293604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</a:p>
        </p:txBody>
      </p:sp>
      <p:sp>
        <p:nvSpPr>
          <p:cNvPr id="54" name="Rounded Rectangle 47"/>
          <p:cNvSpPr/>
          <p:nvPr/>
        </p:nvSpPr>
        <p:spPr>
          <a:xfrm>
            <a:off x="9624806" y="2297535"/>
            <a:ext cx="1312091" cy="1955148"/>
          </a:xfrm>
          <a:prstGeom prst="roundRect">
            <a:avLst>
              <a:gd name="adj" fmla="val 14445"/>
            </a:avLst>
          </a:prstGeom>
          <a:solidFill>
            <a:schemeClr val="accent6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9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Oval 48"/>
          <p:cNvSpPr/>
          <p:nvPr/>
        </p:nvSpPr>
        <p:spPr>
          <a:xfrm>
            <a:off x="9743782" y="2459035"/>
            <a:ext cx="1075684" cy="10757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7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</a:t>
            </a:r>
          </a:p>
        </p:txBody>
      </p:sp>
      <p:sp>
        <p:nvSpPr>
          <p:cNvPr id="56" name="Text Placeholder 7"/>
          <p:cNvSpPr txBox="1"/>
          <p:nvPr/>
        </p:nvSpPr>
        <p:spPr>
          <a:xfrm>
            <a:off x="9647644" y="3671772"/>
            <a:ext cx="1289255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bg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110" b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110" b="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9880643" y="2666421"/>
            <a:ext cx="832294" cy="661589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370" b="1" kern="1200">
                <a:solidFill>
                  <a:schemeClr val="accent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600" b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06</a:t>
            </a:r>
          </a:p>
        </p:txBody>
      </p:sp>
      <p:sp>
        <p:nvSpPr>
          <p:cNvPr id="58" name="Text Placeholder 2"/>
          <p:cNvSpPr txBox="1"/>
          <p:nvPr/>
        </p:nvSpPr>
        <p:spPr>
          <a:xfrm>
            <a:off x="1942779" y="4938083"/>
            <a:ext cx="8994120" cy="82626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9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1942779" y="4579169"/>
            <a:ext cx="1894308" cy="343695"/>
          </a:xfrm>
          <a:prstGeom prst="rect">
            <a:avLst/>
          </a:prstGeom>
        </p:spPr>
        <p:txBody>
          <a:bodyPr vert="horz" lIns="0" tIns="77903" rIns="0" bIns="7790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</a:pPr>
            <a:r>
              <a:rPr lang="zh-CN" altLang="en-US" sz="1400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39" grpId="0" animBg="1"/>
      <p:bldP spid="4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animBg="1"/>
      <p:bldP spid="43" grpId="0" animBg="1"/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animBg="1"/>
      <p:bldP spid="55" grpId="0" animBg="1"/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82810" y="1312863"/>
            <a:ext cx="8375587" cy="553218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7"/>
          <p:cNvGrpSpPr/>
          <p:nvPr/>
        </p:nvGrpSpPr>
        <p:grpSpPr bwMode="auto">
          <a:xfrm>
            <a:off x="812800" y="1312863"/>
            <a:ext cx="4029300" cy="5183187"/>
            <a:chOff x="1054101" y="584198"/>
            <a:chExt cx="2864758" cy="3686025"/>
          </a:xfrm>
          <a:solidFill>
            <a:schemeClr val="accent1"/>
          </a:solidFill>
        </p:grpSpPr>
        <p:sp>
          <p:nvSpPr>
            <p:cNvPr id="44" name="任意多边形 43"/>
            <p:cNvSpPr/>
            <p:nvPr/>
          </p:nvSpPr>
          <p:spPr>
            <a:xfrm rot="16200000">
              <a:off x="643467" y="994832"/>
              <a:ext cx="3686025" cy="2864758"/>
            </a:xfrm>
            <a:custGeom>
              <a:avLst/>
              <a:gdLst>
                <a:gd name="connsiteX0" fmla="*/ 3606801 w 3606801"/>
                <a:gd name="connsiteY0" fmla="*/ 0 h 2864758"/>
                <a:gd name="connsiteX1" fmla="*/ 3606801 w 3606801"/>
                <a:gd name="connsiteY1" fmla="*/ 2864758 h 2864758"/>
                <a:gd name="connsiteX2" fmla="*/ 3298624 w 3606801"/>
                <a:gd name="connsiteY2" fmla="*/ 2864758 h 2864758"/>
                <a:gd name="connsiteX3" fmla="*/ 3183189 w 3606801"/>
                <a:gd name="connsiteY3" fmla="*/ 2665731 h 2864758"/>
                <a:gd name="connsiteX4" fmla="*/ 3067753 w 3606801"/>
                <a:gd name="connsiteY4" fmla="*/ 2864758 h 2864758"/>
                <a:gd name="connsiteX5" fmla="*/ 0 w 3606801"/>
                <a:gd name="connsiteY5" fmla="*/ 2864757 h 2864758"/>
                <a:gd name="connsiteX6" fmla="*/ 1 w 3606801"/>
                <a:gd name="connsiteY6" fmla="*/ 0 h 2864758"/>
                <a:gd name="connsiteX7" fmla="*/ 3606801 w 3606801"/>
                <a:gd name="connsiteY7" fmla="*/ 0 h 286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06801" h="2864758">
                  <a:moveTo>
                    <a:pt x="3606801" y="0"/>
                  </a:moveTo>
                  <a:lnTo>
                    <a:pt x="3606801" y="2864758"/>
                  </a:lnTo>
                  <a:lnTo>
                    <a:pt x="3298624" y="2864758"/>
                  </a:lnTo>
                  <a:lnTo>
                    <a:pt x="3183189" y="2665731"/>
                  </a:lnTo>
                  <a:lnTo>
                    <a:pt x="3067753" y="2864758"/>
                  </a:lnTo>
                  <a:lnTo>
                    <a:pt x="0" y="2864757"/>
                  </a:lnTo>
                  <a:lnTo>
                    <a:pt x="1" y="0"/>
                  </a:lnTo>
                  <a:lnTo>
                    <a:pt x="360680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6394" name="组合 7"/>
            <p:cNvGrpSpPr/>
            <p:nvPr/>
          </p:nvGrpSpPr>
          <p:grpSpPr bwMode="auto">
            <a:xfrm>
              <a:off x="1306452" y="910672"/>
              <a:ext cx="2329068" cy="2003010"/>
              <a:chOff x="1708552" y="129044"/>
              <a:chExt cx="2327948" cy="2003295"/>
            </a:xfrm>
            <a:grpFill/>
          </p:grpSpPr>
          <p:sp>
            <p:nvSpPr>
              <p:cNvPr id="39" name="文本框 66"/>
              <p:cNvSpPr txBox="1">
                <a:spLocks noChangeArrowheads="1"/>
              </p:cNvSpPr>
              <p:nvPr/>
            </p:nvSpPr>
            <p:spPr bwMode="auto">
              <a:xfrm>
                <a:off x="1708552" y="424868"/>
                <a:ext cx="2327948" cy="17074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>
                <a:lvl1pPr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altLang="zh-CN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请替换文字内容以直接复制你的内容到此。请替换文字内容，添加相关标题，修改文字内容，也可以直接复制你的内容到此。请替换文字内容，添加相关标题，修改文字内容，也可以直接复制你的内容到此</a:t>
                </a:r>
              </a:p>
            </p:txBody>
          </p:sp>
          <p:sp>
            <p:nvSpPr>
              <p:cNvPr id="16396" name="文本框 13"/>
              <p:cNvSpPr txBox="1">
                <a:spLocks noChangeArrowheads="1"/>
              </p:cNvSpPr>
              <p:nvPr/>
            </p:nvSpPr>
            <p:spPr bwMode="auto">
              <a:xfrm>
                <a:off x="1708552" y="129044"/>
                <a:ext cx="1312309" cy="17512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/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</a:p>
            </p:txBody>
          </p:sp>
        </p:grpSp>
      </p:grpSp>
      <p:sp>
        <p:nvSpPr>
          <p:cNvPr id="10" name="TextBox 39"/>
          <p:cNvSpPr txBox="1"/>
          <p:nvPr/>
        </p:nvSpPr>
        <p:spPr>
          <a:xfrm>
            <a:off x="8013551" y="2052748"/>
            <a:ext cx="417901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en-US" altLang="zh-CN" sz="2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RELATED TITLE WORDS</a:t>
            </a:r>
            <a:endParaRPr lang="zh-CN" altLang="en-US" sz="44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9"/>
          <p:cNvSpPr txBox="1"/>
          <p:nvPr/>
        </p:nvSpPr>
        <p:spPr>
          <a:xfrm>
            <a:off x="6717407" y="4157319"/>
            <a:ext cx="5475162" cy="1086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>
            <a:off x="2098347" y="4902982"/>
            <a:ext cx="8662057" cy="598361"/>
          </a:xfrm>
          <a:custGeom>
            <a:avLst/>
            <a:gdLst>
              <a:gd name="T0" fmla="*/ 5805 w 5805"/>
              <a:gd name="T1" fmla="*/ 401 h 401"/>
              <a:gd name="T2" fmla="*/ 0 w 5805"/>
              <a:gd name="T3" fmla="*/ 401 h 401"/>
              <a:gd name="T4" fmla="*/ 280 w 5805"/>
              <a:gd name="T5" fmla="*/ 0 h 401"/>
              <a:gd name="T6" fmla="*/ 5508 w 5805"/>
              <a:gd name="T7" fmla="*/ 0 h 401"/>
              <a:gd name="T8" fmla="*/ 5805 w 5805"/>
              <a:gd name="T9" fmla="*/ 40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05" h="401">
                <a:moveTo>
                  <a:pt x="5805" y="401"/>
                </a:moveTo>
                <a:lnTo>
                  <a:pt x="0" y="401"/>
                </a:lnTo>
                <a:lnTo>
                  <a:pt x="280" y="0"/>
                </a:lnTo>
                <a:lnTo>
                  <a:pt x="5508" y="0"/>
                </a:lnTo>
                <a:lnTo>
                  <a:pt x="5805" y="4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85949" tIns="42975" rIns="85949" bIns="42975" numCol="1" anchor="t" anchorCtr="0" compatLnSpc="1"/>
          <a:lstStyle/>
          <a:p>
            <a:pPr algn="just">
              <a:lnSpc>
                <a:spcPct val="120000"/>
              </a:lnSpc>
            </a:pPr>
            <a:endParaRPr lang="zh-CN" alt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81762" y="1606775"/>
            <a:ext cx="646112" cy="3703571"/>
            <a:chOff x="2215356" y="1717898"/>
            <a:chExt cx="687388" cy="3940175"/>
          </a:xfrm>
        </p:grpSpPr>
        <p:sp>
          <p:nvSpPr>
            <p:cNvPr id="6" name="Freeform 6"/>
            <p:cNvSpPr/>
            <p:nvPr/>
          </p:nvSpPr>
          <p:spPr bwMode="auto">
            <a:xfrm>
              <a:off x="2215356" y="1717898"/>
              <a:ext cx="417513" cy="3940175"/>
            </a:xfrm>
            <a:custGeom>
              <a:avLst/>
              <a:gdLst>
                <a:gd name="T0" fmla="*/ 263 w 263"/>
                <a:gd name="T1" fmla="*/ 2482 h 2482"/>
                <a:gd name="T2" fmla="*/ 0 w 263"/>
                <a:gd name="T3" fmla="*/ 2405 h 2482"/>
                <a:gd name="T4" fmla="*/ 0 w 263"/>
                <a:gd name="T5" fmla="*/ 120 h 2482"/>
                <a:gd name="T6" fmla="*/ 263 w 263"/>
                <a:gd name="T7" fmla="*/ 0 h 2482"/>
                <a:gd name="T8" fmla="*/ 263 w 263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2482">
                  <a:moveTo>
                    <a:pt x="263" y="2482"/>
                  </a:moveTo>
                  <a:lnTo>
                    <a:pt x="0" y="2405"/>
                  </a:lnTo>
                  <a:lnTo>
                    <a:pt x="0" y="120"/>
                  </a:lnTo>
                  <a:lnTo>
                    <a:pt x="263" y="0"/>
                  </a:lnTo>
                  <a:lnTo>
                    <a:pt x="263" y="24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2632869" y="1717898"/>
              <a:ext cx="269875" cy="3940175"/>
            </a:xfrm>
            <a:custGeom>
              <a:avLst/>
              <a:gdLst>
                <a:gd name="T0" fmla="*/ 0 w 170"/>
                <a:gd name="T1" fmla="*/ 2482 h 2482"/>
                <a:gd name="T2" fmla="*/ 170 w 170"/>
                <a:gd name="T3" fmla="*/ 2405 h 2482"/>
                <a:gd name="T4" fmla="*/ 170 w 170"/>
                <a:gd name="T5" fmla="*/ 111 h 2482"/>
                <a:gd name="T6" fmla="*/ 0 w 170"/>
                <a:gd name="T7" fmla="*/ 0 h 2482"/>
                <a:gd name="T8" fmla="*/ 0 w 170"/>
                <a:gd name="T9" fmla="*/ 2482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" h="2482">
                  <a:moveTo>
                    <a:pt x="0" y="2482"/>
                  </a:moveTo>
                  <a:lnTo>
                    <a:pt x="170" y="2405"/>
                  </a:lnTo>
                  <a:lnTo>
                    <a:pt x="170" y="111"/>
                  </a:lnTo>
                  <a:lnTo>
                    <a:pt x="0" y="0"/>
                  </a:lnTo>
                  <a:lnTo>
                    <a:pt x="0" y="24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93478" y="2331968"/>
            <a:ext cx="646111" cy="2978375"/>
            <a:chOff x="3185319" y="2489423"/>
            <a:chExt cx="687387" cy="3168650"/>
          </a:xfrm>
        </p:grpSpPr>
        <p:sp>
          <p:nvSpPr>
            <p:cNvPr id="9" name="Freeform 8"/>
            <p:cNvSpPr/>
            <p:nvPr/>
          </p:nvSpPr>
          <p:spPr bwMode="auto">
            <a:xfrm>
              <a:off x="3185319" y="2489423"/>
              <a:ext cx="404813" cy="3168650"/>
            </a:xfrm>
            <a:custGeom>
              <a:avLst/>
              <a:gdLst>
                <a:gd name="T0" fmla="*/ 255 w 255"/>
                <a:gd name="T1" fmla="*/ 1996 h 1996"/>
                <a:gd name="T2" fmla="*/ 0 w 255"/>
                <a:gd name="T3" fmla="*/ 1919 h 1996"/>
                <a:gd name="T4" fmla="*/ 0 w 255"/>
                <a:gd name="T5" fmla="*/ 120 h 1996"/>
                <a:gd name="T6" fmla="*/ 255 w 255"/>
                <a:gd name="T7" fmla="*/ 0 h 1996"/>
                <a:gd name="T8" fmla="*/ 255 w 255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996">
                  <a:moveTo>
                    <a:pt x="255" y="1996"/>
                  </a:moveTo>
                  <a:lnTo>
                    <a:pt x="0" y="1919"/>
                  </a:lnTo>
                  <a:lnTo>
                    <a:pt x="0" y="120"/>
                  </a:lnTo>
                  <a:lnTo>
                    <a:pt x="255" y="0"/>
                  </a:lnTo>
                  <a:lnTo>
                    <a:pt x="255" y="19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3590131" y="2489423"/>
              <a:ext cx="282575" cy="3168650"/>
            </a:xfrm>
            <a:custGeom>
              <a:avLst/>
              <a:gdLst>
                <a:gd name="T0" fmla="*/ 0 w 178"/>
                <a:gd name="T1" fmla="*/ 1996 h 1996"/>
                <a:gd name="T2" fmla="*/ 178 w 178"/>
                <a:gd name="T3" fmla="*/ 1919 h 1996"/>
                <a:gd name="T4" fmla="*/ 178 w 178"/>
                <a:gd name="T5" fmla="*/ 111 h 1996"/>
                <a:gd name="T6" fmla="*/ 0 w 178"/>
                <a:gd name="T7" fmla="*/ 0 h 1996"/>
                <a:gd name="T8" fmla="*/ 0 w 178"/>
                <a:gd name="T9" fmla="*/ 1996 h 19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996">
                  <a:moveTo>
                    <a:pt x="0" y="1996"/>
                  </a:moveTo>
                  <a:lnTo>
                    <a:pt x="178" y="1919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9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55929" y="2840800"/>
            <a:ext cx="646112" cy="2469545"/>
            <a:chOff x="4209256" y="3030760"/>
            <a:chExt cx="687388" cy="2627313"/>
          </a:xfrm>
        </p:grpSpPr>
        <p:sp>
          <p:nvSpPr>
            <p:cNvPr id="12" name="Freeform 10"/>
            <p:cNvSpPr/>
            <p:nvPr/>
          </p:nvSpPr>
          <p:spPr bwMode="auto">
            <a:xfrm>
              <a:off x="4209256" y="3030760"/>
              <a:ext cx="419100" cy="2627313"/>
            </a:xfrm>
            <a:custGeom>
              <a:avLst/>
              <a:gdLst>
                <a:gd name="T0" fmla="*/ 264 w 264"/>
                <a:gd name="T1" fmla="*/ 1655 h 1655"/>
                <a:gd name="T2" fmla="*/ 0 w 264"/>
                <a:gd name="T3" fmla="*/ 1578 h 1655"/>
                <a:gd name="T4" fmla="*/ 0 w 264"/>
                <a:gd name="T5" fmla="*/ 120 h 1655"/>
                <a:gd name="T6" fmla="*/ 264 w 264"/>
                <a:gd name="T7" fmla="*/ 0 h 1655"/>
                <a:gd name="T8" fmla="*/ 264 w 264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" h="1655">
                  <a:moveTo>
                    <a:pt x="264" y="1655"/>
                  </a:moveTo>
                  <a:lnTo>
                    <a:pt x="0" y="1578"/>
                  </a:lnTo>
                  <a:lnTo>
                    <a:pt x="0" y="120"/>
                  </a:lnTo>
                  <a:lnTo>
                    <a:pt x="264" y="0"/>
                  </a:lnTo>
                  <a:lnTo>
                    <a:pt x="264" y="16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4628356" y="3030760"/>
              <a:ext cx="268288" cy="2627313"/>
            </a:xfrm>
            <a:custGeom>
              <a:avLst/>
              <a:gdLst>
                <a:gd name="T0" fmla="*/ 0 w 169"/>
                <a:gd name="T1" fmla="*/ 1655 h 1655"/>
                <a:gd name="T2" fmla="*/ 169 w 169"/>
                <a:gd name="T3" fmla="*/ 1578 h 1655"/>
                <a:gd name="T4" fmla="*/ 169 w 169"/>
                <a:gd name="T5" fmla="*/ 111 h 1655"/>
                <a:gd name="T6" fmla="*/ 0 w 169"/>
                <a:gd name="T7" fmla="*/ 0 h 1655"/>
                <a:gd name="T8" fmla="*/ 0 w 169"/>
                <a:gd name="T9" fmla="*/ 1655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55">
                  <a:moveTo>
                    <a:pt x="0" y="1655"/>
                  </a:moveTo>
                  <a:lnTo>
                    <a:pt x="169" y="1578"/>
                  </a:lnTo>
                  <a:lnTo>
                    <a:pt x="169" y="111"/>
                  </a:lnTo>
                  <a:lnTo>
                    <a:pt x="0" y="0"/>
                  </a:lnTo>
                  <a:lnTo>
                    <a:pt x="0" y="1655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1811" y="3452591"/>
            <a:ext cx="646112" cy="1857754"/>
            <a:chOff x="5247481" y="3681635"/>
            <a:chExt cx="687388" cy="1976438"/>
          </a:xfrm>
        </p:grpSpPr>
        <p:sp>
          <p:nvSpPr>
            <p:cNvPr id="15" name="Freeform 14"/>
            <p:cNvSpPr/>
            <p:nvPr/>
          </p:nvSpPr>
          <p:spPr bwMode="auto">
            <a:xfrm>
              <a:off x="5247481" y="3681635"/>
              <a:ext cx="404813" cy="1976438"/>
            </a:xfrm>
            <a:custGeom>
              <a:avLst/>
              <a:gdLst>
                <a:gd name="T0" fmla="*/ 255 w 255"/>
                <a:gd name="T1" fmla="*/ 1245 h 1245"/>
                <a:gd name="T2" fmla="*/ 0 w 255"/>
                <a:gd name="T3" fmla="*/ 1168 h 1245"/>
                <a:gd name="T4" fmla="*/ 0 w 255"/>
                <a:gd name="T5" fmla="*/ 128 h 1245"/>
                <a:gd name="T6" fmla="*/ 255 w 255"/>
                <a:gd name="T7" fmla="*/ 0 h 1245"/>
                <a:gd name="T8" fmla="*/ 255 w 255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245">
                  <a:moveTo>
                    <a:pt x="255" y="1245"/>
                  </a:moveTo>
                  <a:lnTo>
                    <a:pt x="0" y="1168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124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652294" y="3681635"/>
              <a:ext cx="282575" cy="1976438"/>
            </a:xfrm>
            <a:custGeom>
              <a:avLst/>
              <a:gdLst>
                <a:gd name="T0" fmla="*/ 0 w 178"/>
                <a:gd name="T1" fmla="*/ 1245 h 1245"/>
                <a:gd name="T2" fmla="*/ 178 w 178"/>
                <a:gd name="T3" fmla="*/ 1168 h 1245"/>
                <a:gd name="T4" fmla="*/ 178 w 178"/>
                <a:gd name="T5" fmla="*/ 111 h 1245"/>
                <a:gd name="T6" fmla="*/ 0 w 178"/>
                <a:gd name="T7" fmla="*/ 0 h 1245"/>
                <a:gd name="T8" fmla="*/ 0 w 178"/>
                <a:gd name="T9" fmla="*/ 124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245">
                  <a:moveTo>
                    <a:pt x="0" y="1245"/>
                  </a:moveTo>
                  <a:lnTo>
                    <a:pt x="178" y="1168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1245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568894" y="2255868"/>
            <a:ext cx="646112" cy="3054476"/>
            <a:chOff x="6244431" y="2408460"/>
            <a:chExt cx="687388" cy="3249613"/>
          </a:xfrm>
        </p:grpSpPr>
        <p:sp>
          <p:nvSpPr>
            <p:cNvPr id="18" name="Freeform 17"/>
            <p:cNvSpPr/>
            <p:nvPr/>
          </p:nvSpPr>
          <p:spPr bwMode="auto">
            <a:xfrm>
              <a:off x="6244431" y="2408460"/>
              <a:ext cx="404813" cy="3249613"/>
            </a:xfrm>
            <a:custGeom>
              <a:avLst/>
              <a:gdLst>
                <a:gd name="T0" fmla="*/ 255 w 255"/>
                <a:gd name="T1" fmla="*/ 2047 h 2047"/>
                <a:gd name="T2" fmla="*/ 0 w 255"/>
                <a:gd name="T3" fmla="*/ 1970 h 2047"/>
                <a:gd name="T4" fmla="*/ 0 w 255"/>
                <a:gd name="T5" fmla="*/ 128 h 2047"/>
                <a:gd name="T6" fmla="*/ 255 w 255"/>
                <a:gd name="T7" fmla="*/ 0 h 2047"/>
                <a:gd name="T8" fmla="*/ 255 w 255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047">
                  <a:moveTo>
                    <a:pt x="255" y="2047"/>
                  </a:moveTo>
                  <a:lnTo>
                    <a:pt x="0" y="1970"/>
                  </a:lnTo>
                  <a:lnTo>
                    <a:pt x="0" y="128"/>
                  </a:lnTo>
                  <a:lnTo>
                    <a:pt x="255" y="0"/>
                  </a:lnTo>
                  <a:lnTo>
                    <a:pt x="255" y="204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6649244" y="2408460"/>
              <a:ext cx="282575" cy="3249613"/>
            </a:xfrm>
            <a:custGeom>
              <a:avLst/>
              <a:gdLst>
                <a:gd name="T0" fmla="*/ 0 w 178"/>
                <a:gd name="T1" fmla="*/ 2047 h 2047"/>
                <a:gd name="T2" fmla="*/ 178 w 178"/>
                <a:gd name="T3" fmla="*/ 1970 h 2047"/>
                <a:gd name="T4" fmla="*/ 178 w 178"/>
                <a:gd name="T5" fmla="*/ 111 h 2047"/>
                <a:gd name="T6" fmla="*/ 0 w 178"/>
                <a:gd name="T7" fmla="*/ 0 h 2047"/>
                <a:gd name="T8" fmla="*/ 0 w 178"/>
                <a:gd name="T9" fmla="*/ 2047 h 2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047">
                  <a:moveTo>
                    <a:pt x="0" y="2047"/>
                  </a:moveTo>
                  <a:lnTo>
                    <a:pt x="178" y="197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047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468673" y="2918393"/>
            <a:ext cx="644618" cy="2391952"/>
            <a:chOff x="7201694" y="3113310"/>
            <a:chExt cx="685800" cy="2544763"/>
          </a:xfrm>
        </p:grpSpPr>
        <p:sp>
          <p:nvSpPr>
            <p:cNvPr id="21" name="Freeform 20"/>
            <p:cNvSpPr/>
            <p:nvPr/>
          </p:nvSpPr>
          <p:spPr bwMode="auto">
            <a:xfrm>
              <a:off x="7201694" y="3113310"/>
              <a:ext cx="417513" cy="2544763"/>
            </a:xfrm>
            <a:custGeom>
              <a:avLst/>
              <a:gdLst>
                <a:gd name="T0" fmla="*/ 263 w 263"/>
                <a:gd name="T1" fmla="*/ 1603 h 1603"/>
                <a:gd name="T2" fmla="*/ 0 w 263"/>
                <a:gd name="T3" fmla="*/ 1526 h 1603"/>
                <a:gd name="T4" fmla="*/ 0 w 263"/>
                <a:gd name="T5" fmla="*/ 128 h 1603"/>
                <a:gd name="T6" fmla="*/ 263 w 263"/>
                <a:gd name="T7" fmla="*/ 0 h 1603"/>
                <a:gd name="T8" fmla="*/ 263 w 263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603">
                  <a:moveTo>
                    <a:pt x="263" y="1603"/>
                  </a:moveTo>
                  <a:lnTo>
                    <a:pt x="0" y="1526"/>
                  </a:lnTo>
                  <a:lnTo>
                    <a:pt x="0" y="128"/>
                  </a:lnTo>
                  <a:lnTo>
                    <a:pt x="263" y="0"/>
                  </a:lnTo>
                  <a:lnTo>
                    <a:pt x="263" y="16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619206" y="3113310"/>
              <a:ext cx="268288" cy="2544763"/>
            </a:xfrm>
            <a:custGeom>
              <a:avLst/>
              <a:gdLst>
                <a:gd name="T0" fmla="*/ 0 w 169"/>
                <a:gd name="T1" fmla="*/ 1603 h 1603"/>
                <a:gd name="T2" fmla="*/ 169 w 169"/>
                <a:gd name="T3" fmla="*/ 1526 h 1603"/>
                <a:gd name="T4" fmla="*/ 169 w 169"/>
                <a:gd name="T5" fmla="*/ 110 h 1603"/>
                <a:gd name="T6" fmla="*/ 0 w 169"/>
                <a:gd name="T7" fmla="*/ 0 h 1603"/>
                <a:gd name="T8" fmla="*/ 0 w 169"/>
                <a:gd name="T9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603">
                  <a:moveTo>
                    <a:pt x="0" y="1603"/>
                  </a:moveTo>
                  <a:lnTo>
                    <a:pt x="169" y="1526"/>
                  </a:lnTo>
                  <a:lnTo>
                    <a:pt x="169" y="110"/>
                  </a:lnTo>
                  <a:lnTo>
                    <a:pt x="0" y="0"/>
                  </a:lnTo>
                  <a:lnTo>
                    <a:pt x="0" y="1603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443061" y="2651294"/>
            <a:ext cx="646112" cy="2659050"/>
            <a:chOff x="8238331" y="2829148"/>
            <a:chExt cx="687388" cy="2828925"/>
          </a:xfrm>
        </p:grpSpPr>
        <p:sp>
          <p:nvSpPr>
            <p:cNvPr id="24" name="Freeform 23"/>
            <p:cNvSpPr/>
            <p:nvPr/>
          </p:nvSpPr>
          <p:spPr bwMode="auto">
            <a:xfrm>
              <a:off x="8238331" y="2829148"/>
              <a:ext cx="404813" cy="2828925"/>
            </a:xfrm>
            <a:custGeom>
              <a:avLst/>
              <a:gdLst>
                <a:gd name="T0" fmla="*/ 255 w 255"/>
                <a:gd name="T1" fmla="*/ 1782 h 1782"/>
                <a:gd name="T2" fmla="*/ 0 w 255"/>
                <a:gd name="T3" fmla="*/ 1705 h 1782"/>
                <a:gd name="T4" fmla="*/ 0 w 255"/>
                <a:gd name="T5" fmla="*/ 127 h 1782"/>
                <a:gd name="T6" fmla="*/ 255 w 255"/>
                <a:gd name="T7" fmla="*/ 0 h 1782"/>
                <a:gd name="T8" fmla="*/ 255 w 255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1782">
                  <a:moveTo>
                    <a:pt x="255" y="1782"/>
                  </a:moveTo>
                  <a:lnTo>
                    <a:pt x="0" y="1705"/>
                  </a:lnTo>
                  <a:lnTo>
                    <a:pt x="0" y="127"/>
                  </a:lnTo>
                  <a:lnTo>
                    <a:pt x="255" y="0"/>
                  </a:lnTo>
                  <a:lnTo>
                    <a:pt x="255" y="17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643144" y="2829148"/>
              <a:ext cx="282575" cy="2828925"/>
            </a:xfrm>
            <a:custGeom>
              <a:avLst/>
              <a:gdLst>
                <a:gd name="T0" fmla="*/ 0 w 178"/>
                <a:gd name="T1" fmla="*/ 1782 h 1782"/>
                <a:gd name="T2" fmla="*/ 178 w 178"/>
                <a:gd name="T3" fmla="*/ 1705 h 1782"/>
                <a:gd name="T4" fmla="*/ 178 w 178"/>
                <a:gd name="T5" fmla="*/ 110 h 1782"/>
                <a:gd name="T6" fmla="*/ 0 w 178"/>
                <a:gd name="T7" fmla="*/ 0 h 1782"/>
                <a:gd name="T8" fmla="*/ 0 w 178"/>
                <a:gd name="T9" fmla="*/ 1782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82">
                  <a:moveTo>
                    <a:pt x="0" y="1782"/>
                  </a:moveTo>
                  <a:lnTo>
                    <a:pt x="178" y="1705"/>
                  </a:lnTo>
                  <a:lnTo>
                    <a:pt x="178" y="110"/>
                  </a:lnTo>
                  <a:lnTo>
                    <a:pt x="0" y="0"/>
                  </a:lnTo>
                  <a:lnTo>
                    <a:pt x="0" y="178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405511" y="1912668"/>
            <a:ext cx="646111" cy="3397676"/>
            <a:chOff x="9262269" y="2043335"/>
            <a:chExt cx="687387" cy="3614738"/>
          </a:xfrm>
        </p:grpSpPr>
        <p:sp>
          <p:nvSpPr>
            <p:cNvPr id="27" name="Freeform 26"/>
            <p:cNvSpPr/>
            <p:nvPr/>
          </p:nvSpPr>
          <p:spPr bwMode="auto">
            <a:xfrm>
              <a:off x="9262269" y="2043335"/>
              <a:ext cx="404813" cy="3614738"/>
            </a:xfrm>
            <a:custGeom>
              <a:avLst/>
              <a:gdLst>
                <a:gd name="T0" fmla="*/ 255 w 255"/>
                <a:gd name="T1" fmla="*/ 2277 h 2277"/>
                <a:gd name="T2" fmla="*/ 0 w 255"/>
                <a:gd name="T3" fmla="*/ 2200 h 2277"/>
                <a:gd name="T4" fmla="*/ 0 w 255"/>
                <a:gd name="T5" fmla="*/ 119 h 2277"/>
                <a:gd name="T6" fmla="*/ 255 w 255"/>
                <a:gd name="T7" fmla="*/ 0 h 2277"/>
                <a:gd name="T8" fmla="*/ 255 w 255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277">
                  <a:moveTo>
                    <a:pt x="255" y="2277"/>
                  </a:moveTo>
                  <a:lnTo>
                    <a:pt x="0" y="2200"/>
                  </a:lnTo>
                  <a:lnTo>
                    <a:pt x="0" y="119"/>
                  </a:lnTo>
                  <a:lnTo>
                    <a:pt x="255" y="0"/>
                  </a:lnTo>
                  <a:lnTo>
                    <a:pt x="255" y="2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9667081" y="2043335"/>
              <a:ext cx="282575" cy="3614738"/>
            </a:xfrm>
            <a:custGeom>
              <a:avLst/>
              <a:gdLst>
                <a:gd name="T0" fmla="*/ 0 w 178"/>
                <a:gd name="T1" fmla="*/ 2277 h 2277"/>
                <a:gd name="T2" fmla="*/ 178 w 178"/>
                <a:gd name="T3" fmla="*/ 2200 h 2277"/>
                <a:gd name="T4" fmla="*/ 178 w 178"/>
                <a:gd name="T5" fmla="*/ 111 h 2277"/>
                <a:gd name="T6" fmla="*/ 0 w 178"/>
                <a:gd name="T7" fmla="*/ 0 h 2277"/>
                <a:gd name="T8" fmla="*/ 0 w 178"/>
                <a:gd name="T9" fmla="*/ 2277 h 2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277">
                  <a:moveTo>
                    <a:pt x="0" y="2277"/>
                  </a:moveTo>
                  <a:lnTo>
                    <a:pt x="178" y="2200"/>
                  </a:lnTo>
                  <a:lnTo>
                    <a:pt x="178" y="111"/>
                  </a:lnTo>
                  <a:lnTo>
                    <a:pt x="0" y="0"/>
                  </a:lnTo>
                  <a:lnTo>
                    <a:pt x="0" y="22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85949" tIns="42975" rIns="85949" bIns="42975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48"/>
          <p:cNvSpPr txBox="1"/>
          <p:nvPr/>
        </p:nvSpPr>
        <p:spPr>
          <a:xfrm>
            <a:off x="2673000" y="1209358"/>
            <a:ext cx="708848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100%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9380239" y="154486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文本框 50"/>
          <p:cNvSpPr txBox="1"/>
          <p:nvPr/>
        </p:nvSpPr>
        <p:spPr>
          <a:xfrm>
            <a:off x="3689097" y="1950964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文本框 51"/>
          <p:cNvSpPr txBox="1"/>
          <p:nvPr/>
        </p:nvSpPr>
        <p:spPr>
          <a:xfrm>
            <a:off x="4626953" y="246384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文本框 52"/>
          <p:cNvSpPr txBox="1"/>
          <p:nvPr/>
        </p:nvSpPr>
        <p:spPr>
          <a:xfrm>
            <a:off x="5635564" y="3068998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文本框 53"/>
          <p:cNvSpPr txBox="1"/>
          <p:nvPr/>
        </p:nvSpPr>
        <p:spPr>
          <a:xfrm>
            <a:off x="6550800" y="1875426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文本框 55"/>
          <p:cNvSpPr txBox="1"/>
          <p:nvPr/>
        </p:nvSpPr>
        <p:spPr>
          <a:xfrm>
            <a:off x="7456757" y="2557643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文本框 56"/>
          <p:cNvSpPr txBox="1"/>
          <p:nvPr/>
        </p:nvSpPr>
        <p:spPr>
          <a:xfrm>
            <a:off x="8422965" y="2310550"/>
            <a:ext cx="595035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zh-CN" altLang="en-US" sz="1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391743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429292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512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36984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01725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2008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79709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2009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628829" y="5614570"/>
            <a:ext cx="628570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2011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48617" y="5614570"/>
            <a:ext cx="639919" cy="3606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9"/>
          <p:cNvSpPr/>
          <p:nvPr/>
        </p:nvSpPr>
        <p:spPr>
          <a:xfrm>
            <a:off x="2098347" y="6256449"/>
            <a:ext cx="8662058" cy="2954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20"/>
          <p:cNvSpPr txBox="1"/>
          <p:nvPr/>
        </p:nvSpPr>
        <p:spPr>
          <a:xfrm>
            <a:off x="5869296" y="6006182"/>
            <a:ext cx="1256754" cy="23621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609599" y="266751"/>
            <a:ext cx="30834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36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8"/>
          <p:cNvSpPr txBox="1"/>
          <p:nvPr/>
        </p:nvSpPr>
        <p:spPr>
          <a:xfrm>
            <a:off x="609600" y="704205"/>
            <a:ext cx="321945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TO ADD CAPTION TEXT</a:t>
            </a:r>
            <a:endParaRPr lang="zh-CN" altLang="en-US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2282" y="2619424"/>
            <a:ext cx="12854189" cy="1195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47188" rtlCol="0" anchor="ctr">
            <a:normAutofit/>
          </a:bodyPr>
          <a:lstStyle/>
          <a:p>
            <a:pPr algn="ctr"/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1435845" y="2240558"/>
            <a:ext cx="2733278" cy="2151296"/>
          </a:xfrm>
          <a:custGeom>
            <a:avLst/>
            <a:gdLst>
              <a:gd name="connsiteX0" fmla="*/ 0 w 1950720"/>
              <a:gd name="connsiteY0" fmla="*/ 0 h 1535364"/>
              <a:gd name="connsiteX1" fmla="*/ 1950720 w 1950720"/>
              <a:gd name="connsiteY1" fmla="*/ 0 h 1535364"/>
              <a:gd name="connsiteX2" fmla="*/ 975360 w 1950720"/>
              <a:gd name="connsiteY2" fmla="*/ 1535364 h 1535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0720" h="1535364">
                <a:moveTo>
                  <a:pt x="0" y="0"/>
                </a:moveTo>
                <a:lnTo>
                  <a:pt x="1950720" y="0"/>
                </a:lnTo>
                <a:lnTo>
                  <a:pt x="975360" y="153536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0" bIns="569437" rtlCol="0" anchor="ctr">
            <a:noAutofit/>
          </a:bodyPr>
          <a:lstStyle/>
          <a:p>
            <a:pPr lvl="0" algn="ctr">
              <a:buClr>
                <a:srgbClr val="FFC000">
                  <a:lumMod val="75000"/>
                </a:srgbClr>
              </a:buClr>
              <a:buSzPct val="60000"/>
            </a:pPr>
            <a:r>
              <a:rPr lang="en-US" altLang="zh-CN" sz="6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6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MH_Entry_1"/>
          <p:cNvSpPr/>
          <p:nvPr>
            <p:custDataLst>
              <p:tags r:id="rId4"/>
            </p:custDataLst>
          </p:nvPr>
        </p:nvSpPr>
        <p:spPr>
          <a:xfrm>
            <a:off x="5694010" y="2860457"/>
            <a:ext cx="2535813" cy="70756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6965666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195117" y="3882865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965666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5117" y="4152492"/>
            <a:ext cx="1609415" cy="2151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50" lvl="1" indent="-171450" algn="ctr"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UUID" val="{C1A8F295-47DC-48FB-81BD-666766343352}"/>
  <p:tag name="ISPRING_RESOURCE_FOLDER" val="E:\素材\正版图-卖\PPT\0变色龙\0包图网\bt369\ppt\bt369\"/>
  <p:tag name="ISPRING_PRESENTATION_PATH" val="E:\素材\正版图-卖\PPT\0变色龙\0包图网\bt369\ppt\bt369.pptx"/>
  <p:tag name="ISPRING_PROJECT_FOLDER_UPDATED" val="1"/>
  <p:tag name="ISPRING_SCREEN_RECS_UPDATED" val="E:\素材\正版图-卖\PPT\0变色龙\0包图网\bt369\ppt\bt369"/>
  <p:tag name="ISPRING_PRESENTATION_TITLE" val="bt97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272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Rectangle 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741"/>
  <p:tag name="MH_LIBRARY" val="GRAPHIC"/>
  <p:tag name="MH_ORDER" val="Freeform 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Office Theme">
  <a:themeElements>
    <a:clrScheme name="自定义 539">
      <a:dk1>
        <a:sysClr val="windowText" lastClr="000000"/>
      </a:dk1>
      <a:lt1>
        <a:sysClr val="window" lastClr="FFFFFF"/>
      </a:lt1>
      <a:dk2>
        <a:srgbClr val="F9A200"/>
      </a:dk2>
      <a:lt2>
        <a:srgbClr val="E7E6E6"/>
      </a:lt2>
      <a:accent1>
        <a:srgbClr val="40C4F1"/>
      </a:accent1>
      <a:accent2>
        <a:srgbClr val="F9A200"/>
      </a:accent2>
      <a:accent3>
        <a:srgbClr val="40C4F1"/>
      </a:accent3>
      <a:accent4>
        <a:srgbClr val="F9A200"/>
      </a:accent4>
      <a:accent5>
        <a:srgbClr val="40C4F1"/>
      </a:accent5>
      <a:accent6>
        <a:srgbClr val="F9A200"/>
      </a:accent6>
      <a:hlink>
        <a:srgbClr val="40C4F1"/>
      </a:hlink>
      <a:folHlink>
        <a:srgbClr val="F9A200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4954</Words>
  <Application>Microsoft Office PowerPoint</Application>
  <PresentationFormat>自定义</PresentationFormat>
  <Paragraphs>304</Paragraphs>
  <Slides>26</Slides>
  <Notes>26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2" baseType="lpstr">
      <vt:lpstr>微软雅黑</vt:lpstr>
      <vt:lpstr>Arial</vt:lpstr>
      <vt:lpstr>Calibri</vt:lpstr>
      <vt:lpstr>Calibri Light</vt:lpstr>
      <vt:lpstr>Impact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2017-01-21T15:52:00Z</dcterms:created>
  <dcterms:modified xsi:type="dcterms:W3CDTF">2021-01-06T02:56:23Z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