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Lst>
  <p:sldSz cx="9721850" cy="5400675"/>
  <p:notesSz cx="6858000" cy="9144000"/>
  <p:custDataLst>
    <p:tags r:id="rId34"/>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00"/>
    <a:srgbClr val="54A800"/>
    <a:srgbClr val="00A800"/>
    <a:srgbClr val="51A200"/>
    <a:srgbClr val="006600"/>
    <a:srgbClr val="336600"/>
    <a:srgbClr val="33CC33"/>
    <a:srgbClr val="349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3" autoAdjust="0"/>
    <p:restoredTop sz="93967" autoAdjust="0"/>
  </p:normalViewPr>
  <p:slideViewPr>
    <p:cSldViewPr>
      <p:cViewPr varScale="1">
        <p:scale>
          <a:sx n="106" d="100"/>
          <a:sy n="106" d="100"/>
        </p:scale>
        <p:origin x="672" y="108"/>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D8ECE6C-12CC-472F-A9BB-E3914F4B10B0}" type="datetimeFigureOut">
              <a:rPr lang="zh-CN" altLang="en-US"/>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A1446516-D3AF-40D8-AD0F-29D0FF1C2B84}"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172B3205-9328-454F-A550-EB851EB2077C}"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2F030987-1007-42DE-8F38-83DD1C82E0C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FD14312-DD56-4EB8-A484-0D627E30F9A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B5667BE3-E335-489E-BE2C-74094095E20E}" type="slidenum">
              <a:rPr lang="zh-CN" altLang="en-US" sz="1200" b="0">
                <a:latin typeface="+mn-lt"/>
                <a:ea typeface="+mn-ea"/>
              </a:r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F720370-682F-45A9-9D93-B08A09B88A3B}"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1E306-1A25-48F5-8199-41ED57509B1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EF712-DD0B-453D-8F71-22A3C69A40E9}"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7877438-1A4B-4E47-B565-F76AA91B11E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8E24562A-FD23-4E70-8B70-E05AD578CBA2}" type="slidenum">
              <a:rPr lang="zh-CN" altLang="en-US" sz="1200" b="0">
                <a:latin typeface="Calibri" panose="020F0502020204030204" pitchFamily="34" charset="0"/>
                <a:ea typeface="宋体" panose="02010600030101010101" pitchFamily="2" charset="-122"/>
              </a:rPr>
              <a:t>21</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1AD58759-6D97-4FCA-A961-FB09EB9BE63B}"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174C496A-C1F9-473A-BA66-529207D8B931}" type="slidenum">
              <a:rPr lang="zh-CN" altLang="en-US" sz="1200" b="0">
                <a:ea typeface="宋体" panose="02010600030101010101" pitchFamily="2" charset="-122"/>
              </a:rPr>
              <a:t>25</a:t>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F1CAE1B0-FBEB-4294-AC0E-7771A83DB13D}" type="slidenum">
              <a:rPr lang="zh-CN" altLang="en-US" sz="1200" b="0">
                <a:latin typeface="Calibri" panose="020F0502020204030204" pitchFamily="34" charset="0"/>
                <a:ea typeface="宋体" panose="02010600030101010101" pitchFamily="2" charset="-122"/>
              </a:rPr>
              <a:t>26</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021DE3C-A6D2-4831-AAF3-BFF747F44D57}" type="slidenum">
              <a:rPr lang="zh-CN" altLang="en-US" sz="1200" b="0">
                <a:latin typeface="Calibri" panose="020F0502020204030204" pitchFamily="34" charset="0"/>
                <a:ea typeface="宋体" panose="02010600030101010101" pitchFamily="2" charset="-122"/>
              </a:rPr>
              <a:t>27</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3354CA35-DD3E-4D21-8E59-4D81C7A8D17C}" type="slidenum">
              <a:rPr lang="zh-CN" altLang="en-US" sz="1200" b="0">
                <a:latin typeface="Calibri" panose="020F0502020204030204" pitchFamily="34" charset="0"/>
                <a:ea typeface="宋体" panose="02010600030101010101" pitchFamily="2" charset="-122"/>
              </a:rPr>
              <a:t>28</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5302ACE0-6DD6-401C-96F1-FD92681A6A0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BAD6F111-35FF-46D5-9D6D-15E9135AD08A}" type="slidenum">
              <a:rPr lang="zh-CN" altLang="en-US" sz="1200" b="0">
                <a:latin typeface="Calibri" panose="020F0502020204030204" pitchFamily="34" charset="0"/>
                <a:ea typeface="宋体" panose="02010600030101010101" pitchFamily="2" charset="-122"/>
              </a:rPr>
              <a:t>5</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3FD106BD-0A98-43A6-817D-1A9962EE1F98}"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62F5C956-77DD-46DB-A340-0DE919E4CD13}"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1" name="Picture 19" descr="9"/>
          <p:cNvPicPr>
            <a:picLocks noChangeAspect="1" noChangeArrowheads="1"/>
          </p:cNvPicPr>
          <p:nvPr/>
        </p:nvPicPr>
        <p:blipFill>
          <a:blip r:embed="rId3" cstate="print"/>
          <a:srcRect/>
          <a:stretch>
            <a:fillRect/>
          </a:stretch>
        </p:blipFill>
        <p:spPr bwMode="auto">
          <a:xfrm>
            <a:off x="7938" y="3175"/>
            <a:ext cx="9713912" cy="5397500"/>
          </a:xfrm>
          <a:prstGeom prst="rect">
            <a:avLst/>
          </a:prstGeom>
          <a:noFill/>
        </p:spPr>
      </p:pic>
      <p:sp>
        <p:nvSpPr>
          <p:cNvPr id="33812" name="Rectangle 20"/>
          <p:cNvSpPr>
            <a:spLocks noChangeArrowheads="1"/>
          </p:cNvSpPr>
          <p:nvPr/>
        </p:nvSpPr>
        <p:spPr bwMode="auto">
          <a:xfrm>
            <a:off x="0" y="2803524"/>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33806" name="Text Box 9"/>
          <p:cNvSpPr txBox="1">
            <a:spLocks noChangeArrowheads="1"/>
          </p:cNvSpPr>
          <p:nvPr/>
        </p:nvSpPr>
        <p:spPr bwMode="auto">
          <a:xfrm>
            <a:off x="755650" y="2733739"/>
            <a:ext cx="3313114" cy="707886"/>
          </a:xfrm>
          <a:prstGeom prst="rect">
            <a:avLst/>
          </a:prstGeom>
          <a:noFill/>
          <a:ln w="9525">
            <a:noFill/>
            <a:miter lim="800000"/>
          </a:ln>
        </p:spPr>
        <p:txBody>
          <a:bodyPr wrap="square">
            <a:spAutoFit/>
          </a:bodyPr>
          <a:lstStyle/>
          <a:p>
            <a:pPr defTabSz="914400">
              <a:spcBef>
                <a:spcPct val="50000"/>
              </a:spcBef>
            </a:pPr>
            <a:r>
              <a:rPr lang="zh-CN" altLang="en-US" sz="4000" b="0" dirty="0">
                <a:solidFill>
                  <a:schemeClr val="bg1"/>
                </a:solidFill>
                <a:latin typeface="+mj-ea"/>
                <a:ea typeface="+mj-ea"/>
              </a:rPr>
              <a:t>工作汇报总结</a:t>
            </a:r>
            <a:endParaRPr lang="en-US" altLang="zh-CN" sz="4000" b="0" dirty="0">
              <a:solidFill>
                <a:schemeClr val="bg1"/>
              </a:solidFill>
              <a:latin typeface="+mj-ea"/>
              <a:ea typeface="+mj-ea"/>
            </a:endParaRPr>
          </a:p>
        </p:txBody>
      </p:sp>
      <p:sp>
        <p:nvSpPr>
          <p:cNvPr id="33814" name="Text Box 9"/>
          <p:cNvSpPr txBox="1">
            <a:spLocks noChangeArrowheads="1"/>
          </p:cNvSpPr>
          <p:nvPr/>
        </p:nvSpPr>
        <p:spPr bwMode="auto">
          <a:xfrm>
            <a:off x="828477" y="1836506"/>
            <a:ext cx="2519362" cy="1200329"/>
          </a:xfrm>
          <a:prstGeom prst="rect">
            <a:avLst/>
          </a:prstGeom>
          <a:noFill/>
          <a:ln w="9525">
            <a:noFill/>
            <a:miter lim="800000"/>
          </a:ln>
        </p:spPr>
        <p:txBody>
          <a:bodyPr>
            <a:spAutoFit/>
          </a:bodyPr>
          <a:lstStyle/>
          <a:p>
            <a:pPr defTabSz="914400">
              <a:spcBef>
                <a:spcPct val="50000"/>
              </a:spcBef>
            </a:pPr>
            <a:r>
              <a:rPr lang="en-US" altLang="zh-CN" sz="7200" b="0" dirty="0">
                <a:solidFill>
                  <a:schemeClr val="tx2"/>
                </a:solidFill>
                <a:latin typeface="Showcard Gothic" pitchFamily="82" charset="0"/>
                <a:ea typeface="Shower Flower" pitchFamily="2" charset="-122"/>
                <a:cs typeface="Segoe UI Black" panose="020B0A02040204020203" pitchFamily="34" charset="0"/>
              </a:rPr>
              <a:t>20XX</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811"/>
                                        </p:tgtEl>
                                        <p:attrNameLst>
                                          <p:attrName>style.visibility</p:attrName>
                                        </p:attrNameLst>
                                      </p:cBhvr>
                                      <p:to>
                                        <p:strVal val="visible"/>
                                      </p:to>
                                    </p:set>
                                    <p:animEffect transition="in" filter="dissolve">
                                      <p:cBhvr>
                                        <p:cTn id="7" dur="500"/>
                                        <p:tgtEl>
                                          <p:spTgt spid="3381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812"/>
                                        </p:tgtEl>
                                        <p:attrNameLst>
                                          <p:attrName>style.visibility</p:attrName>
                                        </p:attrNameLst>
                                      </p:cBhvr>
                                      <p:to>
                                        <p:strVal val="visible"/>
                                      </p:to>
                                    </p:set>
                                    <p:anim calcmode="lin" valueType="num">
                                      <p:cBhvr additive="base">
                                        <p:cTn id="11" dur="500" fill="hold"/>
                                        <p:tgtEl>
                                          <p:spTgt spid="33812"/>
                                        </p:tgtEl>
                                        <p:attrNameLst>
                                          <p:attrName>ppt_x</p:attrName>
                                        </p:attrNameLst>
                                      </p:cBhvr>
                                      <p:tavLst>
                                        <p:tav tm="0">
                                          <p:val>
                                            <p:strVal val="0-#ppt_w/2"/>
                                          </p:val>
                                        </p:tav>
                                        <p:tav tm="100000">
                                          <p:val>
                                            <p:strVal val="#ppt_x"/>
                                          </p:val>
                                        </p:tav>
                                      </p:tavLst>
                                    </p:anim>
                                    <p:anim calcmode="lin" valueType="num">
                                      <p:cBhvr additive="base">
                                        <p:cTn id="12" dur="500" fill="hold"/>
                                        <p:tgtEl>
                                          <p:spTgt spid="338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33806"/>
                                        </p:tgtEl>
                                        <p:attrNameLst>
                                          <p:attrName>style.visibility</p:attrName>
                                        </p:attrNameLst>
                                      </p:cBhvr>
                                      <p:to>
                                        <p:strVal val="visible"/>
                                      </p:to>
                                    </p:set>
                                    <p:anim calcmode="lin" valueType="num">
                                      <p:cBhvr>
                                        <p:cTn id="16" dur="500" fill="hold"/>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3806"/>
                                        </p:tgtEl>
                                        <p:attrNameLst>
                                          <p:attrName>ppt_y</p:attrName>
                                        </p:attrNameLst>
                                      </p:cBhvr>
                                      <p:tavLst>
                                        <p:tav tm="0">
                                          <p:val>
                                            <p:strVal val="#ppt_y"/>
                                          </p:val>
                                        </p:tav>
                                        <p:tav tm="100000">
                                          <p:val>
                                            <p:strVal val="#ppt_y"/>
                                          </p:val>
                                        </p:tav>
                                      </p:tavLst>
                                    </p:anim>
                                    <p:anim calcmode="lin" valueType="num">
                                      <p:cBhvr>
                                        <p:cTn id="18" dur="500" fill="hold"/>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3806"/>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3806"/>
                                        </p:tgtEl>
                                      </p:cBhvr>
                                    </p:animEffect>
                                  </p:childTnLst>
                                </p:cTn>
                              </p:par>
                              <p:par>
                                <p:cTn id="21" presetID="41" presetClass="entr" presetSubtype="0" fill="hold" grpId="0" nodeType="withEffect">
                                  <p:stCondLst>
                                    <p:cond delay="0"/>
                                  </p:stCondLst>
                                  <p:iterate type="lt">
                                    <p:tmPct val="10000"/>
                                  </p:iterate>
                                  <p:childTnLst>
                                    <p:set>
                                      <p:cBhvr>
                                        <p:cTn id="22" dur="1" fill="hold">
                                          <p:stCondLst>
                                            <p:cond delay="0"/>
                                          </p:stCondLst>
                                        </p:cTn>
                                        <p:tgtEl>
                                          <p:spTgt spid="33814"/>
                                        </p:tgtEl>
                                        <p:attrNameLst>
                                          <p:attrName>style.visibility</p:attrName>
                                        </p:attrNameLst>
                                      </p:cBhvr>
                                      <p:to>
                                        <p:strVal val="visible"/>
                                      </p:to>
                                    </p:set>
                                    <p:anim calcmode="lin" valueType="num">
                                      <p:cBhvr>
                                        <p:cTn id="23" dur="500" fill="hold"/>
                                        <p:tgtEl>
                                          <p:spTgt spid="33814"/>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3814"/>
                                        </p:tgtEl>
                                        <p:attrNameLst>
                                          <p:attrName>ppt_y</p:attrName>
                                        </p:attrNameLst>
                                      </p:cBhvr>
                                      <p:tavLst>
                                        <p:tav tm="0">
                                          <p:val>
                                            <p:strVal val="#ppt_y"/>
                                          </p:val>
                                        </p:tav>
                                        <p:tav tm="100000">
                                          <p:val>
                                            <p:strVal val="#ppt_y"/>
                                          </p:val>
                                        </p:tav>
                                      </p:tavLst>
                                    </p:anim>
                                    <p:anim calcmode="lin" valueType="num">
                                      <p:cBhvr>
                                        <p:cTn id="25" dur="500" fill="hold"/>
                                        <p:tgtEl>
                                          <p:spTgt spid="33814"/>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381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3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P spid="33806" grpId="0"/>
      <p:bldP spid="338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8" name="TextBox 41"/>
          <p:cNvSpPr txBox="1">
            <a:spLocks noChangeArrowheads="1"/>
          </p:cNvSpPr>
          <p:nvPr/>
        </p:nvSpPr>
        <p:spPr bwMode="auto">
          <a:xfrm>
            <a:off x="4167059" y="32226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childTnLst>
                          </p:cTn>
                        </p:par>
                        <p:par>
                          <p:cTn id="47" fill="hold">
                            <p:stCondLst>
                              <p:cond delay="3000"/>
                            </p:stCondLst>
                            <p:childTnLst>
                              <p:par>
                                <p:cTn id="48" presetID="16" presetClass="entr" presetSubtype="42"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barn(outHorizontal)">
                                      <p:cBhvr>
                                        <p:cTn id="50" dur="500"/>
                                        <p:tgtEl>
                                          <p:spTgt spid="47"/>
                                        </p:tgtEl>
                                      </p:cBhvr>
                                    </p:animEffect>
                                  </p:childTnLst>
                                </p:cTn>
                              </p:par>
                            </p:childTnLst>
                          </p:cTn>
                        </p:par>
                        <p:par>
                          <p:cTn id="51" fill="hold">
                            <p:stCondLst>
                              <p:cond delay="3500"/>
                            </p:stCondLst>
                            <p:childTnLst>
                              <p:par>
                                <p:cTn id="52" presetID="10" presetClass="entr" presetSubtype="0" fill="hold" grpId="0" nodeType="afterEffect">
                                  <p:stCondLst>
                                    <p:cond delay="0"/>
                                  </p:stCondLst>
                                  <p:childTnLst>
                                    <p:set>
                                      <p:cBhvr>
                                        <p:cTn id="53" dur="1" fill="hold">
                                          <p:stCondLst>
                                            <p:cond delay="0"/>
                                          </p:stCondLst>
                                        </p:cTn>
                                        <p:tgtEl>
                                          <p:spTgt spid="49"/>
                                        </p:tgtEl>
                                        <p:attrNameLst>
                                          <p:attrName>style.visibility</p:attrName>
                                        </p:attrNameLst>
                                      </p:cBhvr>
                                      <p:to>
                                        <p:strVal val="visible"/>
                                      </p:to>
                                    </p:set>
                                    <p:animEffect transition="in" filter="fade">
                                      <p:cBhvr>
                                        <p:cTn id="54" dur="500"/>
                                        <p:tgtEl>
                                          <p:spTgt spid="4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childTnLst>
                          </p:cTn>
                        </p:par>
                        <p:par>
                          <p:cTn id="58" fill="hold">
                            <p:stCondLst>
                              <p:cond delay="4000"/>
                            </p:stCondLst>
                            <p:childTnLst>
                              <p:par>
                                <p:cTn id="59" presetID="16" presetClass="entr" presetSubtype="42" fill="hold"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barn(outHorizontal)">
                                      <p:cBhvr>
                                        <p:cTn id="61" dur="500"/>
                                        <p:tgtEl>
                                          <p:spTgt spid="5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6" grpId="0"/>
      <p:bldP spid="48" grpId="0"/>
      <p:bldP spid="49" grpId="0"/>
      <p:bldP spid="50189" grpId="0" animBg="1"/>
      <p:bldP spid="50190" grpId="0" animBg="1"/>
      <p:bldP spid="50191" grpId="0" animBg="1"/>
      <p:bldP spid="50192"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dirty="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sp>
        <p:nvSpPr>
          <p:cNvPr id="33" name="TextBox 16"/>
          <p:cNvSpPr>
            <a:spLocks noChangeArrowheads="1"/>
          </p:cNvSpPr>
          <p:nvPr/>
        </p:nvSpPr>
        <p:spPr bwMode="auto">
          <a:xfrm>
            <a:off x="745108" y="2937272"/>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dirty="0">
                <a:solidFill>
                  <a:srgbClr val="808080"/>
                </a:solidFill>
              </a:rPr>
              <a:t>请在此处添加您需要的文字内容请在此处添加您需要的文字内容请在此处添加您需要的文字内容请在此处添加您需要的文字内容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8"/>
                                        </p:tgtEl>
                                        <p:attrNameLst>
                                          <p:attrName>style.visibility</p:attrName>
                                        </p:attrNameLst>
                                      </p:cBhvr>
                                      <p:to>
                                        <p:strVal val="visible"/>
                                      </p:to>
                                    </p:set>
                                    <p:anim calcmode="lin" valueType="num">
                                      <p:cBhvr>
                                        <p:cTn id="60" dur="500" fill="hold"/>
                                        <p:tgtEl>
                                          <p:spTgt spid="55308"/>
                                        </p:tgtEl>
                                        <p:attrNameLst>
                                          <p:attrName>ppt_w</p:attrName>
                                        </p:attrNameLst>
                                      </p:cBhvr>
                                      <p:tavLst>
                                        <p:tav tm="0">
                                          <p:val>
                                            <p:fltVal val="0"/>
                                          </p:val>
                                        </p:tav>
                                        <p:tav tm="100000">
                                          <p:val>
                                            <p:strVal val="#ppt_w"/>
                                          </p:val>
                                        </p:tav>
                                      </p:tavLst>
                                    </p:anim>
                                    <p:anim calcmode="lin" valueType="num">
                                      <p:cBhvr>
                                        <p:cTn id="61" dur="500" fill="hold"/>
                                        <p:tgtEl>
                                          <p:spTgt spid="55308"/>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9"/>
                                        </p:tgtEl>
                                        <p:attrNameLst>
                                          <p:attrName>style.visibility</p:attrName>
                                        </p:attrNameLst>
                                      </p:cBhvr>
                                      <p:to>
                                        <p:strVal val="visible"/>
                                      </p:to>
                                    </p:set>
                                    <p:anim calcmode="lin" valueType="num">
                                      <p:cBhvr>
                                        <p:cTn id="64" dur="500" fill="hold"/>
                                        <p:tgtEl>
                                          <p:spTgt spid="55309"/>
                                        </p:tgtEl>
                                        <p:attrNameLst>
                                          <p:attrName>ppt_w</p:attrName>
                                        </p:attrNameLst>
                                      </p:cBhvr>
                                      <p:tavLst>
                                        <p:tav tm="0">
                                          <p:val>
                                            <p:fltVal val="0"/>
                                          </p:val>
                                        </p:tav>
                                        <p:tav tm="100000">
                                          <p:val>
                                            <p:strVal val="#ppt_w"/>
                                          </p:val>
                                        </p:tav>
                                      </p:tavLst>
                                    </p:anim>
                                    <p:anim calcmode="lin" valueType="num">
                                      <p:cBhvr>
                                        <p:cTn id="65" dur="500" fill="hold"/>
                                        <p:tgtEl>
                                          <p:spTgt spid="55309"/>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6" grpId="0"/>
      <p:bldP spid="55307" grpId="0"/>
      <p:bldP spid="55308" grpId="0"/>
      <p:bldP spid="55309" grpId="0"/>
      <p:bldP spid="55310"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41 h 2222"/>
                <a:gd name="T12" fmla="*/ 17586 w 2222"/>
                <a:gd name="T13" fmla="*/ 10416 h 2222"/>
                <a:gd name="T14" fmla="*/ 10360 w 2222"/>
                <a:gd name="T15" fmla="*/ 17691 h 2222"/>
                <a:gd name="T16" fmla="*/ 3124 w 2222"/>
                <a:gd name="T17" fmla="*/ 10416 h 2222"/>
                <a:gd name="T18" fmla="*/ 10360 w 2222"/>
                <a:gd name="T19" fmla="*/ 314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50 h 2222"/>
                <a:gd name="T12" fmla="*/ 17596 w 2222"/>
                <a:gd name="T13" fmla="*/ 10416 h 2222"/>
                <a:gd name="T14" fmla="*/ 10360 w 2222"/>
                <a:gd name="T15" fmla="*/ 17691 h 2222"/>
                <a:gd name="T16" fmla="*/ 3133 w 2222"/>
                <a:gd name="T17" fmla="*/ 10416 h 2222"/>
                <a:gd name="T18" fmla="*/ 10360 w 2222"/>
                <a:gd name="T19" fmla="*/ 31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10430 w 2221"/>
                <a:gd name="T1" fmla="*/ 0 h 2222"/>
                <a:gd name="T2" fmla="*/ 20869 w 2221"/>
                <a:gd name="T3" fmla="*/ 10350 h 2222"/>
                <a:gd name="T4" fmla="*/ 10430 w 2221"/>
                <a:gd name="T5" fmla="*/ 20700 h 2222"/>
                <a:gd name="T6" fmla="*/ 0 w 2221"/>
                <a:gd name="T7" fmla="*/ 10350 h 2222"/>
                <a:gd name="T8" fmla="*/ 10430 w 2221"/>
                <a:gd name="T9" fmla="*/ 0 h 2222"/>
                <a:gd name="T10" fmla="*/ 10430 w 2221"/>
                <a:gd name="T11" fmla="*/ 3121 h 2222"/>
                <a:gd name="T12" fmla="*/ 17722 w 2221"/>
                <a:gd name="T13" fmla="*/ 10350 h 2222"/>
                <a:gd name="T14" fmla="*/ 10430 w 2221"/>
                <a:gd name="T15" fmla="*/ 17570 h 2222"/>
                <a:gd name="T16" fmla="*/ 3148 w 2221"/>
                <a:gd name="T17" fmla="*/ 10350 h 2222"/>
                <a:gd name="T18" fmla="*/ 10430 w 2221"/>
                <a:gd name="T19" fmla="*/ 312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10439 w 2221"/>
                <a:gd name="T1" fmla="*/ 20832 h 2222"/>
                <a:gd name="T2" fmla="*/ 20869 w 2221"/>
                <a:gd name="T3" fmla="*/ 10416 h 2222"/>
                <a:gd name="T4" fmla="*/ 10439 w 2221"/>
                <a:gd name="T5" fmla="*/ 0 h 2222"/>
                <a:gd name="T6" fmla="*/ 0 w 2221"/>
                <a:gd name="T7" fmla="*/ 10416 h 2222"/>
                <a:gd name="T8" fmla="*/ 10439 w 2221"/>
                <a:gd name="T9" fmla="*/ 20832 h 2222"/>
                <a:gd name="T10" fmla="*/ 10439 w 2221"/>
                <a:gd name="T11" fmla="*/ 17691 h 2222"/>
                <a:gd name="T12" fmla="*/ 17722 w 2221"/>
                <a:gd name="T13" fmla="*/ 10416 h 2222"/>
                <a:gd name="T14" fmla="*/ 10439 w 2221"/>
                <a:gd name="T15" fmla="*/ 3141 h 2222"/>
                <a:gd name="T16" fmla="*/ 3148 w 2221"/>
                <a:gd name="T17" fmla="*/ 10416 h 2222"/>
                <a:gd name="T18" fmla="*/ 10439 w 2221"/>
                <a:gd name="T19" fmla="*/ 1769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10294 w 2222"/>
                <a:gd name="T1" fmla="*/ 20700 h 2222"/>
                <a:gd name="T2" fmla="*/ 20588 w 2222"/>
                <a:gd name="T3" fmla="*/ 10350 h 2222"/>
                <a:gd name="T4" fmla="*/ 10294 w 2222"/>
                <a:gd name="T5" fmla="*/ 0 h 2222"/>
                <a:gd name="T6" fmla="*/ 0 w 2222"/>
                <a:gd name="T7" fmla="*/ 10350 h 2222"/>
                <a:gd name="T8" fmla="*/ 10294 w 2222"/>
                <a:gd name="T9" fmla="*/ 20700 h 2222"/>
                <a:gd name="T10" fmla="*/ 10294 w 2222"/>
                <a:gd name="T11" fmla="*/ 17579 h 2222"/>
                <a:gd name="T12" fmla="*/ 17484 w 2222"/>
                <a:gd name="T13" fmla="*/ 10350 h 2222"/>
                <a:gd name="T14" fmla="*/ 10294 w 2222"/>
                <a:gd name="T15" fmla="*/ 3121 h 2222"/>
                <a:gd name="T16" fmla="*/ 3104 w 2222"/>
                <a:gd name="T17" fmla="*/ 10350 h 2222"/>
                <a:gd name="T18" fmla="*/ 10294 w 2222"/>
                <a:gd name="T19" fmla="*/ 1757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sp>
        <p:nvSpPr>
          <p:cNvPr id="36" name="等腰三角形 1"/>
          <p:cNvSpPr/>
          <p:nvPr/>
        </p:nvSpPr>
        <p:spPr bwMode="auto">
          <a:xfrm flipV="1">
            <a:off x="3676650" y="1473200"/>
            <a:ext cx="1317625" cy="120650"/>
          </a:xfrm>
          <a:custGeom>
            <a:avLst/>
            <a:gdLst>
              <a:gd name="T0" fmla="*/ 102178 w 2313967"/>
              <a:gd name="T1" fmla="*/ 0 h 288032"/>
              <a:gd name="T2" fmla="*/ 129676 w 2313967"/>
              <a:gd name="T3" fmla="*/ 15877 h 288032"/>
              <a:gd name="T4" fmla="*/ 427230 w 2313967"/>
              <a:gd name="T5" fmla="*/ 15877 h 288032"/>
              <a:gd name="T6" fmla="*/ 427230 w 2313967"/>
              <a:gd name="T7" fmla="*/ 21169 h 288032"/>
              <a:gd name="T8" fmla="*/ 138842 w 2313967"/>
              <a:gd name="T9" fmla="*/ 21169 h 288032"/>
              <a:gd name="T10" fmla="*/ 65513 w 2313967"/>
              <a:gd name="T11" fmla="*/ 21169 h 288032"/>
              <a:gd name="T12" fmla="*/ 0 w 2313967"/>
              <a:gd name="T13" fmla="*/ 21169 h 288032"/>
              <a:gd name="T14" fmla="*/ 0 w 2313967"/>
              <a:gd name="T15" fmla="*/ 15877 h 288032"/>
              <a:gd name="T16" fmla="*/ 74679 w 2313967"/>
              <a:gd name="T17" fmla="*/ 1587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01809 w 2313967"/>
              <a:gd name="T1" fmla="*/ 0 h 288032"/>
              <a:gd name="T2" fmla="*/ 129208 w 2313967"/>
              <a:gd name="T3" fmla="*/ 17163 h 288032"/>
              <a:gd name="T4" fmla="*/ 425687 w 2313967"/>
              <a:gd name="T5" fmla="*/ 17163 h 288032"/>
              <a:gd name="T6" fmla="*/ 425687 w 2313967"/>
              <a:gd name="T7" fmla="*/ 22884 h 288032"/>
              <a:gd name="T8" fmla="*/ 138341 w 2313967"/>
              <a:gd name="T9" fmla="*/ 22884 h 288032"/>
              <a:gd name="T10" fmla="*/ 65276 w 2313967"/>
              <a:gd name="T11" fmla="*/ 22884 h 288032"/>
              <a:gd name="T12" fmla="*/ 0 w 2313967"/>
              <a:gd name="T13" fmla="*/ 22884 h 288032"/>
              <a:gd name="T14" fmla="*/ 0 w 2313967"/>
              <a:gd name="T15" fmla="*/ 17163 h 288032"/>
              <a:gd name="T16" fmla="*/ 74409 w 2313967"/>
              <a:gd name="T17" fmla="*/ 17163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p>
          <a:p>
            <a:pPr algn="ctr" defTabSz="914400">
              <a:lnSpc>
                <a:spcPct val="50000"/>
              </a:lnSpc>
              <a:spcBef>
                <a:spcPct val="50000"/>
              </a:spcBef>
            </a:pPr>
            <a:r>
              <a:rPr lang="zh-CN" altLang="en-US" sz="2800" b="0">
                <a:solidFill>
                  <a:srgbClr val="B2B2B2"/>
                </a:solidFill>
                <a:ea typeface="方正大黑简体" pitchFamily="2" charset="-122"/>
              </a:rPr>
              <a:t>内容</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p>
        </p:txBody>
      </p:sp>
      <p:sp>
        <p:nvSpPr>
          <p:cNvPr id="18" name="TextBox 17"/>
          <p:cNvSpPr txBox="1">
            <a:spLocks noChangeArrowheads="1"/>
          </p:cNvSpPr>
          <p:nvPr/>
        </p:nvSpPr>
        <p:spPr bwMode="auto">
          <a:xfrm>
            <a:off x="958850" y="2365375"/>
            <a:ext cx="1827213" cy="1231106"/>
          </a:xfrm>
          <a:prstGeom prst="rect">
            <a:avLst/>
          </a:prstGeom>
          <a:noFill/>
          <a:ln w="9525">
            <a:noFill/>
            <a:miter lim="800000"/>
          </a:ln>
        </p:spPr>
        <p:txBody>
          <a:bodyPr lIns="0" tIns="0" rIns="0" bIns="0">
            <a:spAutoFit/>
          </a:bodyPr>
          <a:lstStyle/>
          <a:p>
            <a:r>
              <a:rPr lang="zh-CN" altLang="en-US" sz="1000" b="0" dirty="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dirty="0">
                <a:solidFill>
                  <a:srgbClr val="808080"/>
                </a:solidFill>
                <a:sym typeface="造字工房悦黑体验版常规体" pitchFamily="50" charset="-122"/>
              </a:rPr>
              <a:t>内容请请输入您想要的文字</a:t>
            </a:r>
          </a:p>
          <a:p>
            <a:endParaRPr lang="zh-CN" altLang="en-US" sz="1000" b="0" dirty="0">
              <a:solidFill>
                <a:srgbClr val="808080"/>
              </a:solidFill>
              <a:sym typeface="造字工房悦黑体验版常规体" pitchFamily="50" charset="-122"/>
            </a:endParaRPr>
          </a:p>
          <a:p>
            <a:endParaRPr lang="zh-CN" altLang="en-US" sz="1000" b="0" dirty="0">
              <a:solidFill>
                <a:srgbClr val="808080"/>
              </a:solidFill>
              <a:sym typeface="造字工房悦黑体验版常规体" pitchFamily="50" charset="-122"/>
            </a:endParaRPr>
          </a:p>
          <a:p>
            <a:endParaRPr lang="zh-CN" altLang="en-US" sz="1000" b="0" dirty="0">
              <a:solidFill>
                <a:srgbClr val="808080"/>
              </a:solidFill>
              <a:sym typeface="造字工房悦黑体验版常规体" pitchFamily="50" charset="-122"/>
            </a:endParaRPr>
          </a:p>
          <a:p>
            <a:endParaRPr lang="en-US" altLang="zh-CN" sz="1000" b="0" dirty="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p>
          <a:p>
            <a:pPr algn="ctr"/>
            <a:r>
              <a:rPr lang="zh-CN" altLang="en-US" sz="3200">
                <a:solidFill>
                  <a:schemeClr val="bg2"/>
                </a:solidFill>
                <a:latin typeface="微软雅黑" panose="020B0503020204020204" pitchFamily="34" charset="-122"/>
              </a:rPr>
              <a:t>内容</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7464885 w 1050"/>
                <a:gd name="T1" fmla="*/ 8440695 h 1049"/>
                <a:gd name="T2" fmla="*/ 7147627 w 1050"/>
                <a:gd name="T3" fmla="*/ 9310006 h 1049"/>
                <a:gd name="T4" fmla="*/ 6261178 w 1050"/>
                <a:gd name="T5" fmla="*/ 9057627 h 1049"/>
                <a:gd name="T6" fmla="*/ 5831944 w 1050"/>
                <a:gd name="T7" fmla="*/ 9758686 h 1049"/>
                <a:gd name="T8" fmla="*/ 4908165 w 1050"/>
                <a:gd name="T9" fmla="*/ 9263265 h 1049"/>
                <a:gd name="T10" fmla="*/ 4133684 w 1050"/>
                <a:gd name="T11" fmla="*/ 9786728 h 1049"/>
                <a:gd name="T12" fmla="*/ 3555152 w 1050"/>
                <a:gd name="T13" fmla="*/ 9057627 h 1049"/>
                <a:gd name="T14" fmla="*/ 2808664 w 1050"/>
                <a:gd name="T15" fmla="*/ 9375440 h 1049"/>
                <a:gd name="T16" fmla="*/ 2538062 w 1050"/>
                <a:gd name="T17" fmla="*/ 8571562 h 1049"/>
                <a:gd name="T18" fmla="*/ 2164821 w 1050"/>
                <a:gd name="T19" fmla="*/ 8300491 h 1049"/>
                <a:gd name="T20" fmla="*/ 1306357 w 1050"/>
                <a:gd name="T21" fmla="*/ 8281792 h 1049"/>
                <a:gd name="T22" fmla="*/ 1250370 w 1050"/>
                <a:gd name="T23" fmla="*/ 7272277 h 1049"/>
                <a:gd name="T24" fmla="*/ 438561 w 1050"/>
                <a:gd name="T25" fmla="*/ 7010549 h 1049"/>
                <a:gd name="T26" fmla="*/ 727827 w 1050"/>
                <a:gd name="T27" fmla="*/ 6141240 h 1049"/>
                <a:gd name="T28" fmla="*/ 0 w 1050"/>
                <a:gd name="T29" fmla="*/ 5514964 h 1049"/>
                <a:gd name="T30" fmla="*/ 559866 w 1050"/>
                <a:gd name="T31" fmla="*/ 4673702 h 1049"/>
                <a:gd name="T32" fmla="*/ 55989 w 1050"/>
                <a:gd name="T33" fmla="*/ 3981993 h 1049"/>
                <a:gd name="T34" fmla="*/ 802474 w 1050"/>
                <a:gd name="T35" fmla="*/ 3439844 h 1049"/>
                <a:gd name="T36" fmla="*/ 513212 w 1050"/>
                <a:gd name="T37" fmla="*/ 2654660 h 1049"/>
                <a:gd name="T38" fmla="*/ 1381004 w 1050"/>
                <a:gd name="T39" fmla="*/ 2336851 h 1049"/>
                <a:gd name="T40" fmla="*/ 1306357 w 1050"/>
                <a:gd name="T41" fmla="*/ 1523625 h 1049"/>
                <a:gd name="T42" fmla="*/ 2164821 w 1050"/>
                <a:gd name="T43" fmla="*/ 1514279 h 1049"/>
                <a:gd name="T44" fmla="*/ 2528733 w 1050"/>
                <a:gd name="T45" fmla="*/ 570193 h 1049"/>
                <a:gd name="T46" fmla="*/ 3340538 w 1050"/>
                <a:gd name="T47" fmla="*/ 822572 h 1049"/>
                <a:gd name="T48" fmla="*/ 3779099 w 1050"/>
                <a:gd name="T49" fmla="*/ 682361 h 1049"/>
                <a:gd name="T50" fmla="*/ 4674887 w 1050"/>
                <a:gd name="T51" fmla="*/ 542151 h 1049"/>
                <a:gd name="T52" fmla="*/ 5524014 w 1050"/>
                <a:gd name="T53" fmla="*/ 0 h 1049"/>
                <a:gd name="T54" fmla="*/ 6027897 w 1050"/>
                <a:gd name="T55" fmla="*/ 682361 h 1049"/>
                <a:gd name="T56" fmla="*/ 6475792 w 1050"/>
                <a:gd name="T57" fmla="*/ 822572 h 1049"/>
                <a:gd name="T58" fmla="*/ 7287598 w 1050"/>
                <a:gd name="T59" fmla="*/ 570193 h 1049"/>
                <a:gd name="T60" fmla="*/ 7558193 w 1050"/>
                <a:gd name="T61" fmla="*/ 1448847 h 1049"/>
                <a:gd name="T62" fmla="*/ 8397998 w 1050"/>
                <a:gd name="T63" fmla="*/ 1411457 h 1049"/>
                <a:gd name="T64" fmla="*/ 8435315 w 1050"/>
                <a:gd name="T65" fmla="*/ 2336851 h 1049"/>
                <a:gd name="T66" fmla="*/ 9303116 w 1050"/>
                <a:gd name="T67" fmla="*/ 2654660 h 1049"/>
                <a:gd name="T68" fmla="*/ 9051170 w 1050"/>
                <a:gd name="T69" fmla="*/ 3552009 h 1049"/>
                <a:gd name="T70" fmla="*/ 9751012 w 1050"/>
                <a:gd name="T71" fmla="*/ 3981993 h 1049"/>
                <a:gd name="T72" fmla="*/ 9265787 w 1050"/>
                <a:gd name="T73" fmla="*/ 4898039 h 1049"/>
                <a:gd name="T74" fmla="*/ 9779007 w 1050"/>
                <a:gd name="T75" fmla="*/ 5673871 h 1049"/>
                <a:gd name="T76" fmla="*/ 9051170 w 1050"/>
                <a:gd name="T77" fmla="*/ 6253408 h 1049"/>
                <a:gd name="T78" fmla="*/ 9377756 w 1050"/>
                <a:gd name="T79" fmla="*/ 7010549 h 1049"/>
                <a:gd name="T80" fmla="*/ 8565958 w 1050"/>
                <a:gd name="T81" fmla="*/ 7272277 h 1049"/>
                <a:gd name="T82" fmla="*/ 8295357 w 1050"/>
                <a:gd name="T83" fmla="*/ 7646174 h 1049"/>
                <a:gd name="T84" fmla="*/ 8286023 w 1050"/>
                <a:gd name="T85" fmla="*/ 851547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5435795 w 637"/>
                <a:gd name="T1" fmla="*/ 6717227 h 638"/>
                <a:gd name="T2" fmla="*/ 5176951 w 637"/>
                <a:gd name="T3" fmla="*/ 6839357 h 638"/>
                <a:gd name="T4" fmla="*/ 4893451 w 637"/>
                <a:gd name="T5" fmla="*/ 6937059 h 638"/>
                <a:gd name="T6" fmla="*/ 4462035 w 637"/>
                <a:gd name="T7" fmla="*/ 7767553 h 638"/>
                <a:gd name="T8" fmla="*/ 3845734 w 637"/>
                <a:gd name="T9" fmla="*/ 7071404 h 638"/>
                <a:gd name="T10" fmla="*/ 3549909 w 637"/>
                <a:gd name="T11" fmla="*/ 7046976 h 638"/>
                <a:gd name="T12" fmla="*/ 3254081 w 637"/>
                <a:gd name="T13" fmla="*/ 6998127 h 638"/>
                <a:gd name="T14" fmla="*/ 2576146 w 637"/>
                <a:gd name="T15" fmla="*/ 7559923 h 638"/>
                <a:gd name="T16" fmla="*/ 2231019 w 637"/>
                <a:gd name="T17" fmla="*/ 7425580 h 638"/>
                <a:gd name="T18" fmla="*/ 2144736 w 637"/>
                <a:gd name="T19" fmla="*/ 6509600 h 638"/>
                <a:gd name="T20" fmla="*/ 1910544 w 637"/>
                <a:gd name="T21" fmla="*/ 6338614 h 638"/>
                <a:gd name="T22" fmla="*/ 973763 w 637"/>
                <a:gd name="T23" fmla="*/ 6485172 h 638"/>
                <a:gd name="T24" fmla="*/ 690263 w 637"/>
                <a:gd name="T25" fmla="*/ 6130991 h 638"/>
                <a:gd name="T26" fmla="*/ 1097017 w 637"/>
                <a:gd name="T27" fmla="*/ 5276073 h 638"/>
                <a:gd name="T28" fmla="*/ 961435 w 637"/>
                <a:gd name="T29" fmla="*/ 5007382 h 638"/>
                <a:gd name="T30" fmla="*/ 73957 w 637"/>
                <a:gd name="T31" fmla="*/ 4677625 h 638"/>
                <a:gd name="T32" fmla="*/ 0 w 637"/>
                <a:gd name="T33" fmla="*/ 4225745 h 638"/>
                <a:gd name="T34" fmla="*/ 788871 w 637"/>
                <a:gd name="T35" fmla="*/ 3676150 h 638"/>
                <a:gd name="T36" fmla="*/ 825848 w 637"/>
                <a:gd name="T37" fmla="*/ 3370826 h 638"/>
                <a:gd name="T38" fmla="*/ 209544 w 637"/>
                <a:gd name="T39" fmla="*/ 2625821 h 638"/>
                <a:gd name="T40" fmla="*/ 369781 w 637"/>
                <a:gd name="T41" fmla="*/ 2222790 h 638"/>
                <a:gd name="T42" fmla="*/ 1343542 w 637"/>
                <a:gd name="T43" fmla="*/ 2137297 h 638"/>
                <a:gd name="T44" fmla="*/ 1528433 w 637"/>
                <a:gd name="T45" fmla="*/ 1893034 h 638"/>
                <a:gd name="T46" fmla="*/ 1368191 w 637"/>
                <a:gd name="T47" fmla="*/ 928198 h 638"/>
                <a:gd name="T48" fmla="*/ 1701000 w 637"/>
                <a:gd name="T49" fmla="*/ 671724 h 638"/>
                <a:gd name="T50" fmla="*/ 2600800 w 637"/>
                <a:gd name="T51" fmla="*/ 1074753 h 638"/>
                <a:gd name="T52" fmla="*/ 2884300 w 637"/>
                <a:gd name="T53" fmla="*/ 964837 h 638"/>
                <a:gd name="T54" fmla="*/ 3217106 w 637"/>
                <a:gd name="T55" fmla="*/ 48854 h 638"/>
                <a:gd name="T56" fmla="*/ 3438970 w 637"/>
                <a:gd name="T57" fmla="*/ 12216 h 638"/>
                <a:gd name="T58" fmla="*/ 4067600 w 637"/>
                <a:gd name="T59" fmla="*/ 781642 h 638"/>
                <a:gd name="T60" fmla="*/ 4375752 w 637"/>
                <a:gd name="T61" fmla="*/ 806066 h 638"/>
                <a:gd name="T62" fmla="*/ 4671578 w 637"/>
                <a:gd name="T63" fmla="*/ 854919 h 638"/>
                <a:gd name="T64" fmla="*/ 5374161 w 637"/>
                <a:gd name="T65" fmla="*/ 256472 h 638"/>
                <a:gd name="T66" fmla="*/ 5682317 w 637"/>
                <a:gd name="T67" fmla="*/ 390820 h 638"/>
                <a:gd name="T68" fmla="*/ 5768600 w 637"/>
                <a:gd name="T69" fmla="*/ 1343443 h 638"/>
                <a:gd name="T70" fmla="*/ 6015118 w 637"/>
                <a:gd name="T71" fmla="*/ 1526645 h 638"/>
                <a:gd name="T72" fmla="*/ 6927248 w 637"/>
                <a:gd name="T73" fmla="*/ 1367871 h 638"/>
                <a:gd name="T74" fmla="*/ 7136792 w 637"/>
                <a:gd name="T75" fmla="*/ 1660986 h 638"/>
                <a:gd name="T76" fmla="*/ 6754683 w 637"/>
                <a:gd name="T77" fmla="*/ 2454842 h 638"/>
                <a:gd name="T78" fmla="*/ 6828640 w 637"/>
                <a:gd name="T79" fmla="*/ 2601398 h 638"/>
                <a:gd name="T80" fmla="*/ 6939578 w 637"/>
                <a:gd name="T81" fmla="*/ 2870084 h 638"/>
                <a:gd name="T82" fmla="*/ 7790076 w 637"/>
                <a:gd name="T83" fmla="*/ 3187631 h 638"/>
                <a:gd name="T84" fmla="*/ 7851707 w 637"/>
                <a:gd name="T85" fmla="*/ 3676150 h 638"/>
                <a:gd name="T86" fmla="*/ 7112140 w 637"/>
                <a:gd name="T87" fmla="*/ 4201321 h 638"/>
                <a:gd name="T88" fmla="*/ 7075161 w 637"/>
                <a:gd name="T89" fmla="*/ 4482218 h 638"/>
                <a:gd name="T90" fmla="*/ 7642163 w 637"/>
                <a:gd name="T91" fmla="*/ 5178365 h 638"/>
                <a:gd name="T92" fmla="*/ 7444939 w 637"/>
                <a:gd name="T93" fmla="*/ 5642464 h 638"/>
                <a:gd name="T94" fmla="*/ 6557469 w 637"/>
                <a:gd name="T95" fmla="*/ 5727957 h 638"/>
                <a:gd name="T96" fmla="*/ 6384904 w 637"/>
                <a:gd name="T97" fmla="*/ 5960004 h 638"/>
                <a:gd name="T98" fmla="*/ 6520491 w 637"/>
                <a:gd name="T99" fmla="*/ 6827141 h 638"/>
                <a:gd name="T100" fmla="*/ 6224661 w 637"/>
                <a:gd name="T101" fmla="*/ 707140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6065346 w 808"/>
                <a:gd name="T1" fmla="*/ 7136055 h 810"/>
                <a:gd name="T2" fmla="*/ 5714029 w 808"/>
                <a:gd name="T3" fmla="*/ 7332276 h 810"/>
                <a:gd name="T4" fmla="*/ 5528041 w 808"/>
                <a:gd name="T5" fmla="*/ 8148118 h 810"/>
                <a:gd name="T6" fmla="*/ 5259387 w 808"/>
                <a:gd name="T7" fmla="*/ 8230740 h 810"/>
                <a:gd name="T8" fmla="*/ 4649754 w 808"/>
                <a:gd name="T9" fmla="*/ 7652413 h 810"/>
                <a:gd name="T10" fmla="*/ 4391437 w 808"/>
                <a:gd name="T11" fmla="*/ 7683395 h 810"/>
                <a:gd name="T12" fmla="*/ 3905793 w 808"/>
                <a:gd name="T13" fmla="*/ 8364985 h 810"/>
                <a:gd name="T14" fmla="*/ 3626805 w 808"/>
                <a:gd name="T15" fmla="*/ 8334003 h 810"/>
                <a:gd name="T16" fmla="*/ 3275493 w 808"/>
                <a:gd name="T17" fmla="*/ 7569803 h 810"/>
                <a:gd name="T18" fmla="*/ 3017174 w 808"/>
                <a:gd name="T19" fmla="*/ 7497509 h 810"/>
                <a:gd name="T20" fmla="*/ 2324878 w 808"/>
                <a:gd name="T21" fmla="*/ 7941580 h 810"/>
                <a:gd name="T22" fmla="*/ 2056224 w 808"/>
                <a:gd name="T23" fmla="*/ 7796993 h 810"/>
                <a:gd name="T24" fmla="*/ 2035558 w 808"/>
                <a:gd name="T25" fmla="*/ 6970829 h 810"/>
                <a:gd name="T26" fmla="*/ 1828904 w 808"/>
                <a:gd name="T27" fmla="*/ 6795260 h 810"/>
                <a:gd name="T28" fmla="*/ 1022946 w 808"/>
                <a:gd name="T29" fmla="*/ 6939840 h 810"/>
                <a:gd name="T30" fmla="*/ 836953 w 808"/>
                <a:gd name="T31" fmla="*/ 6702321 h 810"/>
                <a:gd name="T32" fmla="*/ 1064277 w 808"/>
                <a:gd name="T33" fmla="*/ 5814181 h 810"/>
                <a:gd name="T34" fmla="*/ 950615 w 808"/>
                <a:gd name="T35" fmla="*/ 5576661 h 810"/>
                <a:gd name="T36" fmla="*/ 165324 w 808"/>
                <a:gd name="T37" fmla="*/ 5380447 h 810"/>
                <a:gd name="T38" fmla="*/ 692295 w 808"/>
                <a:gd name="T39" fmla="*/ 4760814 h 810"/>
                <a:gd name="T40" fmla="*/ 661301 w 808"/>
                <a:gd name="T41" fmla="*/ 4502638 h 810"/>
                <a:gd name="T42" fmla="*/ 640635 w 808"/>
                <a:gd name="T43" fmla="*/ 4234130 h 810"/>
                <a:gd name="T44" fmla="*/ 10334 w 808"/>
                <a:gd name="T45" fmla="*/ 3738428 h 810"/>
                <a:gd name="T46" fmla="*/ 723296 w 808"/>
                <a:gd name="T47" fmla="*/ 3387304 h 810"/>
                <a:gd name="T48" fmla="*/ 805957 w 808"/>
                <a:gd name="T49" fmla="*/ 3129129 h 810"/>
                <a:gd name="T50" fmla="*/ 888621 w 808"/>
                <a:gd name="T51" fmla="*/ 2870949 h 810"/>
                <a:gd name="T52" fmla="*/ 495973 w 808"/>
                <a:gd name="T53" fmla="*/ 2189354 h 810"/>
                <a:gd name="T54" fmla="*/ 1291600 w 808"/>
                <a:gd name="T55" fmla="*/ 2127393 h 810"/>
                <a:gd name="T56" fmla="*/ 1446590 w 808"/>
                <a:gd name="T57" fmla="*/ 1920849 h 810"/>
                <a:gd name="T58" fmla="*/ 1622247 w 808"/>
                <a:gd name="T59" fmla="*/ 1714306 h 810"/>
                <a:gd name="T60" fmla="*/ 1529255 w 808"/>
                <a:gd name="T61" fmla="*/ 939769 h 810"/>
                <a:gd name="T62" fmla="*/ 2283545 w 808"/>
                <a:gd name="T63" fmla="*/ 1177297 h 810"/>
                <a:gd name="T64" fmla="*/ 2634862 w 808"/>
                <a:gd name="T65" fmla="*/ 981078 h 810"/>
                <a:gd name="T66" fmla="*/ 2810521 w 808"/>
                <a:gd name="T67" fmla="*/ 216871 h 810"/>
                <a:gd name="T68" fmla="*/ 3120501 w 808"/>
                <a:gd name="T69" fmla="*/ 123926 h 810"/>
                <a:gd name="T70" fmla="*/ 3699140 w 808"/>
                <a:gd name="T71" fmla="*/ 650612 h 810"/>
                <a:gd name="T72" fmla="*/ 3957454 w 808"/>
                <a:gd name="T73" fmla="*/ 629959 h 810"/>
                <a:gd name="T74" fmla="*/ 4412099 w 808"/>
                <a:gd name="T75" fmla="*/ 0 h 810"/>
                <a:gd name="T76" fmla="*/ 4742747 w 808"/>
                <a:gd name="T77" fmla="*/ 30982 h 810"/>
                <a:gd name="T78" fmla="*/ 5073396 w 808"/>
                <a:gd name="T79" fmla="*/ 733228 h 810"/>
                <a:gd name="T80" fmla="*/ 5321385 w 808"/>
                <a:gd name="T81" fmla="*/ 805517 h 810"/>
                <a:gd name="T82" fmla="*/ 5982680 w 808"/>
                <a:gd name="T83" fmla="*/ 402756 h 810"/>
                <a:gd name="T84" fmla="*/ 6272002 w 808"/>
                <a:gd name="T85" fmla="*/ 557666 h 810"/>
                <a:gd name="T86" fmla="*/ 6313332 w 808"/>
                <a:gd name="T87" fmla="*/ 1342529 h 810"/>
                <a:gd name="T88" fmla="*/ 6509654 w 808"/>
                <a:gd name="T89" fmla="*/ 1507763 h 810"/>
                <a:gd name="T90" fmla="*/ 7284609 w 808"/>
                <a:gd name="T91" fmla="*/ 1383840 h 810"/>
                <a:gd name="T92" fmla="*/ 7491265 w 808"/>
                <a:gd name="T93" fmla="*/ 1631689 h 810"/>
                <a:gd name="T94" fmla="*/ 7284609 w 808"/>
                <a:gd name="T95" fmla="*/ 2488841 h 810"/>
                <a:gd name="T96" fmla="*/ 7398274 w 808"/>
                <a:gd name="T97" fmla="*/ 2726368 h 810"/>
                <a:gd name="T98" fmla="*/ 8173230 w 808"/>
                <a:gd name="T99" fmla="*/ 2943239 h 810"/>
                <a:gd name="T100" fmla="*/ 7646260 w 808"/>
                <a:gd name="T101" fmla="*/ 3542210 h 810"/>
                <a:gd name="T102" fmla="*/ 7687590 w 808"/>
                <a:gd name="T103" fmla="*/ 3800389 h 810"/>
                <a:gd name="T104" fmla="*/ 7697921 w 808"/>
                <a:gd name="T105" fmla="*/ 4079224 h 810"/>
                <a:gd name="T106" fmla="*/ 8338557 w 808"/>
                <a:gd name="T107" fmla="*/ 4564602 h 810"/>
                <a:gd name="T108" fmla="*/ 7615261 w 808"/>
                <a:gd name="T109" fmla="*/ 4926050 h 810"/>
                <a:gd name="T110" fmla="*/ 7542932 w 808"/>
                <a:gd name="T111" fmla="*/ 5184229 h 810"/>
                <a:gd name="T112" fmla="*/ 7460272 w 808"/>
                <a:gd name="T113" fmla="*/ 5432081 h 810"/>
                <a:gd name="T114" fmla="*/ 7873584 w 808"/>
                <a:gd name="T115" fmla="*/ 6144650 h 810"/>
                <a:gd name="T116" fmla="*/ 7057285 w 808"/>
                <a:gd name="T117" fmla="*/ 6185962 h 810"/>
                <a:gd name="T118" fmla="*/ 6902296 w 808"/>
                <a:gd name="T119" fmla="*/ 6402829 h 810"/>
                <a:gd name="T120" fmla="*/ 6726645 w 808"/>
                <a:gd name="T121" fmla="*/ 6599047 h 810"/>
                <a:gd name="T122" fmla="*/ 6840304 w 808"/>
                <a:gd name="T123" fmla="*/ 74148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3078349 w 808"/>
                <a:gd name="T1" fmla="*/ 3628193 h 810"/>
                <a:gd name="T2" fmla="*/ 2900045 w 808"/>
                <a:gd name="T3" fmla="*/ 3727952 h 810"/>
                <a:gd name="T4" fmla="*/ 2805649 w 808"/>
                <a:gd name="T5" fmla="*/ 4142751 h 810"/>
                <a:gd name="T6" fmla="*/ 2669301 w 808"/>
                <a:gd name="T7" fmla="*/ 4184757 h 810"/>
                <a:gd name="T8" fmla="*/ 2359891 w 808"/>
                <a:gd name="T9" fmla="*/ 3890724 h 810"/>
                <a:gd name="T10" fmla="*/ 2228789 w 808"/>
                <a:gd name="T11" fmla="*/ 3906476 h 810"/>
                <a:gd name="T12" fmla="*/ 1982311 w 808"/>
                <a:gd name="T13" fmla="*/ 4253016 h 810"/>
                <a:gd name="T14" fmla="*/ 1840715 w 808"/>
                <a:gd name="T15" fmla="*/ 4237264 h 810"/>
                <a:gd name="T16" fmla="*/ 1662414 w 808"/>
                <a:gd name="T17" fmla="*/ 3848720 h 810"/>
                <a:gd name="T18" fmla="*/ 1531308 w 808"/>
                <a:gd name="T19" fmla="*/ 3811964 h 810"/>
                <a:gd name="T20" fmla="*/ 1179946 w 808"/>
                <a:gd name="T21" fmla="*/ 4037743 h 810"/>
                <a:gd name="T22" fmla="*/ 1043596 w 808"/>
                <a:gd name="T23" fmla="*/ 3964232 h 810"/>
                <a:gd name="T24" fmla="*/ 1033109 w 808"/>
                <a:gd name="T25" fmla="*/ 3544181 h 810"/>
                <a:gd name="T26" fmla="*/ 928225 w 808"/>
                <a:gd name="T27" fmla="*/ 3454923 h 810"/>
                <a:gd name="T28" fmla="*/ 519176 w 808"/>
                <a:gd name="T29" fmla="*/ 3528429 h 810"/>
                <a:gd name="T30" fmla="*/ 424779 w 808"/>
                <a:gd name="T31" fmla="*/ 3407663 h 810"/>
                <a:gd name="T32" fmla="*/ 540155 w 808"/>
                <a:gd name="T33" fmla="*/ 2956110 h 810"/>
                <a:gd name="T34" fmla="*/ 482467 w 808"/>
                <a:gd name="T35" fmla="*/ 2835346 h 810"/>
                <a:gd name="T36" fmla="*/ 83908 w 808"/>
                <a:gd name="T37" fmla="*/ 2735582 h 810"/>
                <a:gd name="T38" fmla="*/ 351362 w 808"/>
                <a:gd name="T39" fmla="*/ 2420544 h 810"/>
                <a:gd name="T40" fmla="*/ 335629 w 808"/>
                <a:gd name="T41" fmla="*/ 2289280 h 810"/>
                <a:gd name="T42" fmla="*/ 325141 w 808"/>
                <a:gd name="T43" fmla="*/ 2152761 h 810"/>
                <a:gd name="T44" fmla="*/ 5244 w 808"/>
                <a:gd name="T45" fmla="*/ 1900731 h 810"/>
                <a:gd name="T46" fmla="*/ 367096 w 808"/>
                <a:gd name="T47" fmla="*/ 1722210 h 810"/>
                <a:gd name="T48" fmla="*/ 409049 w 808"/>
                <a:gd name="T49" fmla="*/ 1590946 h 810"/>
                <a:gd name="T50" fmla="*/ 451003 w 808"/>
                <a:gd name="T51" fmla="*/ 1459678 h 810"/>
                <a:gd name="T52" fmla="*/ 251722 w 808"/>
                <a:gd name="T53" fmla="*/ 1113135 h 810"/>
                <a:gd name="T54" fmla="*/ 655526 w 808"/>
                <a:gd name="T55" fmla="*/ 1081632 h 810"/>
                <a:gd name="T56" fmla="*/ 734189 w 808"/>
                <a:gd name="T57" fmla="*/ 976619 h 810"/>
                <a:gd name="T58" fmla="*/ 823341 w 808"/>
                <a:gd name="T59" fmla="*/ 871606 h 810"/>
                <a:gd name="T60" fmla="*/ 776142 w 808"/>
                <a:gd name="T61" fmla="*/ 477808 h 810"/>
                <a:gd name="T62" fmla="*/ 1158968 w 808"/>
                <a:gd name="T63" fmla="*/ 598574 h 810"/>
                <a:gd name="T64" fmla="*/ 1337273 w 808"/>
                <a:gd name="T65" fmla="*/ 498810 h 810"/>
                <a:gd name="T66" fmla="*/ 1426425 w 808"/>
                <a:gd name="T67" fmla="*/ 110264 h 810"/>
                <a:gd name="T68" fmla="*/ 1583751 w 808"/>
                <a:gd name="T69" fmla="*/ 63009 h 810"/>
                <a:gd name="T70" fmla="*/ 1877427 w 808"/>
                <a:gd name="T71" fmla="*/ 330790 h 810"/>
                <a:gd name="T72" fmla="*/ 2008529 w 808"/>
                <a:gd name="T73" fmla="*/ 320291 h 810"/>
                <a:gd name="T74" fmla="*/ 2239275 w 808"/>
                <a:gd name="T75" fmla="*/ 0 h 810"/>
                <a:gd name="T76" fmla="*/ 2407089 w 808"/>
                <a:gd name="T77" fmla="*/ 15753 h 810"/>
                <a:gd name="T78" fmla="*/ 2574904 w 808"/>
                <a:gd name="T79" fmla="*/ 372795 h 810"/>
                <a:gd name="T80" fmla="*/ 2700764 w 808"/>
                <a:gd name="T81" fmla="*/ 409551 h 810"/>
                <a:gd name="T82" fmla="*/ 3036395 w 808"/>
                <a:gd name="T83" fmla="*/ 204774 h 810"/>
                <a:gd name="T84" fmla="*/ 3183232 w 808"/>
                <a:gd name="T85" fmla="*/ 283536 h 810"/>
                <a:gd name="T86" fmla="*/ 3204209 w 808"/>
                <a:gd name="T87" fmla="*/ 682582 h 810"/>
                <a:gd name="T88" fmla="*/ 3303847 w 808"/>
                <a:gd name="T89" fmla="*/ 766592 h 810"/>
                <a:gd name="T90" fmla="*/ 3697162 w 808"/>
                <a:gd name="T91" fmla="*/ 703587 h 810"/>
                <a:gd name="T92" fmla="*/ 3802050 w 808"/>
                <a:gd name="T93" fmla="*/ 829602 h 810"/>
                <a:gd name="T94" fmla="*/ 3697162 w 808"/>
                <a:gd name="T95" fmla="*/ 1265404 h 810"/>
                <a:gd name="T96" fmla="*/ 3754849 w 808"/>
                <a:gd name="T97" fmla="*/ 1386168 h 810"/>
                <a:gd name="T98" fmla="*/ 4148165 w 808"/>
                <a:gd name="T99" fmla="*/ 1496433 h 810"/>
                <a:gd name="T100" fmla="*/ 3880711 w 808"/>
                <a:gd name="T101" fmla="*/ 1800969 h 810"/>
                <a:gd name="T102" fmla="*/ 3901688 w 808"/>
                <a:gd name="T103" fmla="*/ 1932235 h 810"/>
                <a:gd name="T104" fmla="*/ 3906932 w 808"/>
                <a:gd name="T105" fmla="*/ 2074003 h 810"/>
                <a:gd name="T106" fmla="*/ 4232070 w 808"/>
                <a:gd name="T107" fmla="*/ 2320784 h 810"/>
                <a:gd name="T108" fmla="*/ 3864978 w 808"/>
                <a:gd name="T109" fmla="*/ 2504556 h 810"/>
                <a:gd name="T110" fmla="*/ 3828269 w 808"/>
                <a:gd name="T111" fmla="*/ 2635821 h 810"/>
                <a:gd name="T112" fmla="*/ 3786315 w 808"/>
                <a:gd name="T113" fmla="*/ 2761835 h 810"/>
                <a:gd name="T114" fmla="*/ 3996084 w 808"/>
                <a:gd name="T115" fmla="*/ 3124130 h 810"/>
                <a:gd name="T116" fmla="*/ 3581792 w 808"/>
                <a:gd name="T117" fmla="*/ 3145132 h 810"/>
                <a:gd name="T118" fmla="*/ 3503128 w 808"/>
                <a:gd name="T119" fmla="*/ 3255397 h 810"/>
                <a:gd name="T120" fmla="*/ 3413978 w 808"/>
                <a:gd name="T121" fmla="*/ 3355156 h 810"/>
                <a:gd name="T122" fmla="*/ 3471663 w 808"/>
                <a:gd name="T123" fmla="*/ 3769960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35027 w 2088232"/>
                <a:gd name="T1" fmla="*/ 0 h 2365776"/>
                <a:gd name="T2" fmla="*/ 1127810 w 2088232"/>
                <a:gd name="T3" fmla="*/ 279813 h 2365776"/>
                <a:gd name="T4" fmla="*/ 2070054 w 2088232"/>
                <a:gd name="T5" fmla="*/ 1310155 h 2365776"/>
                <a:gd name="T6" fmla="*/ 1035027 w 2088232"/>
                <a:gd name="T7" fmla="*/ 2345183 h 2365776"/>
                <a:gd name="T8" fmla="*/ 0 w 2088232"/>
                <a:gd name="T9" fmla="*/ 1310155 h 2365776"/>
                <a:gd name="T10" fmla="*/ 942244 w 2088232"/>
                <a:gd name="T11" fmla="*/ 27981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856574 w 2088232"/>
                <a:gd name="T1" fmla="*/ 0 h 2365776"/>
                <a:gd name="T2" fmla="*/ 933360 w 2088232"/>
                <a:gd name="T3" fmla="*/ 231569 h 2365776"/>
                <a:gd name="T4" fmla="*/ 1713148 w 2088232"/>
                <a:gd name="T5" fmla="*/ 1084267 h 2365776"/>
                <a:gd name="T6" fmla="*/ 856574 w 2088232"/>
                <a:gd name="T7" fmla="*/ 1940841 h 2365776"/>
                <a:gd name="T8" fmla="*/ 0 w 2088232"/>
                <a:gd name="T9" fmla="*/ 1084267 h 2365776"/>
                <a:gd name="T10" fmla="*/ 779788 w 2088232"/>
                <a:gd name="T11" fmla="*/ 231569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756084 w 2088232"/>
                <a:gd name="T1" fmla="*/ 0 h 2365776"/>
                <a:gd name="T2" fmla="*/ 823862 w 2088232"/>
                <a:gd name="T3" fmla="*/ 204402 h 2365776"/>
                <a:gd name="T4" fmla="*/ 1512168 w 2088232"/>
                <a:gd name="T5" fmla="*/ 957064 h 2365776"/>
                <a:gd name="T6" fmla="*/ 756084 w 2088232"/>
                <a:gd name="T7" fmla="*/ 1713148 h 2365776"/>
                <a:gd name="T8" fmla="*/ 0 w 2088232"/>
                <a:gd name="T9" fmla="*/ 957064 h 2365776"/>
                <a:gd name="T10" fmla="*/ 688306 w 2088232"/>
                <a:gd name="T11" fmla="*/ 20440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534960"/>
          </a:xfrm>
          <a:prstGeom prst="rect">
            <a:avLst/>
          </a:prstGeom>
          <a:noFill/>
          <a:ln w="9525">
            <a:noFill/>
            <a:miter lim="800000"/>
          </a:ln>
        </p:spPr>
        <p:txBody>
          <a:bodyPr lIns="0" tIns="36293" rIns="0" bIns="36293">
            <a:spAutoFit/>
          </a:bodyPr>
          <a:lstStyle/>
          <a:p>
            <a:pPr algn="just" defTabSz="725805">
              <a:lnSpc>
                <a:spcPct val="150000"/>
              </a:lnSpc>
            </a:pPr>
            <a:endParaRPr lang="en-US" altLang="zh-CN" sz="1000" b="0" dirty="0">
              <a:solidFill>
                <a:srgbClr val="808080"/>
              </a:solidFill>
            </a:endParaRPr>
          </a:p>
          <a:p>
            <a:pPr algn="just" defTabSz="725805">
              <a:lnSpc>
                <a:spcPct val="150000"/>
              </a:lnSpc>
            </a:pPr>
            <a:endParaRPr lang="en-US" altLang="zh-CN" sz="1000" b="0" dirty="0">
              <a:solidFill>
                <a:srgbClr val="808080"/>
              </a:solidFill>
            </a:endParaRP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nodePh="1">
                                  <p:stCondLst>
                                    <p:cond delay="0"/>
                                  </p:stCondLst>
                                  <p:endCondLst>
                                    <p:cond evt="begin" delay="0">
                                      <p:tn val="13"/>
                                    </p:cond>
                                  </p:end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p:txBody>
      </p:sp>
      <p:sp>
        <p:nvSpPr>
          <p:cNvPr id="97286" name="椭圆 7"/>
          <p:cNvSpPr>
            <a:spLocks noChangeArrowheads="1"/>
          </p:cNvSpPr>
          <p:nvPr/>
        </p:nvSpPr>
        <p:spPr bwMode="auto">
          <a:xfrm>
            <a:off x="2813050" y="2401888"/>
            <a:ext cx="642938" cy="633412"/>
          </a:xfrm>
          <a:prstGeom prst="ellipse">
            <a:avLst/>
          </a:prstGeom>
          <a:solidFill>
            <a:srgbClr val="008E0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008E0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008E0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8"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9" name="Picture 15" descr="9"/>
          <p:cNvPicPr>
            <a:picLocks noChangeAspect="1" noChangeArrowheads="1"/>
          </p:cNvPicPr>
          <p:nvPr/>
        </p:nvPicPr>
        <p:blipFill>
          <a:blip r:embed="rId3" cstate="print"/>
          <a:srcRect/>
          <a:stretch>
            <a:fillRect/>
          </a:stretch>
        </p:blipFill>
        <p:spPr bwMode="auto">
          <a:xfrm>
            <a:off x="7938" y="3175"/>
            <a:ext cx="9713912" cy="5397500"/>
          </a:xfrm>
          <a:prstGeom prst="rect">
            <a:avLst/>
          </a:prstGeom>
          <a:noFill/>
        </p:spPr>
      </p:pic>
      <p:sp>
        <p:nvSpPr>
          <p:cNvPr id="11" name="Rectangle 20"/>
          <p:cNvSpPr>
            <a:spLocks noChangeArrowheads="1"/>
          </p:cNvSpPr>
          <p:nvPr/>
        </p:nvSpPr>
        <p:spPr bwMode="auto">
          <a:xfrm>
            <a:off x="0" y="2803524"/>
            <a:ext cx="4068763" cy="576263"/>
          </a:xfrm>
          <a:prstGeom prst="rect">
            <a:avLst/>
          </a:prstGeom>
          <a:solidFill>
            <a:schemeClr val="tx2"/>
          </a:solidFill>
          <a:ln w="9525">
            <a:noFill/>
            <a:miter lim="800000"/>
          </a:ln>
          <a:effectLst/>
        </p:spPr>
        <p:txBody>
          <a:bodyPr wrap="none" anchor="ctr"/>
          <a:lstStyle/>
          <a:p>
            <a:endParaRPr lang="zh-CN" altLang="en-US"/>
          </a:p>
        </p:txBody>
      </p:sp>
      <p:sp>
        <p:nvSpPr>
          <p:cNvPr id="12" name="Text Box 9"/>
          <p:cNvSpPr txBox="1">
            <a:spLocks noChangeArrowheads="1"/>
          </p:cNvSpPr>
          <p:nvPr/>
        </p:nvSpPr>
        <p:spPr bwMode="auto">
          <a:xfrm>
            <a:off x="755650" y="2733739"/>
            <a:ext cx="3169171" cy="707886"/>
          </a:xfrm>
          <a:prstGeom prst="rect">
            <a:avLst/>
          </a:prstGeom>
          <a:noFill/>
          <a:ln w="9525">
            <a:noFill/>
            <a:miter lim="800000"/>
          </a:ln>
        </p:spPr>
        <p:txBody>
          <a:bodyPr wrap="square">
            <a:spAutoFit/>
          </a:bodyPr>
          <a:lstStyle/>
          <a:p>
            <a:pPr algn="dist" defTabSz="914400">
              <a:spcBef>
                <a:spcPct val="50000"/>
              </a:spcBef>
            </a:pPr>
            <a:r>
              <a:rPr lang="zh-CN" altLang="en-US" sz="4000" b="0" dirty="0">
                <a:solidFill>
                  <a:schemeClr val="bg1"/>
                </a:solidFill>
                <a:latin typeface="+mj-ea"/>
                <a:ea typeface="+mj-ea"/>
              </a:rPr>
              <a:t>谢谢聆听</a:t>
            </a:r>
            <a:endParaRPr lang="en-US" altLang="zh-CN" sz="4000" b="0" dirty="0">
              <a:solidFill>
                <a:schemeClr val="bg1"/>
              </a:solidFill>
              <a:latin typeface="+mj-ea"/>
              <a:ea typeface="+mj-ea"/>
            </a:endParaRPr>
          </a:p>
        </p:txBody>
      </p:sp>
      <p:sp>
        <p:nvSpPr>
          <p:cNvPr id="14" name="Text Box 9"/>
          <p:cNvSpPr txBox="1">
            <a:spLocks noChangeArrowheads="1"/>
          </p:cNvSpPr>
          <p:nvPr/>
        </p:nvSpPr>
        <p:spPr bwMode="auto">
          <a:xfrm>
            <a:off x="757237" y="1887041"/>
            <a:ext cx="3463925" cy="1200329"/>
          </a:xfrm>
          <a:prstGeom prst="rect">
            <a:avLst/>
          </a:prstGeom>
          <a:noFill/>
          <a:ln w="9525">
            <a:noFill/>
            <a:miter lim="800000"/>
          </a:ln>
        </p:spPr>
        <p:txBody>
          <a:bodyPr wrap="square">
            <a:spAutoFit/>
          </a:bodyPr>
          <a:lstStyle/>
          <a:p>
            <a:pPr defTabSz="914400">
              <a:spcBef>
                <a:spcPct val="50000"/>
              </a:spcBef>
            </a:pPr>
            <a:r>
              <a:rPr lang="en-US" altLang="zh-CN" sz="7200" b="0" dirty="0">
                <a:solidFill>
                  <a:schemeClr val="tx2"/>
                </a:solidFill>
                <a:latin typeface="Segoe UI Black" panose="020B0A02040204020203" pitchFamily="34" charset="0"/>
                <a:ea typeface="Segoe UI Black" panose="020B0A02040204020203" pitchFamily="34" charset="0"/>
                <a:cs typeface="Segoe UI Black" panose="020B0A02040204020203" pitchFamily="34" charset="0"/>
              </a:rPr>
              <a:t>thanks</a:t>
            </a: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dissolve">
                                      <p:cBhvr>
                                        <p:cTn id="7" dur="500"/>
                                        <p:tgtEl>
                                          <p:spTgt spid="9319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12"/>
                                        </p:tgtEl>
                                        <p:attrNameLst>
                                          <p:attrName>style.visibility</p:attrName>
                                        </p:attrNameLst>
                                      </p:cBhvr>
                                      <p:to>
                                        <p:strVal val="visible"/>
                                      </p:to>
                                    </p:set>
                                    <p:anim calcmode="lin" valueType="num">
                                      <p:cBhvr>
                                        <p:cTn id="16"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2"/>
                                        </p:tgtEl>
                                        <p:attrNameLst>
                                          <p:attrName>ppt_y</p:attrName>
                                        </p:attrNameLst>
                                      </p:cBhvr>
                                      <p:tavLst>
                                        <p:tav tm="0">
                                          <p:val>
                                            <p:strVal val="#ppt_y"/>
                                          </p:val>
                                        </p:tav>
                                        <p:tav tm="100000">
                                          <p:val>
                                            <p:strVal val="#ppt_y"/>
                                          </p:val>
                                        </p:tav>
                                      </p:tavLst>
                                    </p:anim>
                                    <p:anim calcmode="lin" valueType="num">
                                      <p:cBhvr>
                                        <p:cTn id="18"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2"/>
                                        </p:tgtEl>
                                      </p:cBhvr>
                                    </p:animEffect>
                                  </p:childTnLst>
                                </p:cTn>
                              </p:par>
                              <p:par>
                                <p:cTn id="21" presetID="41" presetClass="entr" presetSubtype="0" fill="hold" grpId="0" nodeType="withEffect">
                                  <p:stCondLst>
                                    <p:cond delay="0"/>
                                  </p:stCondLst>
                                  <p:iterate type="lt">
                                    <p:tmPct val="10000"/>
                                  </p:iterate>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4"/>
                                        </p:tgtEl>
                                        <p:attrNameLst>
                                          <p:attrName>ppt_y</p:attrName>
                                        </p:attrNameLst>
                                      </p:cBhvr>
                                      <p:tavLst>
                                        <p:tav tm="0">
                                          <p:val>
                                            <p:strVal val="#ppt_y"/>
                                          </p:val>
                                        </p:tav>
                                        <p:tav tm="100000">
                                          <p:val>
                                            <p:strVal val="#ppt_y"/>
                                          </p:val>
                                        </p:tav>
                                      </p:tavLst>
                                    </p:anim>
                                    <p:anim calcmode="lin" valueType="num">
                                      <p:cBhvr>
                                        <p:cTn id="25"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54 w 2184400"/>
              <a:gd name="T1" fmla="*/ 0 h 1117600"/>
              <a:gd name="T2" fmla="*/ 11069 w 2184400"/>
              <a:gd name="T3" fmla="*/ 0 h 1117600"/>
              <a:gd name="T4" fmla="*/ 10960 w 2184400"/>
              <a:gd name="T5" fmla="*/ 888 h 1117600"/>
              <a:gd name="T6" fmla="*/ 46353 w 2184400"/>
              <a:gd name="T7" fmla="*/ 30012 h 1117600"/>
              <a:gd name="T8" fmla="*/ 81746 w 2184400"/>
              <a:gd name="T9" fmla="*/ 888 h 1117600"/>
              <a:gd name="T10" fmla="*/ 81637 w 2184400"/>
              <a:gd name="T11" fmla="*/ 0 h 1117600"/>
              <a:gd name="T12" fmla="*/ 92652 w 2184400"/>
              <a:gd name="T13" fmla="*/ 0 h 1117600"/>
              <a:gd name="T14" fmla="*/ 92706 w 2184400"/>
              <a:gd name="T15" fmla="*/ 888 h 1117600"/>
              <a:gd name="T16" fmla="*/ 46353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590550"/>
            <a:chOff x="1390" y="2533"/>
            <a:chExt cx="1385" cy="37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8" name="矩形 35"/>
            <p:cNvSpPr>
              <a:spLocks noChangeArrowheads="1"/>
            </p:cNvSpPr>
            <p:nvPr/>
          </p:nvSpPr>
          <p:spPr bwMode="auto">
            <a:xfrm>
              <a:off x="1413" y="2781"/>
              <a:ext cx="1309" cy="124"/>
            </a:xfrm>
            <a:prstGeom prst="rect">
              <a:avLst/>
            </a:prstGeom>
            <a:noFill/>
            <a:ln w="9525">
              <a:noFill/>
              <a:miter lim="800000"/>
            </a:ln>
          </p:spPr>
          <p:txBody>
            <a:bodyPr lIns="72585" tIns="36293" rIns="72585" bIns="36293">
              <a:spAutoFit/>
            </a:bodyPr>
            <a:lstStyle/>
            <a:p>
              <a:pPr algn="just" defTabSz="725805">
                <a:tabLst>
                  <a:tab pos="1077595" algn="l"/>
                </a:tabLst>
              </a:pPr>
              <a:endParaRPr lang="en-US" altLang="zh-CN" sz="800" b="0" dirty="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p>
          <a:p>
            <a:pPr algn="ctr" defTabSz="725805"/>
            <a:r>
              <a:rPr lang="zh-CN" altLang="en-US" sz="2400">
                <a:solidFill>
                  <a:srgbClr val="808080"/>
                </a:solidFill>
                <a:latin typeface="微软雅黑" panose="020B0503020204020204" pitchFamily="34" charset="-122"/>
              </a:rPr>
              <a:t>内容</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 name="ISPRING_PRESENTATION_TITLE" val="929.工作汇报总结年末计划绿色版PPT模板"/>
</p:tagLst>
</file>

<file path=ppt/theme/theme1.xml><?xml version="1.0" encoding="utf-8"?>
<a:theme xmlns:a="http://schemas.openxmlformats.org/drawingml/2006/main" name="Office 主题">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3612</Words>
  <Application>Microsoft Office PowerPoint</Application>
  <PresentationFormat>自定义</PresentationFormat>
  <Paragraphs>393</Paragraphs>
  <Slides>30</Slides>
  <Notes>30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30</vt:i4>
      </vt:variant>
    </vt:vector>
  </HeadingPairs>
  <TitlesOfParts>
    <vt:vector size="46" baseType="lpstr">
      <vt:lpstr>FontAwesome</vt:lpstr>
      <vt:lpstr>Ping Hei</vt:lpstr>
      <vt:lpstr>TeXGyreAdventor</vt:lpstr>
      <vt:lpstr>方正兰亭黑_GBK</vt:lpstr>
      <vt:lpstr>方正兰亭中粗黑_GBK</vt:lpstr>
      <vt:lpstr>方正兰亭中黑_GBK</vt:lpstr>
      <vt:lpstr>宋体</vt:lpstr>
      <vt:lpstr>微软雅黑</vt:lpstr>
      <vt:lpstr>Arial</vt:lpstr>
      <vt:lpstr>Arial Rounded MT Bold</vt:lpstr>
      <vt:lpstr>Calibri</vt:lpstr>
      <vt:lpstr>Impact</vt:lpstr>
      <vt:lpstr>Segoe UI Black</vt:lpstr>
      <vt:lpstr>Showcard Gothic</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341</cp:revision>
  <dcterms:created xsi:type="dcterms:W3CDTF">2013-07-25T03:25:00Z</dcterms:created>
  <dcterms:modified xsi:type="dcterms:W3CDTF">2021-01-06T01:10:22Z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