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9" r:id="rId9"/>
    <p:sldId id="268" r:id="rId10"/>
    <p:sldId id="280" r:id="rId11"/>
    <p:sldId id="269" r:id="rId12"/>
    <p:sldId id="281" r:id="rId13"/>
    <p:sldId id="282" r:id="rId14"/>
    <p:sldId id="284" r:id="rId15"/>
    <p:sldId id="283" r:id="rId16"/>
    <p:sldId id="286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96" r:id="rId27"/>
    <p:sldId id="295" r:id="rId28"/>
    <p:sldId id="297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D7D"/>
    <a:srgbClr val="FC4B41"/>
    <a:srgbClr val="FFFFFF"/>
    <a:srgbClr val="B4B7BE"/>
    <a:srgbClr val="0EDEB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432" y="102"/>
      </p:cViewPr>
      <p:guideLst>
        <p:guide orient="horz" pos="57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2-447D-A181-8AD493C06B58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2-447D-A181-8AD493C06B58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D2-447D-A181-8AD493C06B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2-447D-A181-8AD493C0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D2-447D-A181-8AD493C06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2-445A-B76B-4A2793098793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F2-445A-B76B-4A2793098793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F2-445A-B76B-4A27930987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2-445A-B76B-4A2793098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2-445A-B76B-4A2793098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plosion val="4"/>
            <c:spPr>
              <a:solidFill>
                <a:srgbClr val="5C6D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5-482E-ACFD-8C7916196189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5-482E-ACFD-8C7916196189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D5-482E-ACFD-8C79161961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D5-482E-ACFD-8C7916196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5-482E-ACFD-8C791619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plosion val="3"/>
            <c:spPr>
              <a:solidFill>
                <a:srgbClr val="FC4B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9-438F-85D9-4997DA8974DD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C9-438F-85D9-4997DA8974DD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C9-438F-85D9-4997DA8974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C9-438F-85D9-4997DA897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9-438F-85D9-4997DA897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2-4556-907B-D884B15404BB}"/>
              </c:ext>
            </c:extLst>
          </c:dPt>
          <c:dPt>
            <c:idx val="1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42-4556-907B-D884B15404BB}"/>
              </c:ext>
            </c:extLst>
          </c:dPt>
          <c:dPt>
            <c:idx val="2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42-4556-907B-D884B15404BB}"/>
              </c:ext>
            </c:extLst>
          </c:dPt>
          <c:dPt>
            <c:idx val="3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42-4556-907B-D884B15404BB}"/>
              </c:ext>
            </c:extLst>
          </c:dPt>
          <c:dPt>
            <c:idx val="4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42-4556-907B-D884B15404BB}"/>
              </c:ext>
            </c:extLst>
          </c:dPt>
          <c:dPt>
            <c:idx val="5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42-4556-907B-D884B15404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2-4556-907B-D884B15404BB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2-4556-907B-D884B15404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2-4556-907B-D884B15404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42-4556-907B-D884B15404BB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42-4556-907B-D884B15404B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42-4556-907B-D884B1540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42-4556-907B-D884B1540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3"/>
        <c:axId val="185360384"/>
        <c:axId val="185361920"/>
      </c:barChart>
      <c:catAx>
        <c:axId val="1853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5361920"/>
        <c:crosses val="autoZero"/>
        <c:auto val="0"/>
        <c:lblAlgn val="l"/>
        <c:lblOffset val="100"/>
        <c:noMultiLvlLbl val="0"/>
      </c:catAx>
      <c:valAx>
        <c:axId val="18536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5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18A89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4-41C7-A399-6EA55BAAC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94-41C7-A399-6EA55BAA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60960"/>
        <c:axId val="184383744"/>
      </c:lineChart>
      <c:catAx>
        <c:axId val="1843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4383744"/>
        <c:crosses val="autoZero"/>
        <c:auto val="1"/>
        <c:lblAlgn val="ctr"/>
        <c:lblOffset val="100"/>
        <c:noMultiLvlLbl val="0"/>
      </c:catAx>
      <c:valAx>
        <c:axId val="18438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3609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EB5E-E52B-41F1-922C-342DC9DF2F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9D4C-5390-4D93-BA1B-0ED15AE8E1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6535-753D-4CCF-B7FC-2DED07F572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40EB-676B-4129-923F-375DC81D8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1066726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rgbClr val="B4B7BE"/>
                </a:solidFill>
                <a:latin typeface="Impact MT Std" pitchFamily="34" charset="0"/>
              </a:rPr>
              <a:t>202X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最新工作总结报告模板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</a:rPr>
              <a:t>START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spc="300" dirty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64" name="Kevin Kern - Sundial Dreams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25222" y="-78614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1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1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1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13611" y="2130422"/>
            <a:ext cx="1796700" cy="1976578"/>
            <a:chOff x="5987173" y="3044094"/>
            <a:chExt cx="1796700" cy="1976578"/>
          </a:xfrm>
        </p:grpSpPr>
        <p:sp>
          <p:nvSpPr>
            <p:cNvPr id="21" name="任意多边形 2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805209" y="4237317"/>
            <a:ext cx="8840202" cy="0"/>
          </a:xfrm>
          <a:prstGeom prst="line">
            <a:avLst/>
          </a:prstGeom>
          <a:ln>
            <a:solidFill>
              <a:srgbClr val="5C6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70509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572211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2372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21036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5365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93313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25179" y="2358613"/>
            <a:ext cx="1575740" cy="1759852"/>
            <a:chOff x="2940476" y="3272285"/>
            <a:chExt cx="1575740" cy="1759852"/>
          </a:xfrm>
        </p:grpSpPr>
        <p:sp>
          <p:nvSpPr>
            <p:cNvPr id="32" name="任意多边形 31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66519" y="1564983"/>
            <a:ext cx="2369358" cy="2553482"/>
            <a:chOff x="4078604" y="2478655"/>
            <a:chExt cx="2369358" cy="2553482"/>
          </a:xfrm>
        </p:grpSpPr>
        <p:sp>
          <p:nvSpPr>
            <p:cNvPr id="38" name="任意多边形 3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079085" y="2113837"/>
            <a:ext cx="1834926" cy="1997677"/>
            <a:chOff x="7567273" y="3027509"/>
            <a:chExt cx="1834926" cy="1997677"/>
          </a:xfrm>
        </p:grpSpPr>
        <p:sp>
          <p:nvSpPr>
            <p:cNvPr id="43" name="任意多边形 4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40610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319633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313611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矩形 60"/>
          <p:cNvSpPr/>
          <p:nvPr/>
        </p:nvSpPr>
        <p:spPr>
          <a:xfrm>
            <a:off x="8136057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" name="图表 53"/>
          <p:cNvGraphicFramePr/>
          <p:nvPr/>
        </p:nvGraphicFramePr>
        <p:xfrm>
          <a:off x="5895347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图表 54"/>
          <p:cNvGraphicFramePr/>
          <p:nvPr/>
        </p:nvGraphicFramePr>
        <p:xfrm>
          <a:off x="1124902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图表 55"/>
          <p:cNvGraphicFramePr/>
          <p:nvPr/>
        </p:nvGraphicFramePr>
        <p:xfrm>
          <a:off x="112490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" name="图表 56"/>
          <p:cNvGraphicFramePr/>
          <p:nvPr/>
        </p:nvGraphicFramePr>
        <p:xfrm>
          <a:off x="588156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2782323" y="2207341"/>
            <a:ext cx="3167053" cy="1205798"/>
            <a:chOff x="2654868" y="2413000"/>
            <a:chExt cx="2768032" cy="1053878"/>
          </a:xfrm>
        </p:grpSpPr>
        <p:sp>
          <p:nvSpPr>
            <p:cNvPr id="59" name="文本框 2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80553" y="2204865"/>
            <a:ext cx="3167052" cy="1225460"/>
            <a:chOff x="2654868" y="2413000"/>
            <a:chExt cx="2768032" cy="1071063"/>
          </a:xfrm>
        </p:grpSpPr>
        <p:sp>
          <p:nvSpPr>
            <p:cNvPr id="62" name="文本框 32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743878" y="2782332"/>
              <a:ext cx="2679022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86518" y="4306737"/>
            <a:ext cx="3167053" cy="1205798"/>
            <a:chOff x="2654868" y="2413000"/>
            <a:chExt cx="2768032" cy="1053878"/>
          </a:xfrm>
        </p:grpSpPr>
        <p:sp>
          <p:nvSpPr>
            <p:cNvPr id="65" name="文本框 3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11054" y="4306737"/>
            <a:ext cx="3167053" cy="1205798"/>
            <a:chOff x="2654868" y="2413000"/>
            <a:chExt cx="2768032" cy="1053878"/>
          </a:xfrm>
        </p:grpSpPr>
        <p:sp>
          <p:nvSpPr>
            <p:cNvPr id="68" name="文本框 38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54" grpId="0">
        <p:bldAsOne/>
      </p:bldGraphic>
      <p:bldGraphic spid="55" grpId="0">
        <p:bldAsOne/>
      </p:bldGraphic>
      <p:bldGraphic spid="56" grpId="0">
        <p:bldAsOne/>
      </p:bldGraphic>
      <p:bldGraphic spid="5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肘形连接符 47"/>
          <p:cNvCxnSpPr>
            <a:stCxn id="52" idx="6"/>
            <a:endCxn id="78" idx="2"/>
          </p:cNvCxnSpPr>
          <p:nvPr/>
        </p:nvCxnSpPr>
        <p:spPr>
          <a:xfrm>
            <a:off x="4820547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064547" y="1710460"/>
            <a:ext cx="756000" cy="756000"/>
            <a:chOff x="4534974" y="249289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55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56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57" name="肘形连接符 56"/>
          <p:cNvCxnSpPr>
            <a:stCxn id="59" idx="6"/>
            <a:endCxn id="80" idx="2"/>
          </p:cNvCxnSpPr>
          <p:nvPr/>
        </p:nvCxnSpPr>
        <p:spPr>
          <a:xfrm>
            <a:off x="4820547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064547" y="3897092"/>
            <a:ext cx="756000" cy="756000"/>
            <a:chOff x="4534974" y="4368345"/>
            <a:chExt cx="756000" cy="756000"/>
          </a:xfrm>
        </p:grpSpPr>
        <p:sp>
          <p:nvSpPr>
            <p:cNvPr id="59" name="椭圆 58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肘形连接符 60"/>
          <p:cNvCxnSpPr>
            <a:stCxn id="63" idx="6"/>
            <a:endCxn id="79" idx="2"/>
          </p:cNvCxnSpPr>
          <p:nvPr/>
        </p:nvCxnSpPr>
        <p:spPr>
          <a:xfrm>
            <a:off x="4820547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064547" y="2803776"/>
            <a:ext cx="756000" cy="756000"/>
            <a:chOff x="4534974" y="3430619"/>
            <a:chExt cx="756000" cy="756000"/>
          </a:xfrm>
        </p:grpSpPr>
        <p:sp>
          <p:nvSpPr>
            <p:cNvPr id="63" name="椭圆 62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4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6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68" name="直接连接符 67"/>
          <p:cNvCxnSpPr>
            <a:endCxn id="70" idx="6"/>
          </p:cNvCxnSpPr>
          <p:nvPr/>
        </p:nvCxnSpPr>
        <p:spPr>
          <a:xfrm flipH="1" flipV="1">
            <a:off x="4820547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4064547" y="4990407"/>
            <a:ext cx="756000" cy="756000"/>
            <a:chOff x="4534974" y="5306072"/>
            <a:chExt cx="756000" cy="756000"/>
          </a:xfrm>
        </p:grpSpPr>
        <p:sp>
          <p:nvSpPr>
            <p:cNvPr id="70" name="椭圆 69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72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4" name="任意多边形 73"/>
          <p:cNvSpPr/>
          <p:nvPr/>
        </p:nvSpPr>
        <p:spPr>
          <a:xfrm>
            <a:off x="9733958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8499942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7265924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5276258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0180509" y="3041430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946493" y="4022849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12475" y="4662823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100633" y="5229841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707479" y="163178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57616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707479" y="273360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57616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07479" y="383542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57616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707479" y="493724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57616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</a:endParaRPr>
            </a:p>
          </p:txBody>
        </p:sp>
        <p:grpSp>
          <p:nvGrpSpPr>
            <p:cNvPr id="35" name="组合 37"/>
            <p:cNvGrpSpPr/>
            <p:nvPr/>
          </p:nvGrpSpPr>
          <p:grpSpPr bwMode="auto">
            <a:xfrm>
              <a:off x="2828794" y="2060848"/>
              <a:ext cx="1165843" cy="939864"/>
              <a:chOff x="316517" y="428157"/>
              <a:chExt cx="763002" cy="615108"/>
            </a:xfrm>
          </p:grpSpPr>
          <p:sp>
            <p:nvSpPr>
              <p:cNvPr id="36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  <p:sp>
            <p:nvSpPr>
              <p:cNvPr id="37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4552170" y="164966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Freeform 22"/>
          <p:cNvSpPr>
            <a:spLocks noEditPoints="1"/>
          </p:cNvSpPr>
          <p:nvPr/>
        </p:nvSpPr>
        <p:spPr bwMode="auto">
          <a:xfrm>
            <a:off x="6967389" y="163807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9263685" y="165038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2112597" y="159066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文本框 70"/>
          <p:cNvSpPr txBox="1"/>
          <p:nvPr/>
        </p:nvSpPr>
        <p:spPr>
          <a:xfrm>
            <a:off x="1684245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43" name="文本框 73"/>
          <p:cNvSpPr txBox="1"/>
          <p:nvPr/>
        </p:nvSpPr>
        <p:spPr>
          <a:xfrm>
            <a:off x="4075020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44" name="文本框 76"/>
          <p:cNvSpPr txBox="1"/>
          <p:nvPr/>
        </p:nvSpPr>
        <p:spPr>
          <a:xfrm>
            <a:off x="6457116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45" name="Rectangle 4"/>
          <p:cNvSpPr/>
          <p:nvPr/>
        </p:nvSpPr>
        <p:spPr>
          <a:xfrm flipH="1">
            <a:off x="1434513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"/>
          <p:cNvSpPr/>
          <p:nvPr/>
        </p:nvSpPr>
        <p:spPr>
          <a:xfrm flipH="1">
            <a:off x="3819502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"/>
          <p:cNvSpPr/>
          <p:nvPr/>
        </p:nvSpPr>
        <p:spPr>
          <a:xfrm flipH="1">
            <a:off x="6204491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"/>
          <p:cNvSpPr/>
          <p:nvPr/>
        </p:nvSpPr>
        <p:spPr>
          <a:xfrm flipH="1">
            <a:off x="8589480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文本框 78"/>
          <p:cNvSpPr txBox="1"/>
          <p:nvPr/>
        </p:nvSpPr>
        <p:spPr>
          <a:xfrm>
            <a:off x="8839212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11083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11083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11083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11083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0550" r="21733" b="13050"/>
          <a:stretch>
            <a:fillRect/>
          </a:stretch>
        </p:blipFill>
        <p:spPr>
          <a:xfrm>
            <a:off x="1020003" y="1327170"/>
            <a:ext cx="5252720" cy="4766126"/>
          </a:xfrm>
          <a:prstGeom prst="rect">
            <a:avLst/>
          </a:prstGeom>
        </p:spPr>
      </p:pic>
      <p:graphicFrame>
        <p:nvGraphicFramePr>
          <p:cNvPr id="90" name="图表 89"/>
          <p:cNvGraphicFramePr/>
          <p:nvPr/>
        </p:nvGraphicFramePr>
        <p:xfrm>
          <a:off x="1737616" y="1898169"/>
          <a:ext cx="3925507" cy="271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6724279" y="1484784"/>
            <a:ext cx="1020054" cy="1020054"/>
            <a:chOff x="7326630" y="1433870"/>
            <a:chExt cx="1132466" cy="1132466"/>
          </a:xfrm>
        </p:grpSpPr>
        <p:grpSp>
          <p:nvGrpSpPr>
            <p:cNvPr id="92" name="组合 91"/>
            <p:cNvGrpSpPr/>
            <p:nvPr/>
          </p:nvGrpSpPr>
          <p:grpSpPr>
            <a:xfrm>
              <a:off x="7326630" y="1433870"/>
              <a:ext cx="1132466" cy="1132466"/>
              <a:chOff x="3798110" y="2832909"/>
              <a:chExt cx="1166781" cy="1166781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chemeClr val="bg1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716388" y="1786934"/>
              <a:ext cx="411163" cy="363538"/>
              <a:chOff x="1997076" y="9024938"/>
              <a:chExt cx="411163" cy="363538"/>
            </a:xfrm>
            <a:solidFill>
              <a:srgbClr val="F9F9F9"/>
            </a:solidFill>
          </p:grpSpPr>
          <p:sp>
            <p:nvSpPr>
              <p:cNvPr id="94" name="Freeform 1044"/>
              <p:cNvSpPr>
                <a:spLocks noEditPoints="1"/>
              </p:cNvSpPr>
              <p:nvPr/>
            </p:nvSpPr>
            <p:spPr bwMode="auto">
              <a:xfrm>
                <a:off x="1997076" y="9024938"/>
                <a:ext cx="282575" cy="363538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45"/>
              <p:cNvSpPr>
                <a:spLocks noEditPoints="1"/>
              </p:cNvSpPr>
              <p:nvPr/>
            </p:nvSpPr>
            <p:spPr bwMode="auto">
              <a:xfrm>
                <a:off x="2266951" y="9144001"/>
                <a:ext cx="141288" cy="244475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728772" y="3119874"/>
            <a:ext cx="1020054" cy="1020054"/>
            <a:chOff x="7331123" y="3307483"/>
            <a:chExt cx="1132466" cy="1132466"/>
          </a:xfrm>
        </p:grpSpPr>
        <p:grpSp>
          <p:nvGrpSpPr>
            <p:cNvPr id="99" name="组合 98"/>
            <p:cNvGrpSpPr/>
            <p:nvPr/>
          </p:nvGrpSpPr>
          <p:grpSpPr>
            <a:xfrm>
              <a:off x="7331123" y="3307483"/>
              <a:ext cx="1132466" cy="1132466"/>
              <a:chOff x="3798110" y="2832909"/>
              <a:chExt cx="1166781" cy="1166781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Freeform 372"/>
            <p:cNvSpPr/>
            <p:nvPr/>
          </p:nvSpPr>
          <p:spPr bwMode="auto">
            <a:xfrm>
              <a:off x="7631139" y="3645548"/>
              <a:ext cx="508454" cy="513028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28772" y="4704050"/>
            <a:ext cx="1020054" cy="1020054"/>
            <a:chOff x="7331123" y="5143770"/>
            <a:chExt cx="1132466" cy="1132466"/>
          </a:xfrm>
        </p:grpSpPr>
        <p:sp>
          <p:nvSpPr>
            <p:cNvPr id="104" name="椭圆 103"/>
            <p:cNvSpPr/>
            <p:nvPr/>
          </p:nvSpPr>
          <p:spPr>
            <a:xfrm>
              <a:off x="7331123" y="5143770"/>
              <a:ext cx="1132466" cy="1132466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7460295" y="5272942"/>
              <a:ext cx="874122" cy="874122"/>
            </a:xfrm>
            <a:prstGeom prst="ellipse">
              <a:avLst/>
            </a:prstGeom>
            <a:solidFill>
              <a:srgbClr val="5C6D7D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42648" y="5455776"/>
              <a:ext cx="508454" cy="508454"/>
              <a:chOff x="1219200" y="2732088"/>
              <a:chExt cx="279400" cy="279400"/>
            </a:xfrm>
            <a:solidFill>
              <a:srgbClr val="F9F9F9"/>
            </a:solidFill>
          </p:grpSpPr>
          <p:sp>
            <p:nvSpPr>
              <p:cNvPr id="107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1" name="文本框 56"/>
          <p:cNvSpPr txBox="1"/>
          <p:nvPr/>
        </p:nvSpPr>
        <p:spPr>
          <a:xfrm>
            <a:off x="7876407" y="148530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文本框 57"/>
          <p:cNvSpPr txBox="1"/>
          <p:nvPr/>
        </p:nvSpPr>
        <p:spPr>
          <a:xfrm>
            <a:off x="7876407" y="315179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文本框 58"/>
          <p:cNvSpPr txBox="1"/>
          <p:nvPr/>
        </p:nvSpPr>
        <p:spPr>
          <a:xfrm>
            <a:off x="7876407" y="4734523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90" grpId="0">
        <p:bldAsOne/>
      </p:bldGraphic>
      <p:bldP spid="111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77107" y="1199176"/>
            <a:ext cx="4013321" cy="4966128"/>
            <a:chOff x="865232" y="1286330"/>
            <a:chExt cx="4013321" cy="496612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 rotWithShape="1">
            <a:blip r:embed="rId4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3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6029365" y="2006790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3089" y="208527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35" name="矩形 34"/>
          <p:cNvSpPr/>
          <p:nvPr/>
        </p:nvSpPr>
        <p:spPr>
          <a:xfrm>
            <a:off x="6029362" y="2554579"/>
            <a:ext cx="3496976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6083088" y="263305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53" name="矩形 52"/>
          <p:cNvSpPr/>
          <p:nvPr/>
        </p:nvSpPr>
        <p:spPr>
          <a:xfrm>
            <a:off x="6029364" y="3102368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6083089" y="318084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56" name="矩形 55"/>
          <p:cNvSpPr/>
          <p:nvPr/>
        </p:nvSpPr>
        <p:spPr>
          <a:xfrm>
            <a:off x="6029362" y="3650156"/>
            <a:ext cx="4320721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6083088" y="372863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58" name="矩形 57"/>
          <p:cNvSpPr/>
          <p:nvPr/>
        </p:nvSpPr>
        <p:spPr>
          <a:xfrm>
            <a:off x="6029362" y="1459000"/>
            <a:ext cx="4117605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40"/>
          <p:cNvSpPr txBox="1"/>
          <p:nvPr/>
        </p:nvSpPr>
        <p:spPr>
          <a:xfrm>
            <a:off x="6083087" y="153748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0" name="矩形 59"/>
          <p:cNvSpPr/>
          <p:nvPr/>
        </p:nvSpPr>
        <p:spPr>
          <a:xfrm>
            <a:off x="6029365" y="4197947"/>
            <a:ext cx="3192173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6083087" y="427642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2" name="矩形 61"/>
          <p:cNvSpPr/>
          <p:nvPr/>
        </p:nvSpPr>
        <p:spPr>
          <a:xfrm>
            <a:off x="5937993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923981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</a:p>
        </p:txBody>
      </p:sp>
      <p:sp>
        <p:nvSpPr>
          <p:cNvPr id="64" name="矩形 63"/>
          <p:cNvSpPr/>
          <p:nvPr/>
        </p:nvSpPr>
        <p:spPr>
          <a:xfrm>
            <a:off x="8564320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550308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</a:p>
        </p:txBody>
      </p:sp>
      <p:sp>
        <p:nvSpPr>
          <p:cNvPr id="66" name="TextBox 40"/>
          <p:cNvSpPr txBox="1"/>
          <p:nvPr/>
        </p:nvSpPr>
        <p:spPr>
          <a:xfrm>
            <a:off x="8432380" y="153748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8432380" y="208527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8432380" y="263305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0"/>
          <p:cNvSpPr txBox="1"/>
          <p:nvPr/>
        </p:nvSpPr>
        <p:spPr>
          <a:xfrm>
            <a:off x="8432380" y="3180848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8432380" y="3728636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8432380" y="4276427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78788" y="2090999"/>
            <a:ext cx="4768768" cy="4794385"/>
            <a:chOff x="3513680" y="1931126"/>
            <a:chExt cx="5164640" cy="5192384"/>
          </a:xfrm>
        </p:grpSpPr>
        <p:pic>
          <p:nvPicPr>
            <p:cNvPr id="39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34614" y="3409517"/>
            <a:ext cx="1484148" cy="1484148"/>
            <a:chOff x="3427660" y="3452388"/>
            <a:chExt cx="1484148" cy="1484148"/>
          </a:xfrm>
        </p:grpSpPr>
        <p:sp>
          <p:nvSpPr>
            <p:cNvPr id="42" name="椭圆 41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4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27338" y="4374293"/>
            <a:ext cx="1484148" cy="1484148"/>
            <a:chOff x="7270150" y="4604902"/>
            <a:chExt cx="1484148" cy="1484148"/>
          </a:xfrm>
        </p:grpSpPr>
        <p:sp>
          <p:nvSpPr>
            <p:cNvPr id="50" name="椭圆 49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形标注 50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8496746" y="1545515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96748" y="1996956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799501" y="1527190"/>
            <a:ext cx="1484148" cy="1484148"/>
            <a:chOff x="7270150" y="1939337"/>
            <a:chExt cx="1484148" cy="1484148"/>
          </a:xfrm>
        </p:grpSpPr>
        <p:sp>
          <p:nvSpPr>
            <p:cNvPr id="56" name="椭圆 55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58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0" name="矩形 59"/>
          <p:cNvSpPr/>
          <p:nvPr/>
        </p:nvSpPr>
        <p:spPr>
          <a:xfrm>
            <a:off x="8991728" y="4442224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991730" y="4893665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</a:p>
        </p:txBody>
      </p:sp>
      <p:sp>
        <p:nvSpPr>
          <p:cNvPr id="62" name="矩形 61"/>
          <p:cNvSpPr/>
          <p:nvPr/>
        </p:nvSpPr>
        <p:spPr>
          <a:xfrm>
            <a:off x="2059846" y="3401237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86254" y="3852678"/>
            <a:ext cx="188676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在此录入本图表的综合描述说明，在此录入本图表的综合描述说明，在此录入本图表的描述说明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2" grpId="0"/>
      <p:bldP spid="54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7" name="组合 116"/>
            <p:cNvGrpSpPr/>
            <p:nvPr/>
          </p:nvGrpSpPr>
          <p:grpSpPr bwMode="auto">
            <a:xfrm>
              <a:off x="2772760" y="1868182"/>
              <a:ext cx="1103629" cy="1292579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29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31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196223" y="1821901"/>
            <a:ext cx="5799554" cy="3375205"/>
            <a:chOff x="3196223" y="1821901"/>
            <a:chExt cx="5799554" cy="3375205"/>
          </a:xfrm>
        </p:grpSpPr>
        <p:pic>
          <p:nvPicPr>
            <p:cNvPr id="64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6" name="图表 65"/>
          <p:cNvGraphicFramePr/>
          <p:nvPr/>
        </p:nvGraphicFramePr>
        <p:xfrm>
          <a:off x="3975914" y="2365376"/>
          <a:ext cx="4246563" cy="22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7" name="组合 66"/>
          <p:cNvGrpSpPr/>
          <p:nvPr/>
        </p:nvGrpSpPr>
        <p:grpSpPr>
          <a:xfrm>
            <a:off x="1309481" y="1980307"/>
            <a:ext cx="1000062" cy="255192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68" name="椭圆 67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70" name="组合 69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梯形 73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圆角矩形 74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圆角矩形 70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938989" y="1933353"/>
            <a:ext cx="955772" cy="2598881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78" name="圆角矩形 77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29"/>
          <p:cNvSpPr txBox="1"/>
          <p:nvPr/>
        </p:nvSpPr>
        <p:spPr>
          <a:xfrm>
            <a:off x="973692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WOMAN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文本框 30"/>
          <p:cNvSpPr txBox="1"/>
          <p:nvPr/>
        </p:nvSpPr>
        <p:spPr>
          <a:xfrm>
            <a:off x="9569990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794250" y="1054100"/>
            <a:ext cx="2603500" cy="55880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35"/>
          <p:cNvSpPr txBox="1"/>
          <p:nvPr/>
        </p:nvSpPr>
        <p:spPr>
          <a:xfrm>
            <a:off x="4875893" y="1102667"/>
            <a:ext cx="24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数据对比图</a:t>
            </a:r>
          </a:p>
        </p:txBody>
      </p:sp>
      <p:sp>
        <p:nvSpPr>
          <p:cNvPr id="89" name="文本框 36"/>
          <p:cNvSpPr txBox="1"/>
          <p:nvPr/>
        </p:nvSpPr>
        <p:spPr>
          <a:xfrm>
            <a:off x="1293449" y="5445224"/>
            <a:ext cx="9605101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66" grpId="0">
        <p:bldAsOne/>
      </p:bldGraphic>
      <p:bldP spid="85" grpId="0"/>
      <p:bldP spid="86" grpId="0"/>
      <p:bldP spid="87" grpId="0" animBg="1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4"/>
            <a:ext cx="12200658" cy="68853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057027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057028" y="1760240"/>
            <a:ext cx="2016224" cy="2357643"/>
            <a:chOff x="2857226" y="1628800"/>
            <a:chExt cx="2016224" cy="2357643"/>
          </a:xfrm>
        </p:grpSpPr>
        <p:sp>
          <p:nvSpPr>
            <p:cNvPr id="98" name="矩形 97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1" name="标题 4"/>
          <p:cNvSpPr txBox="1"/>
          <p:nvPr/>
        </p:nvSpPr>
        <p:spPr>
          <a:xfrm>
            <a:off x="1552824" y="29718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</a:p>
        </p:txBody>
      </p:sp>
      <p:sp>
        <p:nvSpPr>
          <p:cNvPr id="112" name="标题 4"/>
          <p:cNvSpPr txBox="1"/>
          <p:nvPr/>
        </p:nvSpPr>
        <p:spPr>
          <a:xfrm>
            <a:off x="1345061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073252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 rot="10800000">
            <a:off x="3073254" y="3435086"/>
            <a:ext cx="2016224" cy="2362230"/>
            <a:chOff x="2857226" y="1628801"/>
            <a:chExt cx="2016224" cy="2339162"/>
          </a:xfrm>
        </p:grpSpPr>
        <p:sp>
          <p:nvSpPr>
            <p:cNvPr id="115" name="矩形 11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8" name="标题 4"/>
          <p:cNvSpPr txBox="1"/>
          <p:nvPr/>
        </p:nvSpPr>
        <p:spPr>
          <a:xfrm>
            <a:off x="3361285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633092" y="2113270"/>
            <a:ext cx="936104" cy="936104"/>
            <a:chOff x="5441253" y="3720483"/>
            <a:chExt cx="936104" cy="936104"/>
          </a:xfrm>
        </p:grpSpPr>
        <p:sp>
          <p:nvSpPr>
            <p:cNvPr id="120" name="椭圆 119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1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5089476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089477" y="1760240"/>
            <a:ext cx="2016224" cy="2357643"/>
            <a:chOff x="2857226" y="1628800"/>
            <a:chExt cx="2016224" cy="2357643"/>
          </a:xfrm>
        </p:grpSpPr>
        <p:sp>
          <p:nvSpPr>
            <p:cNvPr id="124" name="矩形 12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27" name="标题 4"/>
          <p:cNvSpPr txBox="1"/>
          <p:nvPr/>
        </p:nvSpPr>
        <p:spPr>
          <a:xfrm>
            <a:off x="5377510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665542" y="2192288"/>
            <a:ext cx="936104" cy="936104"/>
            <a:chOff x="7465740" y="2060848"/>
            <a:chExt cx="936104" cy="936104"/>
          </a:xfrm>
        </p:grpSpPr>
        <p:sp>
          <p:nvSpPr>
            <p:cNvPr id="129" name="椭圆 128"/>
            <p:cNvSpPr/>
            <p:nvPr/>
          </p:nvSpPr>
          <p:spPr>
            <a:xfrm>
              <a:off x="7465740" y="2060848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130" name="组合 37"/>
            <p:cNvGrpSpPr/>
            <p:nvPr/>
          </p:nvGrpSpPr>
          <p:grpSpPr bwMode="auto">
            <a:xfrm>
              <a:off x="7607590" y="2276872"/>
              <a:ext cx="646645" cy="521304"/>
              <a:chOff x="316517" y="428157"/>
              <a:chExt cx="763002" cy="615108"/>
            </a:xfrm>
          </p:grpSpPr>
          <p:sp>
            <p:nvSpPr>
              <p:cNvPr id="131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  <p:sp>
            <p:nvSpPr>
              <p:cNvPr id="132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</p:grpSp>
      </p:grpSp>
      <p:sp>
        <p:nvSpPr>
          <p:cNvPr id="133" name="矩形 132"/>
          <p:cNvSpPr/>
          <p:nvPr/>
        </p:nvSpPr>
        <p:spPr>
          <a:xfrm>
            <a:off x="7105701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34" name="组合 133"/>
          <p:cNvGrpSpPr/>
          <p:nvPr/>
        </p:nvGrpSpPr>
        <p:grpSpPr>
          <a:xfrm rot="10800000">
            <a:off x="7105703" y="3435086"/>
            <a:ext cx="2016224" cy="2362230"/>
            <a:chOff x="2857226" y="1628801"/>
            <a:chExt cx="2016224" cy="2339162"/>
          </a:xfrm>
        </p:grpSpPr>
        <p:sp>
          <p:nvSpPr>
            <p:cNvPr id="135" name="矩形 13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38" name="标题 4"/>
          <p:cNvSpPr txBox="1"/>
          <p:nvPr/>
        </p:nvSpPr>
        <p:spPr>
          <a:xfrm>
            <a:off x="7393734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9121923" y="37890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9121924" y="1769408"/>
            <a:ext cx="2016224" cy="2357643"/>
            <a:chOff x="2857226" y="1628800"/>
            <a:chExt cx="2016224" cy="2357643"/>
          </a:xfrm>
        </p:grpSpPr>
        <p:sp>
          <p:nvSpPr>
            <p:cNvPr id="144" name="矩形 14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5" name="等腰三角形 14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58" name="标题 4"/>
          <p:cNvSpPr txBox="1"/>
          <p:nvPr/>
        </p:nvSpPr>
        <p:spPr>
          <a:xfrm>
            <a:off x="9409957" y="43491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13312" y="4085034"/>
            <a:ext cx="936104" cy="936104"/>
            <a:chOff x="1561083" y="2204864"/>
            <a:chExt cx="936104" cy="936104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57320" y="2396968"/>
              <a:ext cx="537577" cy="645657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162" name="矩形 161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9" name="椭圆 168"/>
            <p:cNvSpPr/>
            <p:nvPr/>
          </p:nvSpPr>
          <p:spPr>
            <a:xfrm>
              <a:off x="1561083" y="22048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9625979" y="2097536"/>
            <a:ext cx="936104" cy="936104"/>
            <a:chOff x="9473702" y="4005064"/>
            <a:chExt cx="936104" cy="936104"/>
          </a:xfrm>
        </p:grpSpPr>
        <p:sp>
          <p:nvSpPr>
            <p:cNvPr id="140" name="椭圆 139"/>
            <p:cNvSpPr/>
            <p:nvPr/>
          </p:nvSpPr>
          <p:spPr>
            <a:xfrm>
              <a:off x="9473702" y="40050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9625979" y="4193125"/>
              <a:ext cx="648473" cy="591451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58919" y="4136504"/>
            <a:ext cx="936104" cy="936104"/>
            <a:chOff x="7658919" y="4136504"/>
            <a:chExt cx="936104" cy="936104"/>
          </a:xfrm>
        </p:grpSpPr>
        <p:grpSp>
          <p:nvGrpSpPr>
            <p:cNvPr id="175" name="组合 116"/>
            <p:cNvGrpSpPr/>
            <p:nvPr/>
          </p:nvGrpSpPr>
          <p:grpSpPr bwMode="auto">
            <a:xfrm>
              <a:off x="7762188" y="4220826"/>
              <a:ext cx="593567" cy="695190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176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78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9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7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noFill/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7658919" y="413650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87" name="标题 4"/>
          <p:cNvSpPr txBox="1"/>
          <p:nvPr/>
        </p:nvSpPr>
        <p:spPr>
          <a:xfrm>
            <a:off x="3497040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</a:p>
        </p:txBody>
      </p:sp>
      <p:sp>
        <p:nvSpPr>
          <p:cNvPr id="188" name="标题 4"/>
          <p:cNvSpPr txBox="1"/>
          <p:nvPr/>
        </p:nvSpPr>
        <p:spPr>
          <a:xfrm>
            <a:off x="5513264" y="2996952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</a:p>
        </p:txBody>
      </p:sp>
      <p:sp>
        <p:nvSpPr>
          <p:cNvPr id="189" name="标题 4"/>
          <p:cNvSpPr txBox="1"/>
          <p:nvPr/>
        </p:nvSpPr>
        <p:spPr>
          <a:xfrm>
            <a:off x="7529488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</a:p>
        </p:txBody>
      </p:sp>
      <p:sp>
        <p:nvSpPr>
          <p:cNvPr id="190" name="标题 4"/>
          <p:cNvSpPr txBox="1"/>
          <p:nvPr/>
        </p:nvSpPr>
        <p:spPr>
          <a:xfrm>
            <a:off x="9481963" y="2984376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</a:p>
        </p:txBody>
      </p:sp>
      <p:sp>
        <p:nvSpPr>
          <p:cNvPr id="193" name="矩形 192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标题 4"/>
          <p:cNvSpPr txBox="1"/>
          <p:nvPr/>
        </p:nvSpPr>
        <p:spPr>
          <a:xfrm>
            <a:off x="-95101" y="296652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0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1" grpId="0"/>
      <p:bldP spid="112" grpId="0"/>
      <p:bldP spid="113" grpId="0" animBg="1"/>
      <p:bldP spid="118" grpId="0"/>
      <p:bldP spid="122" grpId="0" animBg="1"/>
      <p:bldP spid="127" grpId="0"/>
      <p:bldP spid="133" grpId="0" animBg="1"/>
      <p:bldP spid="138" grpId="0"/>
      <p:bldP spid="142" grpId="0" animBg="1"/>
      <p:bldP spid="158" grpId="0"/>
      <p:bldP spid="187" grpId="0"/>
      <p:bldP spid="188" grpId="0"/>
      <p:bldP spid="189" grpId="0"/>
      <p:bldP spid="190" grpId="0"/>
      <p:bldP spid="193" grpId="0" animBg="1"/>
      <p:bldP spid="197" grpId="0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48023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35059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82887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77107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49" name="形状 48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0" name="空心弧 4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5C6D7D"/>
          </a:solidFill>
        </p:grpSpPr>
        <p:sp>
          <p:nvSpPr>
            <p:cNvPr id="5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5C6D7D"/>
          </a:solidFill>
        </p:grpSpPr>
        <p:sp>
          <p:nvSpPr>
            <p:cNvPr id="58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5C6D7D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0" name="空心弧 8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88752" y="1477327"/>
            <a:ext cx="1432157" cy="964841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41" name="任意多边形 40"/>
            <p:cNvSpPr/>
            <p:nvPr/>
          </p:nvSpPr>
          <p:spPr>
            <a:xfrm>
              <a:off x="6588752" y="1477327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89"/>
            <p:cNvSpPr txBox="1"/>
            <p:nvPr/>
          </p:nvSpPr>
          <p:spPr>
            <a:xfrm>
              <a:off x="6893089" y="1544249"/>
              <a:ext cx="8234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01671" y="1612587"/>
            <a:ext cx="2888695" cy="964841"/>
            <a:chOff x="3701671" y="1612587"/>
            <a:chExt cx="2888695" cy="964841"/>
          </a:xfrm>
        </p:grpSpPr>
        <p:sp>
          <p:nvSpPr>
            <p:cNvPr id="44" name="任意多边形 43"/>
            <p:cNvSpPr/>
            <p:nvPr/>
          </p:nvSpPr>
          <p:spPr>
            <a:xfrm>
              <a:off x="3701671" y="1612587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4132986" y="1854555"/>
              <a:ext cx="453654" cy="480906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23"/>
            <p:cNvSpPr txBox="1"/>
            <p:nvPr/>
          </p:nvSpPr>
          <p:spPr>
            <a:xfrm>
              <a:off x="4740172" y="1922008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30415" y="2675090"/>
            <a:ext cx="1432157" cy="964841"/>
            <a:chOff x="6630415" y="2675090"/>
            <a:chExt cx="1432157" cy="964841"/>
          </a:xfrm>
        </p:grpSpPr>
        <p:sp>
          <p:nvSpPr>
            <p:cNvPr id="48" name="任意多边形 47"/>
            <p:cNvSpPr/>
            <p:nvPr/>
          </p:nvSpPr>
          <p:spPr>
            <a:xfrm>
              <a:off x="6630415" y="2675090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97"/>
            <p:cNvSpPr txBox="1"/>
            <p:nvPr/>
          </p:nvSpPr>
          <p:spPr>
            <a:xfrm>
              <a:off x="6836988" y="2742012"/>
              <a:ext cx="1019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43334" y="2810350"/>
            <a:ext cx="2888695" cy="964841"/>
            <a:chOff x="3743334" y="2810350"/>
            <a:chExt cx="2888695" cy="964841"/>
          </a:xfrm>
        </p:grpSpPr>
        <p:sp>
          <p:nvSpPr>
            <p:cNvPr id="51" name="任意多边形 50"/>
            <p:cNvSpPr/>
            <p:nvPr/>
          </p:nvSpPr>
          <p:spPr>
            <a:xfrm>
              <a:off x="3743334" y="2810350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00"/>
            <p:cNvSpPr txBox="1"/>
            <p:nvPr/>
          </p:nvSpPr>
          <p:spPr>
            <a:xfrm>
              <a:off x="4740172" y="3119771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4123854" y="3032073"/>
              <a:ext cx="471920" cy="47192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42948" y="3872853"/>
            <a:ext cx="1432157" cy="964841"/>
            <a:chOff x="6642948" y="3872853"/>
            <a:chExt cx="1432157" cy="964841"/>
          </a:xfrm>
        </p:grpSpPr>
        <p:sp>
          <p:nvSpPr>
            <p:cNvPr id="56" name="任意多边形 55"/>
            <p:cNvSpPr/>
            <p:nvPr/>
          </p:nvSpPr>
          <p:spPr>
            <a:xfrm>
              <a:off x="6642948" y="3872853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112"/>
            <p:cNvSpPr txBox="1"/>
            <p:nvPr/>
          </p:nvSpPr>
          <p:spPr>
            <a:xfrm>
              <a:off x="6899831" y="3939775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55867" y="4008114"/>
            <a:ext cx="2888695" cy="964841"/>
            <a:chOff x="3755867" y="4008114"/>
            <a:chExt cx="2888695" cy="964841"/>
          </a:xfrm>
        </p:grpSpPr>
        <p:sp>
          <p:nvSpPr>
            <p:cNvPr id="59" name="任意多边形 58"/>
            <p:cNvSpPr/>
            <p:nvPr/>
          </p:nvSpPr>
          <p:spPr>
            <a:xfrm>
              <a:off x="3755867" y="4008114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113"/>
            <p:cNvSpPr txBox="1"/>
            <p:nvPr/>
          </p:nvSpPr>
          <p:spPr>
            <a:xfrm>
              <a:off x="4752705" y="4317534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4142857" y="4267459"/>
              <a:ext cx="433912" cy="373888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42948" y="5070616"/>
            <a:ext cx="1432157" cy="964841"/>
            <a:chOff x="6642948" y="5070616"/>
            <a:chExt cx="1432157" cy="964841"/>
          </a:xfrm>
        </p:grpSpPr>
        <p:sp>
          <p:nvSpPr>
            <p:cNvPr id="63" name="任意多边形 62"/>
            <p:cNvSpPr/>
            <p:nvPr/>
          </p:nvSpPr>
          <p:spPr>
            <a:xfrm>
              <a:off x="6642948" y="5070616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117"/>
            <p:cNvSpPr txBox="1"/>
            <p:nvPr/>
          </p:nvSpPr>
          <p:spPr>
            <a:xfrm>
              <a:off x="6899831" y="5137538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755867" y="5205876"/>
            <a:ext cx="2888695" cy="964841"/>
            <a:chOff x="3755867" y="5205876"/>
            <a:chExt cx="2888695" cy="964841"/>
          </a:xfrm>
        </p:grpSpPr>
        <p:sp>
          <p:nvSpPr>
            <p:cNvPr id="92" name="任意多边形 91"/>
            <p:cNvSpPr/>
            <p:nvPr/>
          </p:nvSpPr>
          <p:spPr>
            <a:xfrm>
              <a:off x="3755867" y="5205876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8"/>
            <p:cNvSpPr txBox="1"/>
            <p:nvPr/>
          </p:nvSpPr>
          <p:spPr>
            <a:xfrm>
              <a:off x="4752705" y="5515297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94" name="KSO_Shape"/>
            <p:cNvSpPr/>
            <p:nvPr/>
          </p:nvSpPr>
          <p:spPr bwMode="auto">
            <a:xfrm>
              <a:off x="4113293" y="5465221"/>
              <a:ext cx="493039" cy="37388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51649" y="1478701"/>
            <a:ext cx="2176599" cy="1320326"/>
            <a:chOff x="8572500" y="1292661"/>
            <a:chExt cx="2176599" cy="1320326"/>
          </a:xfrm>
        </p:grpSpPr>
        <p:sp>
          <p:nvSpPr>
            <p:cNvPr id="96" name="文本框 33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97" name="文本框 120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451649" y="3805909"/>
            <a:ext cx="2176599" cy="1301540"/>
            <a:chOff x="8572500" y="1292661"/>
            <a:chExt cx="2176599" cy="1301540"/>
          </a:xfrm>
        </p:grpSpPr>
        <p:sp>
          <p:nvSpPr>
            <p:cNvPr id="99" name="文本框 122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100" name="文本框 123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07451" y="2810350"/>
            <a:ext cx="2176599" cy="1301540"/>
            <a:chOff x="8572500" y="1292661"/>
            <a:chExt cx="2176599" cy="1301540"/>
          </a:xfrm>
        </p:grpSpPr>
        <p:sp>
          <p:nvSpPr>
            <p:cNvPr id="102" name="文本框 125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103" name="文本框 126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07451" y="5102800"/>
            <a:ext cx="2176599" cy="1301540"/>
            <a:chOff x="8572500" y="1292661"/>
            <a:chExt cx="2176599" cy="1301540"/>
          </a:xfrm>
        </p:grpSpPr>
        <p:sp>
          <p:nvSpPr>
            <p:cNvPr id="105" name="文本框 128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</a:p>
          </p:txBody>
        </p:sp>
        <p:sp>
          <p:nvSpPr>
            <p:cNvPr id="106" name="文本框 129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557945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76400" y="2104118"/>
            <a:ext cx="1230525" cy="1688231"/>
            <a:chOff x="1032992" y="2432634"/>
            <a:chExt cx="1230525" cy="1688231"/>
          </a:xfrm>
        </p:grpSpPr>
        <p:sp>
          <p:nvSpPr>
            <p:cNvPr id="64" name="任意多边形 63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文本框 6"/>
            <p:cNvSpPr txBox="1"/>
            <p:nvPr/>
          </p:nvSpPr>
          <p:spPr>
            <a:xfrm>
              <a:off x="1032992" y="3398149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第一步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98644" y="2676142"/>
            <a:ext cx="1238805" cy="1688231"/>
            <a:chOff x="2255236" y="3004658"/>
            <a:chExt cx="1238805" cy="1688231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85"/>
            <p:cNvSpPr txBox="1"/>
            <p:nvPr/>
          </p:nvSpPr>
          <p:spPr>
            <a:xfrm>
              <a:off x="2255236" y="3965724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2827797" y="212336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72243" y="291449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222413" y="363720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圆角矩形 73"/>
          <p:cNvSpPr/>
          <p:nvPr/>
        </p:nvSpPr>
        <p:spPr>
          <a:xfrm>
            <a:off x="4945414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015851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3984873" y="1927864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sp>
        <p:nvSpPr>
          <p:cNvPr id="77" name="文本框 89"/>
          <p:cNvSpPr txBox="1"/>
          <p:nvPr/>
        </p:nvSpPr>
        <p:spPr>
          <a:xfrm>
            <a:off x="5077712" y="2678645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sp>
        <p:nvSpPr>
          <p:cNvPr id="78" name="文本框 91"/>
          <p:cNvSpPr txBox="1"/>
          <p:nvPr/>
        </p:nvSpPr>
        <p:spPr>
          <a:xfrm>
            <a:off x="6314529" y="3388516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161483" y="3901009"/>
            <a:ext cx="1230525" cy="1688231"/>
            <a:chOff x="3494041" y="3716886"/>
            <a:chExt cx="1230525" cy="1688231"/>
          </a:xfrm>
        </p:grpSpPr>
        <p:sp>
          <p:nvSpPr>
            <p:cNvPr id="80" name="任意多边形 79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86"/>
            <p:cNvSpPr txBox="1"/>
            <p:nvPr/>
          </p:nvSpPr>
          <p:spPr>
            <a:xfrm>
              <a:off x="3494041" y="4712872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420560" y="443711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6182225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91"/>
          <p:cNvSpPr txBox="1"/>
          <p:nvPr/>
        </p:nvSpPr>
        <p:spPr>
          <a:xfrm>
            <a:off x="7583588" y="4193070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937449" y="3388370"/>
            <a:ext cx="1230525" cy="1688231"/>
            <a:chOff x="3937449" y="3388370"/>
            <a:chExt cx="1230525" cy="1688231"/>
          </a:xfrm>
        </p:grpSpPr>
        <p:grpSp>
          <p:nvGrpSpPr>
            <p:cNvPr id="87" name="组合 86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9" name="任意多边形 88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KSO_Shape"/>
              <p:cNvSpPr/>
              <p:nvPr/>
            </p:nvSpPr>
            <p:spPr bwMode="auto">
              <a:xfrm>
                <a:off x="3899886" y="4107374"/>
                <a:ext cx="453627" cy="453627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86"/>
              <p:cNvSpPr txBox="1"/>
              <p:nvPr/>
            </p:nvSpPr>
            <p:spPr>
              <a:xfrm>
                <a:off x="3494041" y="4712872"/>
                <a:ext cx="1193800" cy="37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</a:p>
            </p:txBody>
          </p:sp>
        </p:grpSp>
        <p:sp>
          <p:nvSpPr>
            <p:cNvPr id="88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7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9" grpId="0" animBg="1"/>
      <p:bldP spid="74" grpId="0" animBg="1"/>
      <p:bldP spid="75" grpId="0" animBg="1"/>
      <p:bldP spid="76" grpId="0"/>
      <p:bldP spid="77" grpId="0"/>
      <p:bldP spid="78" grpId="0"/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34" name="Freeform 9"/>
            <p:cNvSpPr>
              <a:spLocks noChangeAspect="1" noEditPoints="1" noChangeArrowheads="1"/>
            </p:cNvSpPr>
            <p:nvPr/>
          </p:nvSpPr>
          <p:spPr bwMode="auto">
            <a:xfrm>
              <a:off x="2861905" y="1938407"/>
              <a:ext cx="1263207" cy="115213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solidFill>
                <a:srgbClr val="5C6D7D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5C6D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1" name="矩形 50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4" name="矩形 5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5" name="矩形 54"/>
          <p:cNvSpPr/>
          <p:nvPr/>
        </p:nvSpPr>
        <p:spPr>
          <a:xfrm>
            <a:off x="9467771" y="234888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312185" y="2647567"/>
            <a:ext cx="663125" cy="663125"/>
            <a:chOff x="8077071" y="845254"/>
            <a:chExt cx="2036801" cy="2036802"/>
          </a:xfrm>
        </p:grpSpPr>
        <p:sp>
          <p:nvSpPr>
            <p:cNvPr id="57" name="椭圆 5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60" name="椭圆 5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63" name="椭圆 6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 rot="5400000">
            <a:off x="3741636" y="313082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8900000">
            <a:off x="2202848" y="295055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8900000" flipV="1">
            <a:off x="3029613" y="377643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rot="2700000">
            <a:off x="3010562" y="212160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心形 66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rgbClr val="5C6D7D"/>
          </a:solidFill>
        </p:grpSpPr>
        <p:sp>
          <p:nvSpPr>
            <p:cNvPr id="69" name="椭圆 68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同侧圆角矩形 69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同侧圆角矩形 71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同侧圆角矩形 72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同侧圆角矩形 73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rgbClr val="5C6D7D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79" name="组合 78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83" name="矩形 82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等腰三角形 79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剪去单角的矩形 77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rgbClr val="FC4B41"/>
          </a:solidFill>
        </p:grpSpPr>
        <p:grpSp>
          <p:nvGrpSpPr>
            <p:cNvPr id="86" name="组合 85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89" name="任意多边形 88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任意多边形 86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5845675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5845675" y="2392498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10" name="矩形 109"/>
          <p:cNvSpPr/>
          <p:nvPr/>
        </p:nvSpPr>
        <p:spPr>
          <a:xfrm>
            <a:off x="8410493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8410492" y="2392498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5845675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5845675" y="4451534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8410493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8410492" y="4451534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 animBg="1"/>
      <p:bldP spid="64" grpId="0" animBg="1"/>
      <p:bldP spid="65" grpId="0" animBg="1"/>
      <p:bldP spid="66" grpId="0" animBg="1"/>
      <p:bldP spid="6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3507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64" name="矩形 63"/>
          <p:cNvSpPr/>
          <p:nvPr/>
        </p:nvSpPr>
        <p:spPr>
          <a:xfrm>
            <a:off x="3069203" y="1392943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5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55545" y="55424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7" name="TextBox 55"/>
          <p:cNvSpPr txBox="1"/>
          <p:nvPr/>
        </p:nvSpPr>
        <p:spPr>
          <a:xfrm>
            <a:off x="8105552" y="1945406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50349" y="2065958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7577962" y="49100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71" name="肘形连接符 70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37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4" dur="7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71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88" dur="6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837145" y="1550060"/>
            <a:ext cx="1302980" cy="1302141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ctr" anchorCtr="0" compatLnSpc="1"/>
          <a:lstStyle/>
          <a:p>
            <a:pPr algn="ctr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1674204" y="2202779"/>
            <a:ext cx="3162941" cy="0"/>
          </a:xfrm>
          <a:prstGeom prst="line">
            <a:avLst/>
          </a:prstGeom>
          <a:noFill/>
          <a:ln w="5" cap="flat">
            <a:solidFill>
              <a:srgbClr val="5C6D7D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3881405" y="2024766"/>
            <a:ext cx="367084" cy="365918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3021570" y="2024766"/>
            <a:ext cx="370391" cy="365918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 26"/>
          <p:cNvSpPr>
            <a:spLocks noEditPoints="1"/>
          </p:cNvSpPr>
          <p:nvPr/>
        </p:nvSpPr>
        <p:spPr bwMode="auto">
          <a:xfrm>
            <a:off x="2165043" y="2024766"/>
            <a:ext cx="373697" cy="365918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Freeform 27"/>
          <p:cNvSpPr/>
          <p:nvPr/>
        </p:nvSpPr>
        <p:spPr bwMode="auto">
          <a:xfrm>
            <a:off x="3990537" y="2304972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/>
          <p:nvPr/>
        </p:nvSpPr>
        <p:spPr bwMode="auto">
          <a:xfrm>
            <a:off x="3107554" y="2304973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/>
          <p:nvPr/>
        </p:nvSpPr>
        <p:spPr bwMode="auto">
          <a:xfrm>
            <a:off x="2251027" y="2304972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4791" y="3172432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5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4791" y="4034688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790" y="4925037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7851" y="3167595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37851" y="4089861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37851" y="5012127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980728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>
                <a:solidFill>
                  <a:srgbClr val="B4B7BE"/>
                </a:solidFill>
                <a:latin typeface="Impact MT Std" pitchFamily="34" charset="0"/>
              </a:rPr>
              <a:t>202X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</a:rPr>
              <a:t>GO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spc="300" dirty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49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4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4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569196" y="1671952"/>
            <a:ext cx="1685040" cy="1685040"/>
            <a:chOff x="5441253" y="3720483"/>
            <a:chExt cx="936104" cy="936104"/>
          </a:xfrm>
        </p:grpSpPr>
        <p:sp>
          <p:nvSpPr>
            <p:cNvPr id="94" name="椭圆 93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5690" y="1484784"/>
            <a:ext cx="1123045" cy="1302732"/>
            <a:chOff x="5301679" y="1577352"/>
            <a:chExt cx="1123045" cy="1302732"/>
          </a:xfrm>
        </p:grpSpPr>
        <p:sp>
          <p:nvSpPr>
            <p:cNvPr id="22" name="六边形 21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6107" y="2557617"/>
            <a:ext cx="1123045" cy="1302732"/>
            <a:chOff x="5902096" y="2650185"/>
            <a:chExt cx="1123045" cy="1302732"/>
          </a:xfrm>
        </p:grpSpPr>
        <p:sp>
          <p:nvSpPr>
            <p:cNvPr id="26" name="六边形 25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65690" y="3631448"/>
            <a:ext cx="1123045" cy="1302732"/>
            <a:chOff x="5301679" y="3724016"/>
            <a:chExt cx="1123045" cy="1302732"/>
          </a:xfrm>
        </p:grpSpPr>
        <p:sp>
          <p:nvSpPr>
            <p:cNvPr id="29" name="六边形 28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410967" y="2135650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231124" y="1718353"/>
            <a:ext cx="4100531" cy="1153868"/>
            <a:chOff x="6567113" y="1810921"/>
            <a:chExt cx="4100531" cy="1153868"/>
          </a:xfrm>
        </p:grpSpPr>
        <p:sp>
          <p:nvSpPr>
            <p:cNvPr id="33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395055" y="1888159"/>
              <a:ext cx="3272589" cy="1076630"/>
              <a:chOff x="6968290" y="1783887"/>
              <a:chExt cx="3272589" cy="1076630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40" name="文本框 11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6933940" y="3191073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88368" y="2775574"/>
            <a:ext cx="4188647" cy="969202"/>
            <a:chOff x="1524357" y="2868142"/>
            <a:chExt cx="4188647" cy="969202"/>
          </a:xfrm>
        </p:grpSpPr>
        <p:sp>
          <p:nvSpPr>
            <p:cNvPr id="43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45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46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>
            <a:off x="1410967" y="4277647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6231124" y="3879370"/>
            <a:ext cx="4100531" cy="1153868"/>
            <a:chOff x="6567113" y="3971938"/>
            <a:chExt cx="4100531" cy="1153868"/>
          </a:xfrm>
        </p:grpSpPr>
        <p:sp>
          <p:nvSpPr>
            <p:cNvPr id="49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395055" y="4049176"/>
              <a:ext cx="3272589" cy="1076630"/>
              <a:chOff x="6968290" y="1783887"/>
              <a:chExt cx="3272589" cy="1076630"/>
            </a:xfrm>
          </p:grpSpPr>
          <p:sp>
            <p:nvSpPr>
              <p:cNvPr id="51" name="文本框 103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52" name="文本框 104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>
            <a:off x="6933940" y="5350978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201043" y="5046275"/>
            <a:ext cx="4188647" cy="969202"/>
            <a:chOff x="1524357" y="2868142"/>
            <a:chExt cx="4188647" cy="969202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50606" y="4704901"/>
            <a:ext cx="1123045" cy="1302732"/>
            <a:chOff x="5550606" y="4704901"/>
            <a:chExt cx="1123045" cy="1302732"/>
          </a:xfrm>
        </p:grpSpPr>
        <p:sp>
          <p:nvSpPr>
            <p:cNvPr id="55" name="六边形 54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807980" y="1643213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54408" y="1892630"/>
            <a:ext cx="2877871" cy="338962"/>
            <a:chOff x="3249264" y="1751685"/>
            <a:chExt cx="2994025" cy="338961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54408" y="2303696"/>
            <a:ext cx="2877871" cy="338362"/>
            <a:chOff x="3249264" y="2162753"/>
            <a:chExt cx="2994025" cy="338362"/>
          </a:xfrm>
        </p:grpSpPr>
        <p:grpSp>
          <p:nvGrpSpPr>
            <p:cNvPr id="27" name="组合 2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49413" y="4073884"/>
            <a:ext cx="2894725" cy="352594"/>
            <a:chOff x="3244272" y="3932941"/>
            <a:chExt cx="3011560" cy="352593"/>
          </a:xfrm>
        </p:grpSpPr>
        <p:sp>
          <p:nvSpPr>
            <p:cNvPr id="32" name="圆角矩形 31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49418" y="4465916"/>
            <a:ext cx="2891825" cy="351887"/>
            <a:chOff x="3244272" y="4324968"/>
            <a:chExt cx="3008542" cy="351885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489075" y="1588621"/>
            <a:ext cx="2158455" cy="2196000"/>
            <a:chOff x="5397500" y="5734050"/>
            <a:chExt cx="365125" cy="371476"/>
          </a:xfrm>
          <a:solidFill>
            <a:srgbClr val="FC4B41"/>
          </a:solidFill>
        </p:grpSpPr>
        <p:sp>
          <p:nvSpPr>
            <p:cNvPr id="42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1499150" y="3802653"/>
            <a:ext cx="2158455" cy="2196000"/>
            <a:chOff x="5397500" y="5734050"/>
            <a:chExt cx="365125" cy="371476"/>
          </a:xfrm>
          <a:solidFill>
            <a:srgbClr val="5C6D7D"/>
          </a:solidFill>
        </p:grpSpPr>
        <p:sp>
          <p:nvSpPr>
            <p:cNvPr id="46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40597" y="1621474"/>
            <a:ext cx="3621551" cy="1256221"/>
            <a:chOff x="7240597" y="1621474"/>
            <a:chExt cx="3621551" cy="1256221"/>
          </a:xfrm>
        </p:grpSpPr>
        <p:sp>
          <p:nvSpPr>
            <p:cNvPr id="50" name="矩形 49"/>
            <p:cNvSpPr/>
            <p:nvPr/>
          </p:nvSpPr>
          <p:spPr>
            <a:xfrm>
              <a:off x="7240597" y="1621474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7240597" y="2009773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597" y="3145399"/>
            <a:ext cx="3621551" cy="1256220"/>
            <a:chOff x="7240597" y="3145399"/>
            <a:chExt cx="3621551" cy="1256220"/>
          </a:xfrm>
        </p:grpSpPr>
        <p:sp>
          <p:nvSpPr>
            <p:cNvPr id="53" name="矩形 52"/>
            <p:cNvSpPr/>
            <p:nvPr/>
          </p:nvSpPr>
          <p:spPr>
            <a:xfrm>
              <a:off x="7240597" y="3145399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47"/>
            <p:cNvSpPr>
              <a:spLocks noChangeArrowheads="1"/>
            </p:cNvSpPr>
            <p:nvPr/>
          </p:nvSpPr>
          <p:spPr bwMode="auto">
            <a:xfrm>
              <a:off x="7240597" y="3533697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40597" y="4669323"/>
            <a:ext cx="3621551" cy="1256219"/>
            <a:chOff x="7240597" y="4669323"/>
            <a:chExt cx="3621551" cy="1256219"/>
          </a:xfrm>
        </p:grpSpPr>
        <p:sp>
          <p:nvSpPr>
            <p:cNvPr id="56" name="矩形 55"/>
            <p:cNvSpPr/>
            <p:nvPr/>
          </p:nvSpPr>
          <p:spPr>
            <a:xfrm>
              <a:off x="7240597" y="4669323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在此录入上述图表的综合描述说明，在此录入上述图表的综合描述说明，在此录入上述图表的描述说明。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3547241" y="149095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3531478" y="2673030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47241" y="369633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3531478" y="4862648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329835" y="1795908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8900255" y="1769462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22" name="Flowchart: Off-page Connector 63"/>
          <p:cNvSpPr/>
          <p:nvPr/>
        </p:nvSpPr>
        <p:spPr>
          <a:xfrm>
            <a:off x="8329835" y="3098947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8900255" y="3072501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24" name="Flowchart: Off-page Connector 63"/>
          <p:cNvSpPr/>
          <p:nvPr/>
        </p:nvSpPr>
        <p:spPr>
          <a:xfrm>
            <a:off x="8329835" y="4467099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>
            <a:off x="8900255" y="4440653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26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8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5C6D7D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1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rgbClr val="5C6D7D"/>
          </a:solidFill>
        </p:grpSpPr>
        <p:sp>
          <p:nvSpPr>
            <p:cNvPr id="32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5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5C6D7D"/>
          </a:solidFill>
        </p:grpSpPr>
        <p:sp>
          <p:nvSpPr>
            <p:cNvPr id="37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0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rgbClr val="5C6D7D"/>
          </a:solidFill>
        </p:grpSpPr>
        <p:sp>
          <p:nvSpPr>
            <p:cNvPr id="101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02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03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6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1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2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3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4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16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rgbClr val="5C6D7D"/>
          </a:solidFill>
        </p:grpSpPr>
        <p:sp>
          <p:nvSpPr>
            <p:cNvPr id="117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8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9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1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2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3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4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35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5C6D7D"/>
          </a:solidFill>
        </p:grpSpPr>
        <p:sp>
          <p:nvSpPr>
            <p:cNvPr id="136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2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3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4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5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6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7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8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9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0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1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2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03" name="椭圆 202"/>
          <p:cNvSpPr/>
          <p:nvPr/>
        </p:nvSpPr>
        <p:spPr>
          <a:xfrm>
            <a:off x="5894648" y="2399334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6497157" y="2896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265492" y="3212313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4221038" y="3799418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2925457" y="4162567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3401097" y="2291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1839297" y="2906919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4049" y="1567311"/>
            <a:ext cx="2245895" cy="2887579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44049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17680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76133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3411" y="1567311"/>
            <a:ext cx="2245895" cy="2887579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53411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27042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785495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2773" y="1567311"/>
            <a:ext cx="2245895" cy="2887579"/>
          </a:xfrm>
          <a:prstGeom prst="rect">
            <a:avLst/>
          </a:prstGeom>
          <a:blipFill>
            <a:blip r:embed="rId6" cstate="print"/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62773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36404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194857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72136" y="1567311"/>
            <a:ext cx="2245895" cy="2887579"/>
          </a:xfrm>
          <a:prstGeom prst="rect">
            <a:avLst/>
          </a:prstGeom>
          <a:blipFill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572136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645767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604220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892127" y="1900606"/>
              <a:ext cx="1039178" cy="1248106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96073" y="1430971"/>
            <a:ext cx="2227423" cy="2232424"/>
            <a:chOff x="800752" y="1176303"/>
            <a:chExt cx="2227424" cy="2232424"/>
          </a:xfrm>
        </p:grpSpPr>
        <p:grpSp>
          <p:nvGrpSpPr>
            <p:cNvPr id="21" name="组合 20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98555" y="3738551"/>
            <a:ext cx="2568326" cy="1620686"/>
            <a:chOff x="703235" y="3483883"/>
            <a:chExt cx="2568326" cy="1620686"/>
          </a:xfrm>
        </p:grpSpPr>
        <p:sp>
          <p:nvSpPr>
            <p:cNvPr id="27" name="矩形 26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3235" y="3633397"/>
              <a:ext cx="2568326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4189" y="1430971"/>
            <a:ext cx="2126625" cy="2129124"/>
            <a:chOff x="3540169" y="1176303"/>
            <a:chExt cx="2126625" cy="2129124"/>
          </a:xfrm>
        </p:grpSpPr>
        <p:sp>
          <p:nvSpPr>
            <p:cNvPr id="30" name="椭圆 29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69133" y="3737742"/>
            <a:ext cx="2495936" cy="1362154"/>
            <a:chOff x="3305112" y="3483074"/>
            <a:chExt cx="2495936" cy="1362154"/>
          </a:xfrm>
        </p:grpSpPr>
        <p:sp>
          <p:nvSpPr>
            <p:cNvPr id="37" name="矩形 36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305112" y="3632588"/>
              <a:ext cx="249593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23020" y="1430971"/>
            <a:ext cx="2122208" cy="2129124"/>
            <a:chOff x="6178788" y="1176303"/>
            <a:chExt cx="2122208" cy="2129124"/>
          </a:xfrm>
        </p:grpSpPr>
        <p:sp>
          <p:nvSpPr>
            <p:cNvPr id="40" name="椭圆 3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4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6155" y="3740026"/>
            <a:ext cx="2554437" cy="1362154"/>
            <a:chOff x="6071921" y="3485358"/>
            <a:chExt cx="2554437" cy="1362154"/>
          </a:xfrm>
        </p:grpSpPr>
        <p:sp>
          <p:nvSpPr>
            <p:cNvPr id="45" name="矩形 4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071921" y="3634872"/>
              <a:ext cx="2554437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2559" y="5368810"/>
            <a:ext cx="938688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Microsoft Office PowerPoint</Application>
  <PresentationFormat>自定义</PresentationFormat>
  <Paragraphs>298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Impact MT Std</vt:lpstr>
      <vt:lpstr>方正大黑简体</vt:lpstr>
      <vt:lpstr>微软雅黑</vt:lpstr>
      <vt:lpstr>造字工房悦圆演示版常规体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54</cp:revision>
  <dcterms:created xsi:type="dcterms:W3CDTF">2015-08-06T11:38:00Z</dcterms:created>
  <dcterms:modified xsi:type="dcterms:W3CDTF">2021-01-06T02:58:50Z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