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94" r:id="rId4"/>
    <p:sldId id="293" r:id="rId5"/>
    <p:sldId id="258" r:id="rId6"/>
    <p:sldId id="259" r:id="rId7"/>
    <p:sldId id="260" r:id="rId8"/>
    <p:sldId id="261" r:id="rId9"/>
    <p:sldId id="262" r:id="rId10"/>
    <p:sldId id="263" r:id="rId11"/>
    <p:sldId id="264" r:id="rId12"/>
    <p:sldId id="265" r:id="rId13"/>
    <p:sldId id="295" r:id="rId14"/>
    <p:sldId id="266" r:id="rId15"/>
    <p:sldId id="267" r:id="rId16"/>
    <p:sldId id="268" r:id="rId17"/>
    <p:sldId id="269" r:id="rId18"/>
    <p:sldId id="270" r:id="rId19"/>
    <p:sldId id="271" r:id="rId20"/>
    <p:sldId id="273" r:id="rId21"/>
    <p:sldId id="274" r:id="rId22"/>
    <p:sldId id="275" r:id="rId23"/>
    <p:sldId id="296" r:id="rId24"/>
    <p:sldId id="276" r:id="rId25"/>
    <p:sldId id="278" r:id="rId26"/>
    <p:sldId id="280" r:id="rId27"/>
    <p:sldId id="281" r:id="rId28"/>
    <p:sldId id="297" r:id="rId29"/>
    <p:sldId id="282" r:id="rId30"/>
    <p:sldId id="283" r:id="rId31"/>
    <p:sldId id="287" r:id="rId32"/>
    <p:sldId id="298" r:id="rId33"/>
    <p:sldId id="291" r:id="rId34"/>
    <p:sldId id="289" r:id="rId35"/>
    <p:sldId id="290" r:id="rId36"/>
    <p:sldId id="292" r:id="rId37"/>
    <p:sldId id="299" r:id="rId38"/>
  </p:sldIdLst>
  <p:sldSz cx="12190413" cy="6858000"/>
  <p:notesSz cx="6858000" cy="9144000"/>
  <p:embeddedFontLst>
    <p:embeddedFont>
      <p:font typeface="微软雅黑" panose="020B0503020204020204" pitchFamily="34" charset="-122"/>
      <p:regular r:id="rId40"/>
      <p:bold r:id="rId41"/>
    </p:embeddedFont>
    <p:embeddedFont>
      <p:font typeface="Bebas" panose="02010600030101010101"/>
      <p:regular r:id="rId42"/>
    </p:embeddedFont>
    <p:embeddedFont>
      <p:font typeface="Calibri" panose="020F0502020204030204" pitchFamily="34" charset="0"/>
      <p:regular r:id="rId43"/>
      <p:bold r:id="rId44"/>
      <p:italic r:id="rId45"/>
      <p:boldItalic r:id="rId46"/>
    </p:embeddedFont>
    <p:embeddedFont>
      <p:font typeface="Gulim" panose="020B0600000101010101" pitchFamily="34" charset="-127"/>
      <p:regular r:id="rId47"/>
    </p:embeddedFont>
    <p:embeddedFont>
      <p:font typeface="Impact" panose="020B0806030902050204" pitchFamily="34" charset="0"/>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A3A"/>
    <a:srgbClr val="B62C2C"/>
    <a:srgbClr val="FEC202"/>
    <a:srgbClr val="EEA800"/>
    <a:srgbClr val="FFE699"/>
    <a:srgbClr val="F8F8F8"/>
    <a:srgbClr val="FFFFFF"/>
    <a:srgbClr val="FEFEFE"/>
    <a:srgbClr val="004A82"/>
    <a:srgbClr val="47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7" autoAdjust="0"/>
    <p:restoredTop sz="97823" autoAdjust="0"/>
  </p:normalViewPr>
  <p:slideViewPr>
    <p:cSldViewPr>
      <p:cViewPr varScale="1">
        <p:scale>
          <a:sx n="114" d="100"/>
          <a:sy n="114" d="100"/>
        </p:scale>
        <p:origin x="450"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162"/>
    </p:cViewPr>
  </p:sorterViewPr>
  <p:notesViewPr>
    <p:cSldViewPr>
      <p:cViewPr varScale="1">
        <p:scale>
          <a:sx n="83" d="100"/>
          <a:sy n="83" d="100"/>
        </p:scale>
        <p:origin x="-39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4B2D8-49B2-4CD0-A224-C7461A1D42E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5EDEE-A756-42FC-9507-6426E81D62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sv-SE" altLang="zh-CN" dirty="0"/>
              <a:t>BOSSPPT 2017 </a:t>
            </a:r>
            <a:r>
              <a:rPr lang="zh-CN" altLang="sv-SE" dirty="0"/>
              <a:t>红色系列</a:t>
            </a:r>
          </a:p>
          <a:p>
            <a:r>
              <a:rPr lang="zh-CN" altLang="sv-SE" dirty="0"/>
              <a:t>店铺：</a:t>
            </a:r>
            <a:r>
              <a:rPr lang="sv-SE" altLang="zh-CN" dirty="0"/>
              <a:t>BOSSPPT</a:t>
            </a:r>
            <a:r>
              <a:rPr lang="zh-CN" altLang="sv-SE" dirty="0"/>
              <a:t>顶尖职业文案</a:t>
            </a:r>
          </a:p>
          <a:p>
            <a:r>
              <a:rPr lang="sv-SE" altLang="zh-CN" dirty="0"/>
              <a:t>https://chinappt.taobao.com</a:t>
            </a:r>
          </a:p>
          <a:p>
            <a:r>
              <a:rPr lang="zh-CN" altLang="sv-SE" dirty="0"/>
              <a:t>（如果您购买此</a:t>
            </a:r>
            <a:r>
              <a:rPr lang="sv-SE" altLang="zh-CN" dirty="0"/>
              <a:t>PPT</a:t>
            </a:r>
            <a:r>
              <a:rPr lang="zh-CN" altLang="sv-SE" dirty="0"/>
              <a:t>非上述网址，视为盗版本店，可以要求退货）</a:t>
            </a:r>
            <a:endParaRPr lang="zh-CN" altLang="en-US"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sv-SE" altLang="zh-CN" dirty="0"/>
              <a:t>BOSSPPT 2017 </a:t>
            </a:r>
            <a:r>
              <a:rPr lang="zh-CN" altLang="sv-SE" dirty="0"/>
              <a:t>红色系列</a:t>
            </a:r>
          </a:p>
          <a:p>
            <a:r>
              <a:rPr lang="zh-CN" altLang="sv-SE" dirty="0"/>
              <a:t>店铺：</a:t>
            </a:r>
            <a:r>
              <a:rPr lang="sv-SE" altLang="zh-CN" dirty="0"/>
              <a:t>BOSSPPT</a:t>
            </a:r>
            <a:r>
              <a:rPr lang="zh-CN" altLang="sv-SE" dirty="0"/>
              <a:t>顶尖职业文案</a:t>
            </a:r>
          </a:p>
          <a:p>
            <a:r>
              <a:rPr lang="sv-SE" altLang="zh-CN" dirty="0"/>
              <a:t>https://chinappt.taobao.com</a:t>
            </a:r>
          </a:p>
          <a:p>
            <a:r>
              <a:rPr lang="zh-CN" altLang="sv-SE" dirty="0"/>
              <a:t>（如果您购买此</a:t>
            </a:r>
            <a:r>
              <a:rPr lang="sv-SE" altLang="zh-CN" dirty="0"/>
              <a:t>PPT</a:t>
            </a:r>
            <a:r>
              <a:rPr lang="zh-CN" altLang="sv-SE" dirty="0"/>
              <a:t>非上述网址，视为盗版本店，可以要求退货）</a:t>
            </a:r>
            <a:endParaRPr lang="zh-CN" altLang="en-US"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sv-SE" altLang="zh-CN" dirty="0"/>
              <a:t>BOSSPPT 2017 </a:t>
            </a:r>
            <a:r>
              <a:rPr lang="zh-CN" altLang="sv-SE" dirty="0"/>
              <a:t>红色系列</a:t>
            </a:r>
          </a:p>
          <a:p>
            <a:r>
              <a:rPr lang="zh-CN" altLang="sv-SE" dirty="0"/>
              <a:t>店铺：</a:t>
            </a:r>
            <a:r>
              <a:rPr lang="sv-SE" altLang="zh-CN" dirty="0"/>
              <a:t>BOSSPPT</a:t>
            </a:r>
            <a:r>
              <a:rPr lang="zh-CN" altLang="sv-SE" dirty="0"/>
              <a:t>顶尖职业文案</a:t>
            </a:r>
          </a:p>
          <a:p>
            <a:r>
              <a:rPr lang="sv-SE" altLang="zh-CN" dirty="0"/>
              <a:t>https://chinappt.taobao.com</a:t>
            </a:r>
          </a:p>
          <a:p>
            <a:r>
              <a:rPr lang="zh-CN" altLang="sv-SE" dirty="0"/>
              <a:t>（如果您购买此</a:t>
            </a:r>
            <a:r>
              <a:rPr lang="sv-SE" altLang="zh-CN" dirty="0"/>
              <a:t>PPT</a:t>
            </a:r>
            <a:r>
              <a:rPr lang="zh-CN" altLang="sv-SE" dirty="0"/>
              <a:t>非上述网址，视为盗版本店，可以要求退货）</a:t>
            </a:r>
            <a:endParaRPr lang="zh-CN" altLang="en-US"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sv-SE" altLang="zh-CN" dirty="0"/>
          </a:p>
        </p:txBody>
      </p:sp>
      <p:sp>
        <p:nvSpPr>
          <p:cNvPr id="4" name="灯片编号占位符 3"/>
          <p:cNvSpPr>
            <a:spLocks noGrp="1"/>
          </p:cNvSpPr>
          <p:nvPr>
            <p:ph type="sldNum" sz="quarter" idx="10"/>
          </p:nvPr>
        </p:nvSpPr>
        <p:spPr/>
        <p:txBody>
          <a:bodyPr/>
          <a:lstStyle/>
          <a:p>
            <a:fld id="{C085EDEE-A756-42FC-9507-6426E81D625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85EDEE-A756-42FC-9507-6426E81D625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12190413"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节">
    <p:spTree>
      <p:nvGrpSpPr>
        <p:cNvPr id="1" name=""/>
        <p:cNvGrpSpPr/>
        <p:nvPr/>
      </p:nvGrpSpPr>
      <p:grpSpPr>
        <a:xfrm>
          <a:off x="0" y="0"/>
          <a:ext cx="0" cy="0"/>
          <a:chOff x="0" y="0"/>
          <a:chExt cx="0" cy="0"/>
        </a:xfrm>
      </p:grpSpPr>
      <p:sp>
        <p:nvSpPr>
          <p:cNvPr id="8" name="矩形 7"/>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0" y="-1"/>
            <a:ext cx="3095357" cy="6858002"/>
            <a:chOff x="0" y="-1"/>
            <a:chExt cx="3095357" cy="6858002"/>
          </a:xfrm>
        </p:grpSpPr>
        <p:sp>
          <p:nvSpPr>
            <p:cNvPr id="31" name="矩形 30"/>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年度工作概述</a:t>
            </a: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工作完成情况</a:t>
            </a: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项目成果展示</a:t>
            </a: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工作不足之处</a:t>
            </a: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明年工作计划</a:t>
            </a: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56555" y="104147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CE3A3A"/>
                </a:solidFill>
                <a:latin typeface="Bebas" pitchFamily="2" charset="0"/>
              </a:rPr>
              <a:t>01</a:t>
            </a:r>
            <a:endParaRPr lang="zh-CN" altLang="en-US" sz="3200">
              <a:solidFill>
                <a:srgbClr val="CE3A3A"/>
              </a:solidFill>
              <a:latin typeface="Bebas" pitchFamily="2" charset="0"/>
            </a:endParaRPr>
          </a:p>
        </p:txBody>
      </p:sp>
      <p:sp>
        <p:nvSpPr>
          <p:cNvPr id="41" name="矩形 40"/>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FFFFFF"/>
                </a:solidFill>
                <a:latin typeface="Bebas" pitchFamily="2" charset="0"/>
              </a:rPr>
              <a:t>02</a:t>
            </a:r>
            <a:endParaRPr lang="zh-CN" altLang="en-US" sz="3200">
              <a:solidFill>
                <a:srgbClr val="FFFFFF"/>
              </a:solidFill>
              <a:latin typeface="Bebas" pitchFamily="2" charset="0"/>
            </a:endParaRPr>
          </a:p>
        </p:txBody>
      </p:sp>
      <p:sp>
        <p:nvSpPr>
          <p:cNvPr id="42" name="矩形 41"/>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FFFFFF"/>
                </a:solidFill>
                <a:latin typeface="Bebas" pitchFamily="2" charset="0"/>
              </a:rPr>
              <a:t>03</a:t>
            </a:r>
            <a:endParaRPr lang="zh-CN" altLang="en-US" sz="3200">
              <a:solidFill>
                <a:srgbClr val="FFFFFF"/>
              </a:solidFill>
              <a:latin typeface="Bebas" pitchFamily="2" charset="0"/>
            </a:endParaRPr>
          </a:p>
        </p:txBody>
      </p:sp>
      <p:sp>
        <p:nvSpPr>
          <p:cNvPr id="43" name="矩形 42"/>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FFFFFF"/>
                </a:solidFill>
                <a:latin typeface="Bebas" pitchFamily="2" charset="0"/>
              </a:rPr>
              <a:t>04</a:t>
            </a:r>
            <a:endParaRPr lang="zh-CN" altLang="en-US" sz="3200">
              <a:solidFill>
                <a:srgbClr val="FFFFFF"/>
              </a:solidFill>
              <a:latin typeface="Bebas" pitchFamily="2" charset="0"/>
            </a:endParaRPr>
          </a:p>
        </p:txBody>
      </p:sp>
      <p:sp>
        <p:nvSpPr>
          <p:cNvPr id="44" name="矩形 43"/>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FFFFFF"/>
                </a:solidFill>
                <a:latin typeface="Bebas" pitchFamily="2" charset="0"/>
              </a:rPr>
              <a:t>05</a:t>
            </a:r>
            <a:endParaRPr lang="zh-CN" altLang="en-US" sz="3200">
              <a:solidFill>
                <a:srgbClr val="FFFFFF"/>
              </a:solidFill>
              <a:latin typeface="Bebas"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二节">
    <p:spTree>
      <p:nvGrpSpPr>
        <p:cNvPr id="1" name=""/>
        <p:cNvGrpSpPr/>
        <p:nvPr/>
      </p:nvGrpSpPr>
      <p:grpSpPr>
        <a:xfrm>
          <a:off x="0" y="0"/>
          <a:ext cx="0" cy="0"/>
          <a:chOff x="0" y="0"/>
          <a:chExt cx="0" cy="0"/>
        </a:xfrm>
      </p:grpSpPr>
      <p:sp>
        <p:nvSpPr>
          <p:cNvPr id="40" name="矩形 39"/>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userDrawn="1"/>
        </p:nvGrpSpPr>
        <p:grpSpPr>
          <a:xfrm>
            <a:off x="0" y="-1"/>
            <a:ext cx="3095357" cy="6858002"/>
            <a:chOff x="0" y="-1"/>
            <a:chExt cx="3095357" cy="6858002"/>
          </a:xfrm>
        </p:grpSpPr>
        <p:sp>
          <p:nvSpPr>
            <p:cNvPr id="42" name="矩形 41"/>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年度工作概述</a:t>
            </a: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工作完成情况</a:t>
            </a: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项目成果展示</a:t>
            </a: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工作不足之处</a:t>
            </a: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明年工作计划</a:t>
            </a: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01</a:t>
            </a:r>
            <a:endParaRPr lang="zh-CN" altLang="en-US" sz="3200">
              <a:solidFill>
                <a:schemeClr val="bg1"/>
              </a:solidFill>
              <a:latin typeface="Bebas" pitchFamily="2" charset="0"/>
            </a:endParaRPr>
          </a:p>
        </p:txBody>
      </p:sp>
      <p:sp>
        <p:nvSpPr>
          <p:cNvPr id="45" name="矩形 44"/>
          <p:cNvSpPr/>
          <p:nvPr userDrawn="1"/>
        </p:nvSpPr>
        <p:spPr>
          <a:xfrm>
            <a:off x="356555" y="203372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CE3A3A"/>
                </a:solidFill>
                <a:latin typeface="Bebas" pitchFamily="2" charset="0"/>
              </a:rPr>
              <a:t>02</a:t>
            </a:r>
            <a:endParaRPr lang="zh-CN" altLang="en-US" sz="3200">
              <a:solidFill>
                <a:srgbClr val="CE3A3A"/>
              </a:solidFill>
              <a:latin typeface="Bebas" pitchFamily="2" charset="0"/>
            </a:endParaRPr>
          </a:p>
        </p:txBody>
      </p:sp>
      <p:sp>
        <p:nvSpPr>
          <p:cNvPr id="46" name="矩形 45"/>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03</a:t>
            </a:r>
            <a:endParaRPr lang="zh-CN" altLang="en-US" sz="3200">
              <a:solidFill>
                <a:schemeClr val="bg1"/>
              </a:solidFill>
              <a:latin typeface="Bebas" pitchFamily="2" charset="0"/>
            </a:endParaRPr>
          </a:p>
        </p:txBody>
      </p:sp>
      <p:sp>
        <p:nvSpPr>
          <p:cNvPr id="47" name="矩形 46"/>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04</a:t>
            </a:r>
            <a:endParaRPr lang="zh-CN" altLang="en-US" sz="3200">
              <a:solidFill>
                <a:schemeClr val="bg1"/>
              </a:solidFill>
              <a:latin typeface="Bebas" pitchFamily="2" charset="0"/>
            </a:endParaRPr>
          </a:p>
        </p:txBody>
      </p:sp>
      <p:sp>
        <p:nvSpPr>
          <p:cNvPr id="48" name="矩形 47"/>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05</a:t>
            </a:r>
            <a:endParaRPr lang="zh-CN" altLang="en-US" sz="3200">
              <a:solidFill>
                <a:schemeClr val="bg1"/>
              </a:solidFill>
              <a:latin typeface="Bebas"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三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年度工作概述</a:t>
            </a: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工作完成情况</a:t>
            </a: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项目成果展示</a:t>
            </a: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工作不足之处</a:t>
            </a: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明年工作计划</a:t>
            </a: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01</a:t>
            </a:r>
            <a:endParaRPr lang="zh-CN" altLang="en-US" sz="320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02</a:t>
            </a:r>
            <a:endParaRPr lang="zh-CN" altLang="en-US" sz="320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CE3A3A"/>
                </a:solidFill>
                <a:latin typeface="Bebas" pitchFamily="2" charset="0"/>
              </a:rPr>
              <a:t>03</a:t>
            </a:r>
            <a:endParaRPr lang="zh-CN" altLang="en-US" sz="3200">
              <a:solidFill>
                <a:srgbClr val="CE3A3A"/>
              </a:solidFill>
              <a:latin typeface="Bebas" pitchFamily="2" charset="0"/>
            </a:endParaRPr>
          </a:p>
        </p:txBody>
      </p:sp>
      <p:sp>
        <p:nvSpPr>
          <p:cNvPr id="49" name="矩形 48"/>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04</a:t>
            </a:r>
            <a:endParaRPr lang="zh-CN" altLang="en-US" sz="3200">
              <a:solidFill>
                <a:schemeClr val="bg1"/>
              </a:solidFill>
              <a:latin typeface="Bebas" pitchFamily="2" charset="0"/>
            </a:endParaRPr>
          </a:p>
        </p:txBody>
      </p:sp>
      <p:sp>
        <p:nvSpPr>
          <p:cNvPr id="50" name="矩形 49"/>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05</a:t>
            </a:r>
            <a:endParaRPr lang="zh-CN" altLang="en-US" sz="3200">
              <a:solidFill>
                <a:schemeClr val="bg1"/>
              </a:solidFill>
              <a:latin typeface="Bebas"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四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年度工作概述</a:t>
            </a: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工作完成情况</a:t>
            </a: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项目成果展示</a:t>
            </a: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工作不足之处</a:t>
            </a: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明年工作计划</a:t>
            </a: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01</a:t>
            </a:r>
            <a:endParaRPr lang="zh-CN" altLang="en-US" sz="320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02</a:t>
            </a:r>
            <a:endParaRPr lang="zh-CN" altLang="en-US" sz="320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03</a:t>
            </a:r>
            <a:endParaRPr lang="zh-CN" altLang="en-US" sz="3200">
              <a:solidFill>
                <a:schemeClr val="bg1"/>
              </a:solidFill>
              <a:latin typeface="Bebas" pitchFamily="2" charset="0"/>
            </a:endParaRPr>
          </a:p>
        </p:txBody>
      </p:sp>
      <p:sp>
        <p:nvSpPr>
          <p:cNvPr id="49" name="矩形 48"/>
          <p:cNvSpPr/>
          <p:nvPr userDrawn="1"/>
        </p:nvSpPr>
        <p:spPr>
          <a:xfrm>
            <a:off x="356555" y="4018222"/>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CE3A3A"/>
                </a:solidFill>
                <a:latin typeface="Bebas" pitchFamily="2" charset="0"/>
              </a:rPr>
              <a:t>04</a:t>
            </a:r>
            <a:endParaRPr lang="zh-CN" altLang="en-US" sz="3200">
              <a:solidFill>
                <a:srgbClr val="CE3A3A"/>
              </a:solidFill>
              <a:latin typeface="Bebas" pitchFamily="2" charset="0"/>
            </a:endParaRPr>
          </a:p>
        </p:txBody>
      </p:sp>
      <p:sp>
        <p:nvSpPr>
          <p:cNvPr id="50" name="矩形 49"/>
          <p:cNvSpPr/>
          <p:nvPr userDrawn="1"/>
        </p:nvSpPr>
        <p:spPr>
          <a:xfrm>
            <a:off x="356555" y="5010471"/>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05</a:t>
            </a:r>
            <a:endParaRPr lang="zh-CN" altLang="en-US" sz="3200">
              <a:solidFill>
                <a:schemeClr val="bg1"/>
              </a:solidFill>
              <a:latin typeface="Bebas"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五节">
    <p:spTree>
      <p:nvGrpSpPr>
        <p:cNvPr id="1" name=""/>
        <p:cNvGrpSpPr/>
        <p:nvPr/>
      </p:nvGrpSpPr>
      <p:grpSpPr>
        <a:xfrm>
          <a:off x="0" y="0"/>
          <a:ext cx="0" cy="0"/>
          <a:chOff x="0" y="0"/>
          <a:chExt cx="0" cy="0"/>
        </a:xfrm>
      </p:grpSpPr>
      <p:sp>
        <p:nvSpPr>
          <p:cNvPr id="41" name="矩形 40"/>
          <p:cNvSpPr/>
          <p:nvPr userDrawn="1"/>
        </p:nvSpPr>
        <p:spPr>
          <a:xfrm>
            <a:off x="1573218" y="-1"/>
            <a:ext cx="10617195" cy="685800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userDrawn="1"/>
        </p:nvCxnSpPr>
        <p:spPr>
          <a:xfrm>
            <a:off x="2782838" y="1038796"/>
            <a:ext cx="90370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0" y="-1"/>
            <a:ext cx="3095357" cy="6858002"/>
            <a:chOff x="0" y="-1"/>
            <a:chExt cx="3095357" cy="6858002"/>
          </a:xfrm>
        </p:grpSpPr>
        <p:sp>
          <p:nvSpPr>
            <p:cNvPr id="44" name="矩形 43"/>
            <p:cNvSpPr/>
            <p:nvPr userDrawn="1"/>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p:cNvSpPr/>
            <p:nvPr userDrawn="1"/>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userDrawn="1"/>
        </p:nvSpPr>
        <p:spPr>
          <a:xfrm>
            <a:off x="1069162" y="1298223"/>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年度工作概述</a:t>
            </a:r>
          </a:p>
        </p:txBody>
      </p:sp>
      <p:sp>
        <p:nvSpPr>
          <p:cNvPr id="71" name="TextBox 70"/>
          <p:cNvSpPr txBox="1"/>
          <p:nvPr userDrawn="1"/>
        </p:nvSpPr>
        <p:spPr>
          <a:xfrm>
            <a:off x="1069162" y="229664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工作完成情况</a:t>
            </a:r>
          </a:p>
        </p:txBody>
      </p:sp>
      <p:sp>
        <p:nvSpPr>
          <p:cNvPr id="72" name="TextBox 71"/>
          <p:cNvSpPr txBox="1"/>
          <p:nvPr userDrawn="1"/>
        </p:nvSpPr>
        <p:spPr>
          <a:xfrm>
            <a:off x="1069162" y="3295069"/>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项目成果展示</a:t>
            </a:r>
          </a:p>
        </p:txBody>
      </p:sp>
      <p:sp>
        <p:nvSpPr>
          <p:cNvPr id="73" name="TextBox 72"/>
          <p:cNvSpPr txBox="1"/>
          <p:nvPr userDrawn="1"/>
        </p:nvSpPr>
        <p:spPr>
          <a:xfrm>
            <a:off x="1069162" y="42934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工作不足之处</a:t>
            </a:r>
          </a:p>
        </p:txBody>
      </p:sp>
      <p:sp>
        <p:nvSpPr>
          <p:cNvPr id="74" name="TextBox 73"/>
          <p:cNvSpPr txBox="1"/>
          <p:nvPr userDrawn="1"/>
        </p:nvSpPr>
        <p:spPr>
          <a:xfrm>
            <a:off x="1069162" y="5291916"/>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明年工作计划</a:t>
            </a:r>
          </a:p>
        </p:txBody>
      </p:sp>
      <p:sp>
        <p:nvSpPr>
          <p:cNvPr id="80" name="矩形 79"/>
          <p:cNvSpPr/>
          <p:nvPr userDrawn="1"/>
        </p:nvSpPr>
        <p:spPr>
          <a:xfrm>
            <a:off x="1143950" y="1124744"/>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userDrawn="1"/>
        </p:nvSpPr>
        <p:spPr>
          <a:xfrm>
            <a:off x="1143950" y="1200054"/>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userDrawn="1"/>
        </p:nvSpPr>
        <p:spPr>
          <a:xfrm>
            <a:off x="1143950" y="1275363"/>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userDrawn="1"/>
        </p:nvSpPr>
        <p:spPr>
          <a:xfrm>
            <a:off x="1143950" y="2104021"/>
            <a:ext cx="21463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userDrawn="1"/>
        </p:nvSpPr>
        <p:spPr>
          <a:xfrm>
            <a:off x="1143950" y="2179331"/>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userDrawn="1"/>
        </p:nvSpPr>
        <p:spPr>
          <a:xfrm>
            <a:off x="1143950" y="22546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userDrawn="1"/>
        </p:nvSpPr>
        <p:spPr>
          <a:xfrm>
            <a:off x="1143950" y="3121590"/>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userDrawn="1"/>
        </p:nvSpPr>
        <p:spPr>
          <a:xfrm>
            <a:off x="1143950" y="319690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userDrawn="1"/>
        </p:nvSpPr>
        <p:spPr>
          <a:xfrm>
            <a:off x="1143950" y="3272209"/>
            <a:ext cx="333464"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userDrawn="1"/>
        </p:nvSpPr>
        <p:spPr>
          <a:xfrm>
            <a:off x="1143950" y="4095822"/>
            <a:ext cx="142781"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userDrawn="1"/>
        </p:nvSpPr>
        <p:spPr>
          <a:xfrm>
            <a:off x="1143950" y="4171132"/>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userDrawn="1"/>
        </p:nvSpPr>
        <p:spPr>
          <a:xfrm>
            <a:off x="1143950" y="4246441"/>
            <a:ext cx="213244" cy="4705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userDrawn="1"/>
        </p:nvSpPr>
        <p:spPr>
          <a:xfrm>
            <a:off x="1143950" y="5089421"/>
            <a:ext cx="285562"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1143950" y="5164731"/>
            <a:ext cx="357260"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userDrawn="1"/>
        </p:nvSpPr>
        <p:spPr>
          <a:xfrm>
            <a:off x="1143950" y="5240040"/>
            <a:ext cx="429268" cy="4571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56555" y="10414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01</a:t>
            </a:r>
            <a:endParaRPr lang="zh-CN" altLang="en-US" sz="3200">
              <a:solidFill>
                <a:schemeClr val="bg1"/>
              </a:solidFill>
              <a:latin typeface="Bebas" pitchFamily="2" charset="0"/>
            </a:endParaRPr>
          </a:p>
        </p:txBody>
      </p:sp>
      <p:sp>
        <p:nvSpPr>
          <p:cNvPr id="47" name="矩形 46"/>
          <p:cNvSpPr/>
          <p:nvPr userDrawn="1"/>
        </p:nvSpPr>
        <p:spPr>
          <a:xfrm>
            <a:off x="356555" y="20337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02</a:t>
            </a:r>
            <a:endParaRPr lang="zh-CN" altLang="en-US" sz="3200">
              <a:solidFill>
                <a:schemeClr val="bg1"/>
              </a:solidFill>
              <a:latin typeface="Bebas" pitchFamily="2" charset="0"/>
            </a:endParaRPr>
          </a:p>
        </p:txBody>
      </p:sp>
      <p:sp>
        <p:nvSpPr>
          <p:cNvPr id="48" name="矩形 47"/>
          <p:cNvSpPr/>
          <p:nvPr userDrawn="1"/>
        </p:nvSpPr>
        <p:spPr>
          <a:xfrm>
            <a:off x="356555" y="302597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03</a:t>
            </a:r>
            <a:endParaRPr lang="zh-CN" altLang="en-US" sz="3200">
              <a:solidFill>
                <a:schemeClr val="bg1"/>
              </a:solidFill>
              <a:latin typeface="Bebas" pitchFamily="2" charset="0"/>
            </a:endParaRPr>
          </a:p>
        </p:txBody>
      </p:sp>
      <p:sp>
        <p:nvSpPr>
          <p:cNvPr id="49" name="矩形 48"/>
          <p:cNvSpPr/>
          <p:nvPr userDrawn="1"/>
        </p:nvSpPr>
        <p:spPr>
          <a:xfrm>
            <a:off x="356555" y="4018222"/>
            <a:ext cx="626083" cy="62608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chemeClr val="bg1"/>
                </a:solidFill>
                <a:latin typeface="Bebas" pitchFamily="2" charset="0"/>
              </a:rPr>
              <a:t>04</a:t>
            </a:r>
            <a:endParaRPr lang="zh-CN" altLang="en-US" sz="3200">
              <a:solidFill>
                <a:schemeClr val="bg1"/>
              </a:solidFill>
              <a:latin typeface="Bebas" pitchFamily="2" charset="0"/>
            </a:endParaRPr>
          </a:p>
        </p:txBody>
      </p:sp>
      <p:sp>
        <p:nvSpPr>
          <p:cNvPr id="50" name="矩形 49"/>
          <p:cNvSpPr/>
          <p:nvPr userDrawn="1"/>
        </p:nvSpPr>
        <p:spPr>
          <a:xfrm>
            <a:off x="356555" y="5010471"/>
            <a:ext cx="626083" cy="626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3200">
                <a:solidFill>
                  <a:srgbClr val="CE3A3A"/>
                </a:solidFill>
                <a:latin typeface="Bebas" pitchFamily="2" charset="0"/>
              </a:rPr>
              <a:t>05</a:t>
            </a:r>
            <a:endParaRPr lang="zh-CN" altLang="en-US" sz="3200">
              <a:solidFill>
                <a:srgbClr val="CE3A3A"/>
              </a:solidFill>
              <a:latin typeface="Bebas"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7"/>
          <p:cNvSpPr/>
          <p:nvPr/>
        </p:nvSpPr>
        <p:spPr bwMode="auto">
          <a:xfrm>
            <a:off x="-1" y="3357935"/>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B62C2C"/>
          </a:solidFill>
          <a:ln>
            <a:noFill/>
          </a:ln>
        </p:spPr>
        <p:txBody>
          <a:bodyPr vert="horz" wrap="square" lIns="91440" tIns="45720" rIns="91440" bIns="45720" numCol="1" anchor="t" anchorCtr="0" compatLnSpc="1"/>
          <a:lstStyle/>
          <a:p>
            <a:endParaRPr lang="zh-CN" altLang="en-US"/>
          </a:p>
        </p:txBody>
      </p:sp>
      <p:sp>
        <p:nvSpPr>
          <p:cNvPr id="19"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2327995" y="3324821"/>
            <a:ext cx="7532831" cy="830997"/>
          </a:xfrm>
          <a:prstGeom prst="rect">
            <a:avLst/>
          </a:prstGeom>
          <a:noFill/>
        </p:spPr>
        <p:txBody>
          <a:bodyPr wrap="none" rtlCol="0">
            <a:spAutoFit/>
          </a:bodyPr>
          <a:lstStyle/>
          <a:p>
            <a:r>
              <a:rPr lang="zh-CN" altLang="en-US" sz="4800" b="1" dirty="0">
                <a:solidFill>
                  <a:srgbClr val="FFE699"/>
                </a:solidFill>
                <a:latin typeface="微软雅黑" panose="020B0503020204020204" pitchFamily="34" charset="-122"/>
                <a:ea typeface="微软雅黑" panose="020B0503020204020204" pitchFamily="34" charset="-122"/>
              </a:rPr>
              <a:t>工作计划总结汇报</a:t>
            </a:r>
            <a:r>
              <a:rPr lang="en-US" altLang="zh-CN" sz="4800" b="1" dirty="0">
                <a:solidFill>
                  <a:srgbClr val="FFE699"/>
                </a:solidFill>
                <a:latin typeface="微软雅黑" panose="020B0503020204020204" pitchFamily="34" charset="-122"/>
                <a:ea typeface="微软雅黑" panose="020B0503020204020204" pitchFamily="34" charset="-122"/>
              </a:rPr>
              <a:t>PPT</a:t>
            </a:r>
            <a:r>
              <a:rPr lang="zh-CN" altLang="en-US" sz="4800" b="1" dirty="0">
                <a:solidFill>
                  <a:srgbClr val="FFE699"/>
                </a:solidFill>
                <a:latin typeface="微软雅黑" panose="020B0503020204020204" pitchFamily="34" charset="-122"/>
                <a:ea typeface="微软雅黑" panose="020B0503020204020204" pitchFamily="34" charset="-122"/>
              </a:rPr>
              <a:t>模板</a:t>
            </a:r>
          </a:p>
        </p:txBody>
      </p:sp>
      <p:sp>
        <p:nvSpPr>
          <p:cNvPr id="10" name="TextBox 9"/>
          <p:cNvSpPr txBox="1"/>
          <p:nvPr/>
        </p:nvSpPr>
        <p:spPr>
          <a:xfrm>
            <a:off x="4578041" y="5397028"/>
            <a:ext cx="3642344" cy="400110"/>
          </a:xfrm>
          <a:prstGeom prst="rect">
            <a:avLst/>
          </a:prstGeom>
          <a:noFill/>
        </p:spPr>
        <p:txBody>
          <a:bodyPr wrap="none" rtlCol="0">
            <a:spAutoFit/>
          </a:bodyPr>
          <a:lstStyle/>
          <a:p>
            <a:pPr algn="ctr"/>
            <a:r>
              <a:rPr lang="zh-CN" altLang="en-US" sz="2000">
                <a:solidFill>
                  <a:srgbClr val="FEFEFE"/>
                </a:solidFill>
                <a:latin typeface="微软雅黑" panose="020B0503020204020204" pitchFamily="34" charset="-122"/>
                <a:ea typeface="微软雅黑" panose="020B0503020204020204" pitchFamily="34" charset="-122"/>
              </a:rPr>
              <a:t>汇报人：</a:t>
            </a:r>
            <a:r>
              <a:rPr lang="en-US" altLang="zh-CN" sz="2000">
                <a:solidFill>
                  <a:srgbClr val="FEFEFE"/>
                </a:solidFill>
                <a:latin typeface="微软雅黑" panose="020B0503020204020204" pitchFamily="34" charset="-122"/>
                <a:ea typeface="微软雅黑" panose="020B0503020204020204" pitchFamily="34" charset="-122"/>
              </a:rPr>
              <a:t>xiazaii       </a:t>
            </a:r>
            <a:r>
              <a:rPr lang="zh-CN" altLang="en-US" sz="2000">
                <a:solidFill>
                  <a:srgbClr val="FEFEFE"/>
                </a:solidFill>
                <a:latin typeface="微软雅黑" panose="020B0503020204020204" pitchFamily="34" charset="-122"/>
                <a:ea typeface="微软雅黑" panose="020B0503020204020204" pitchFamily="34" charset="-122"/>
              </a:rPr>
              <a:t>部门：</a:t>
            </a:r>
            <a:r>
              <a:rPr lang="en-US" altLang="zh-CN" sz="2000">
                <a:solidFill>
                  <a:srgbClr val="FEFEFE"/>
                </a:solidFill>
                <a:latin typeface="微软雅黑" panose="020B0503020204020204" pitchFamily="34" charset="-122"/>
                <a:ea typeface="微软雅黑" panose="020B0503020204020204" pitchFamily="34" charset="-122"/>
              </a:rPr>
              <a:t>xxx</a:t>
            </a:r>
            <a:endParaRPr lang="zh-CN" altLang="en-US" sz="2000" dirty="0">
              <a:solidFill>
                <a:srgbClr val="FEFEF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70225" y="718307"/>
            <a:ext cx="6048375" cy="2387600"/>
            <a:chOff x="3054350" y="1227807"/>
            <a:chExt cx="6048375" cy="2387600"/>
          </a:xfrm>
        </p:grpSpPr>
        <p:sp>
          <p:nvSpPr>
            <p:cNvPr id="25" name="矩形 5"/>
            <p:cNvSpPr>
              <a:spLocks noChangeArrowheads="1"/>
            </p:cNvSpPr>
            <p:nvPr/>
          </p:nvSpPr>
          <p:spPr bwMode="auto">
            <a:xfrm>
              <a:off x="3054350" y="1730460"/>
              <a:ext cx="6048375" cy="1382295"/>
            </a:xfrm>
            <a:prstGeom prst="rect">
              <a:avLst/>
            </a:prstGeom>
            <a:solidFill>
              <a:srgbClr val="FEC202"/>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8800" b="1" i="0" u="none" strike="noStrike" kern="0" cap="none" spc="0" normalizeH="0" baseline="0" noProof="0" dirty="0">
                  <a:ln>
                    <a:noFill/>
                  </a:ln>
                  <a:solidFill>
                    <a:srgbClr val="CE3A3A"/>
                  </a:solidFill>
                  <a:effectLst/>
                  <a:uLnTx/>
                  <a:uFillTx/>
                  <a:latin typeface="微软雅黑" panose="020B0503020204020204" pitchFamily="34" charset="-122"/>
                  <a:ea typeface="微软雅黑" panose="020B0503020204020204" pitchFamily="34" charset="-122"/>
                  <a:sym typeface="宋体" panose="02010600030101010101" pitchFamily="2" charset="-122"/>
                </a:rPr>
                <a:t>202X</a:t>
              </a:r>
              <a:endParaRPr kumimoji="0" lang="zh-CN" altLang="zh-CN" sz="8800" b="1" i="0" u="none" strike="noStrike" kern="0" cap="none" spc="0" normalizeH="0" baseline="0" noProof="0" dirty="0">
                <a:ln>
                  <a:noFill/>
                </a:ln>
                <a:solidFill>
                  <a:srgbClr val="CE3A3A"/>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等腰三角形 6"/>
            <p:cNvSpPr>
              <a:spLocks noChangeArrowheads="1"/>
            </p:cNvSpPr>
            <p:nvPr/>
          </p:nvSpPr>
          <p:spPr bwMode="auto">
            <a:xfrm>
              <a:off x="8637465" y="1227807"/>
              <a:ext cx="465260" cy="502653"/>
            </a:xfrm>
            <a:prstGeom prst="triangle">
              <a:avLst>
                <a:gd name="adj" fmla="val 0"/>
              </a:avLst>
            </a:prstGeom>
            <a:solidFill>
              <a:schemeClr val="accent6">
                <a:lumMod val="75000"/>
              </a:schemeClr>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27" name="等腰三角形 7"/>
            <p:cNvSpPr>
              <a:spLocks noChangeArrowheads="1"/>
            </p:cNvSpPr>
            <p:nvPr/>
          </p:nvSpPr>
          <p:spPr bwMode="auto">
            <a:xfrm rot="10800000">
              <a:off x="3054350" y="3112754"/>
              <a:ext cx="465260" cy="502653"/>
            </a:xfrm>
            <a:prstGeom prst="triangle">
              <a:avLst>
                <a:gd name="adj" fmla="val 0"/>
              </a:avLst>
            </a:prstGeom>
            <a:solidFill>
              <a:schemeClr val="accent6">
                <a:lumMod val="75000"/>
              </a:schemeClr>
            </a:solidFill>
            <a:ln>
              <a:noFill/>
            </a:ln>
            <a:effectLst/>
          </p:spPr>
          <p:txBody>
            <a:bodyPr lIns="90170" tIns="46990" rIns="90170" bIns="46990"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grpSp>
      <p:sp>
        <p:nvSpPr>
          <p:cNvPr id="4" name="圆角矩形 3"/>
          <p:cNvSpPr/>
          <p:nvPr/>
        </p:nvSpPr>
        <p:spPr>
          <a:xfrm>
            <a:off x="3811749" y="4494480"/>
            <a:ext cx="4565325" cy="380365"/>
          </a:xfrm>
          <a:prstGeom prst="roundRect">
            <a:avLst/>
          </a:prstGeom>
          <a:solidFill>
            <a:srgbClr val="FEC20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某某某科技有限公司</a:t>
            </a:r>
          </a:p>
        </p:txBody>
      </p:sp>
      <p:pic>
        <p:nvPicPr>
          <p:cNvPr id="12" name="Peter McIsaac Music - Epic Hollywood Trail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789613" y="-675456"/>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95"/>
    </mc:Choice>
    <mc:Fallback xmlns="">
      <p:transition spd="slow" advTm="3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80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par>
                          <p:cTn id="27" fill="hold">
                            <p:stCondLst>
                              <p:cond delay="2401"/>
                            </p:stCondLst>
                            <p:childTnLst>
                              <p:par>
                                <p:cTn id="28" presetID="5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par>
                          <p:cTn id="33" fill="hold">
                            <p:stCondLst>
                              <p:cond delay="3401"/>
                            </p:stCondLst>
                            <p:childTnLst>
                              <p:par>
                                <p:cTn id="34" presetID="14"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12"/>
                </p:tgtEl>
              </p:cMediaNode>
            </p:audio>
          </p:childTnLst>
        </p:cTn>
      </p:par>
    </p:tnLst>
    <p:bldLst>
      <p:bldP spid="18" grpId="0" animBg="1"/>
      <p:bldP spid="19" grpId="0" animBg="1"/>
      <p:bldP spid="7" grpId="0"/>
      <p:bldP spid="10"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grpSp>
        <p:nvGrpSpPr>
          <p:cNvPr id="45" name="组合 44"/>
          <p:cNvGrpSpPr/>
          <p:nvPr/>
        </p:nvGrpSpPr>
        <p:grpSpPr>
          <a:xfrm>
            <a:off x="3924654" y="2169688"/>
            <a:ext cx="3351058" cy="111612"/>
            <a:chOff x="1507396" y="1628800"/>
            <a:chExt cx="4320480" cy="144016"/>
          </a:xfrm>
        </p:grpSpPr>
        <p:cxnSp>
          <p:nvCxnSpPr>
            <p:cNvPr id="46" name="直接连接符 45"/>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7706463" y="2169688"/>
            <a:ext cx="3351058" cy="111612"/>
            <a:chOff x="1507396" y="1628800"/>
            <a:chExt cx="4320480" cy="144016"/>
          </a:xfrm>
        </p:grpSpPr>
        <p:cxnSp>
          <p:nvCxnSpPr>
            <p:cNvPr id="58" name="直接连接符 57"/>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712856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76212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638978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601745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64511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27277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90043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52809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4155752"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3748599" y="1955014"/>
            <a:ext cx="352109"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566872"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93756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8309901"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68224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9054580"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942691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979925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0171599"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10543938" y="1955014"/>
            <a:ext cx="282483"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10881467" y="1955014"/>
            <a:ext cx="352109" cy="214674"/>
          </a:xfrm>
          <a:prstGeom prst="rect">
            <a:avLst/>
          </a:prstGeom>
          <a:noFill/>
        </p:spPr>
        <p:txBody>
          <a:bodyPr wrap="none" lIns="70893" tIns="35447" rIns="70893" bIns="35447" rtlCol="0">
            <a:spAutoFit/>
          </a:bodyPr>
          <a:lstStyle/>
          <a:p>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五边形 88"/>
          <p:cNvSpPr/>
          <p:nvPr/>
        </p:nvSpPr>
        <p:spPr>
          <a:xfrm flipH="1">
            <a:off x="4810574" y="2589824"/>
            <a:ext cx="2465138"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0" name="五边形 89"/>
          <p:cNvSpPr/>
          <p:nvPr/>
        </p:nvSpPr>
        <p:spPr>
          <a:xfrm flipH="1">
            <a:off x="5759656" y="3017671"/>
            <a:ext cx="1516056"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1" name="五边形 90"/>
          <p:cNvSpPr/>
          <p:nvPr/>
        </p:nvSpPr>
        <p:spPr>
          <a:xfrm flipH="1">
            <a:off x="5182914" y="3445518"/>
            <a:ext cx="2092798"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2" name="五边形 91"/>
          <p:cNvSpPr/>
          <p:nvPr/>
        </p:nvSpPr>
        <p:spPr>
          <a:xfrm flipH="1">
            <a:off x="3948740" y="3873365"/>
            <a:ext cx="3326973"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3" name="五边形 92"/>
          <p:cNvSpPr/>
          <p:nvPr/>
        </p:nvSpPr>
        <p:spPr>
          <a:xfrm flipH="1">
            <a:off x="4528092" y="4301213"/>
            <a:ext cx="2747621"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4" name="五边形 93"/>
          <p:cNvSpPr/>
          <p:nvPr/>
        </p:nvSpPr>
        <p:spPr>
          <a:xfrm flipH="1">
            <a:off x="5414012" y="4729060"/>
            <a:ext cx="1861700"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5" name="五边形 94"/>
          <p:cNvSpPr/>
          <p:nvPr/>
        </p:nvSpPr>
        <p:spPr>
          <a:xfrm flipH="1">
            <a:off x="6158691" y="5157274"/>
            <a:ext cx="1117021" cy="251100"/>
          </a:xfrm>
          <a:prstGeom prst="homePlat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96" name="TextBox 95"/>
          <p:cNvSpPr txBox="1"/>
          <p:nvPr/>
        </p:nvSpPr>
        <p:spPr>
          <a:xfrm>
            <a:off x="4317223" y="2596110"/>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97" name="TextBox 96"/>
          <p:cNvSpPr txBox="1"/>
          <p:nvPr/>
        </p:nvSpPr>
        <p:spPr>
          <a:xfrm>
            <a:off x="5247769" y="3024442"/>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98" name="TextBox 97"/>
          <p:cNvSpPr txBox="1"/>
          <p:nvPr/>
        </p:nvSpPr>
        <p:spPr>
          <a:xfrm>
            <a:off x="4692693" y="3451988"/>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99" name="TextBox 98"/>
          <p:cNvSpPr txBox="1"/>
          <p:nvPr/>
        </p:nvSpPr>
        <p:spPr>
          <a:xfrm>
            <a:off x="3502918" y="3873366"/>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00" name="TextBox 99"/>
          <p:cNvSpPr txBox="1"/>
          <p:nvPr/>
        </p:nvSpPr>
        <p:spPr>
          <a:xfrm>
            <a:off x="4085948" y="4307499"/>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01" name="TextBox 100"/>
          <p:cNvSpPr txBox="1"/>
          <p:nvPr/>
        </p:nvSpPr>
        <p:spPr>
          <a:xfrm>
            <a:off x="4900431" y="4735831"/>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02" name="TextBox 101"/>
          <p:cNvSpPr txBox="1"/>
          <p:nvPr/>
        </p:nvSpPr>
        <p:spPr>
          <a:xfrm>
            <a:off x="5638857" y="5163377"/>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03" name="五边形 102"/>
          <p:cNvSpPr/>
          <p:nvPr/>
        </p:nvSpPr>
        <p:spPr>
          <a:xfrm>
            <a:off x="7706463" y="2589824"/>
            <a:ext cx="1258260"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4" name="五边形 103"/>
          <p:cNvSpPr/>
          <p:nvPr/>
        </p:nvSpPr>
        <p:spPr>
          <a:xfrm>
            <a:off x="7706463" y="3017671"/>
            <a:ext cx="2375279"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5" name="五边形 104"/>
          <p:cNvSpPr/>
          <p:nvPr/>
        </p:nvSpPr>
        <p:spPr>
          <a:xfrm>
            <a:off x="7706463" y="3445518"/>
            <a:ext cx="1489358"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6" name="五边形 105"/>
          <p:cNvSpPr/>
          <p:nvPr/>
        </p:nvSpPr>
        <p:spPr>
          <a:xfrm>
            <a:off x="7706463" y="3873365"/>
            <a:ext cx="3175004"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7" name="五边形 106"/>
          <p:cNvSpPr/>
          <p:nvPr/>
        </p:nvSpPr>
        <p:spPr>
          <a:xfrm>
            <a:off x="7706463" y="4301213"/>
            <a:ext cx="2606377"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8" name="五边形 107"/>
          <p:cNvSpPr/>
          <p:nvPr/>
        </p:nvSpPr>
        <p:spPr>
          <a:xfrm>
            <a:off x="7706463" y="4729060"/>
            <a:ext cx="2837475"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09" name="五边形 108"/>
          <p:cNvSpPr/>
          <p:nvPr/>
        </p:nvSpPr>
        <p:spPr>
          <a:xfrm>
            <a:off x="7706463" y="5157274"/>
            <a:ext cx="2234037" cy="251100"/>
          </a:xfrm>
          <a:prstGeom prst="homePlat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893" tIns="35447" rIns="70893" bIns="35447" rtlCol="0" anchor="ctr"/>
          <a:lstStyle/>
          <a:p>
            <a:pPr algn="ctr"/>
            <a:endParaRPr lang="zh-CN" altLang="en-US"/>
          </a:p>
        </p:txBody>
      </p:sp>
      <p:sp>
        <p:nvSpPr>
          <p:cNvPr id="110" name="TextBox 109"/>
          <p:cNvSpPr txBox="1"/>
          <p:nvPr/>
        </p:nvSpPr>
        <p:spPr>
          <a:xfrm>
            <a:off x="9030185" y="2596110"/>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1" name="TextBox 110"/>
          <p:cNvSpPr txBox="1"/>
          <p:nvPr/>
        </p:nvSpPr>
        <p:spPr>
          <a:xfrm>
            <a:off x="10141156" y="3024442"/>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2" name="TextBox 111"/>
          <p:cNvSpPr txBox="1"/>
          <p:nvPr/>
        </p:nvSpPr>
        <p:spPr>
          <a:xfrm>
            <a:off x="9247540" y="3451988"/>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3" name="TextBox 112"/>
          <p:cNvSpPr txBox="1"/>
          <p:nvPr/>
        </p:nvSpPr>
        <p:spPr>
          <a:xfrm>
            <a:off x="10881467" y="3873366"/>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4" name="TextBox 113"/>
          <p:cNvSpPr txBox="1"/>
          <p:nvPr/>
        </p:nvSpPr>
        <p:spPr>
          <a:xfrm>
            <a:off x="10369850" y="4307499"/>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5" name="TextBox 114"/>
          <p:cNvSpPr txBox="1"/>
          <p:nvPr/>
        </p:nvSpPr>
        <p:spPr>
          <a:xfrm>
            <a:off x="10575522" y="4735831"/>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6" name="TextBox 115"/>
          <p:cNvSpPr txBox="1"/>
          <p:nvPr/>
        </p:nvSpPr>
        <p:spPr>
          <a:xfrm>
            <a:off x="10032346" y="5163377"/>
            <a:ext cx="425299" cy="240863"/>
          </a:xfrm>
          <a:prstGeom prst="rect">
            <a:avLst/>
          </a:prstGeom>
          <a:noFill/>
        </p:spPr>
        <p:txBody>
          <a:bodyPr wrap="none" lIns="70893" tIns="35447" rIns="70893" bIns="35447"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17" name="TextBox 116"/>
          <p:cNvSpPr txBox="1"/>
          <p:nvPr/>
        </p:nvSpPr>
        <p:spPr>
          <a:xfrm>
            <a:off x="7349224" y="2560331"/>
            <a:ext cx="28744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7349224" y="2988178"/>
            <a:ext cx="27141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7349224" y="3416026"/>
            <a:ext cx="281029"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7349224" y="3843873"/>
            <a:ext cx="300265"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7349224" y="4271720"/>
            <a:ext cx="255381"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7349224" y="4699567"/>
            <a:ext cx="252175"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7349224" y="5127416"/>
            <a:ext cx="295456" cy="317808"/>
          </a:xfrm>
          <a:prstGeom prst="rect">
            <a:avLst/>
          </a:prstGeom>
          <a:noFill/>
        </p:spPr>
        <p:txBody>
          <a:bodyPr wrap="none" lIns="70893" tIns="35447" rIns="70893" bIns="35447" rtlCol="0">
            <a:spAutoFit/>
          </a:bodyP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354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anim calcmode="lin" valueType="num">
                                      <p:cBhvr>
                                        <p:cTn id="29" dur="1000" fill="hold"/>
                                        <p:tgtEl>
                                          <p:spTgt spid="70"/>
                                        </p:tgtEl>
                                        <p:attrNameLst>
                                          <p:attrName>ppt_x</p:attrName>
                                        </p:attrNameLst>
                                      </p:cBhvr>
                                      <p:tavLst>
                                        <p:tav tm="0">
                                          <p:val>
                                            <p:strVal val="#ppt_x"/>
                                          </p:val>
                                        </p:tav>
                                        <p:tav tm="100000">
                                          <p:val>
                                            <p:strVal val="#ppt_x"/>
                                          </p:val>
                                        </p:tav>
                                      </p:tavLst>
                                    </p:anim>
                                    <p:anim calcmode="lin" valueType="num">
                                      <p:cBhvr>
                                        <p:cTn id="30" dur="1000" fill="hold"/>
                                        <p:tgtEl>
                                          <p:spTgt spid="7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20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1000"/>
                                        <p:tgtEl>
                                          <p:spTgt spid="71"/>
                                        </p:tgtEl>
                                      </p:cBhvr>
                                    </p:animEffect>
                                    <p:anim calcmode="lin" valueType="num">
                                      <p:cBhvr>
                                        <p:cTn id="34" dur="1000" fill="hold"/>
                                        <p:tgtEl>
                                          <p:spTgt spid="71"/>
                                        </p:tgtEl>
                                        <p:attrNameLst>
                                          <p:attrName>ppt_x</p:attrName>
                                        </p:attrNameLst>
                                      </p:cBhvr>
                                      <p:tavLst>
                                        <p:tav tm="0">
                                          <p:val>
                                            <p:strVal val="#ppt_x"/>
                                          </p:val>
                                        </p:tav>
                                        <p:tav tm="100000">
                                          <p:val>
                                            <p:strVal val="#ppt_x"/>
                                          </p:val>
                                        </p:tav>
                                      </p:tavLst>
                                    </p:anim>
                                    <p:anim calcmode="lin" valueType="num">
                                      <p:cBhvr>
                                        <p:cTn id="35" dur="1000" fill="hold"/>
                                        <p:tgtEl>
                                          <p:spTgt spid="7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30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40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50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anim calcmode="lin" valueType="num">
                                      <p:cBhvr>
                                        <p:cTn id="49" dur="1000" fill="hold"/>
                                        <p:tgtEl>
                                          <p:spTgt spid="74"/>
                                        </p:tgtEl>
                                        <p:attrNameLst>
                                          <p:attrName>ppt_x</p:attrName>
                                        </p:attrNameLst>
                                      </p:cBhvr>
                                      <p:tavLst>
                                        <p:tav tm="0">
                                          <p:val>
                                            <p:strVal val="#ppt_x"/>
                                          </p:val>
                                        </p:tav>
                                        <p:tav tm="100000">
                                          <p:val>
                                            <p:strVal val="#ppt_x"/>
                                          </p:val>
                                        </p:tav>
                                      </p:tavLst>
                                    </p:anim>
                                    <p:anim calcmode="lin" valueType="num">
                                      <p:cBhvr>
                                        <p:cTn id="50" dur="1000" fill="hold"/>
                                        <p:tgtEl>
                                          <p:spTgt spid="7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60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1000"/>
                                        <p:tgtEl>
                                          <p:spTgt spid="75"/>
                                        </p:tgtEl>
                                      </p:cBhvr>
                                    </p:animEffect>
                                    <p:anim calcmode="lin" valueType="num">
                                      <p:cBhvr>
                                        <p:cTn id="54" dur="1000" fill="hold"/>
                                        <p:tgtEl>
                                          <p:spTgt spid="75"/>
                                        </p:tgtEl>
                                        <p:attrNameLst>
                                          <p:attrName>ppt_x</p:attrName>
                                        </p:attrNameLst>
                                      </p:cBhvr>
                                      <p:tavLst>
                                        <p:tav tm="0">
                                          <p:val>
                                            <p:strVal val="#ppt_x"/>
                                          </p:val>
                                        </p:tav>
                                        <p:tav tm="100000">
                                          <p:val>
                                            <p:strVal val="#ppt_x"/>
                                          </p:val>
                                        </p:tav>
                                      </p:tavLst>
                                    </p:anim>
                                    <p:anim calcmode="lin" valueType="num">
                                      <p:cBhvr>
                                        <p:cTn id="55" dur="1000" fill="hold"/>
                                        <p:tgtEl>
                                          <p:spTgt spid="7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70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80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90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anim calcmode="lin" valueType="num">
                                      <p:cBhvr>
                                        <p:cTn id="69" dur="1000" fill="hold"/>
                                        <p:tgtEl>
                                          <p:spTgt spid="78"/>
                                        </p:tgtEl>
                                        <p:attrNameLst>
                                          <p:attrName>ppt_x</p:attrName>
                                        </p:attrNameLst>
                                      </p:cBhvr>
                                      <p:tavLst>
                                        <p:tav tm="0">
                                          <p:val>
                                            <p:strVal val="#ppt_x"/>
                                          </p:val>
                                        </p:tav>
                                        <p:tav tm="100000">
                                          <p:val>
                                            <p:strVal val="#ppt_x"/>
                                          </p:val>
                                        </p:tav>
                                      </p:tavLst>
                                    </p:anim>
                                    <p:anim calcmode="lin" valueType="num">
                                      <p:cBhvr>
                                        <p:cTn id="70" dur="1000" fill="hold"/>
                                        <p:tgtEl>
                                          <p:spTgt spid="7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1000" fill="hold"/>
                                        <p:tgtEl>
                                          <p:spTgt spid="7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10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1000"/>
                                        <p:tgtEl>
                                          <p:spTgt spid="80"/>
                                        </p:tgtEl>
                                      </p:cBhvr>
                                    </p:animEffect>
                                    <p:anim calcmode="lin" valueType="num">
                                      <p:cBhvr>
                                        <p:cTn id="79" dur="1000" fill="hold"/>
                                        <p:tgtEl>
                                          <p:spTgt spid="80"/>
                                        </p:tgtEl>
                                        <p:attrNameLst>
                                          <p:attrName>ppt_x</p:attrName>
                                        </p:attrNameLst>
                                      </p:cBhvr>
                                      <p:tavLst>
                                        <p:tav tm="0">
                                          <p:val>
                                            <p:strVal val="#ppt_x"/>
                                          </p:val>
                                        </p:tav>
                                        <p:tav tm="100000">
                                          <p:val>
                                            <p:strVal val="#ppt_x"/>
                                          </p:val>
                                        </p:tav>
                                      </p:tavLst>
                                    </p:anim>
                                    <p:anim calcmode="lin" valueType="num">
                                      <p:cBhvr>
                                        <p:cTn id="80" dur="1000" fill="hold"/>
                                        <p:tgtEl>
                                          <p:spTgt spid="8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1000"/>
                                        <p:tgtEl>
                                          <p:spTgt spid="81"/>
                                        </p:tgtEl>
                                      </p:cBhvr>
                                    </p:animEffect>
                                    <p:anim calcmode="lin" valueType="num">
                                      <p:cBhvr>
                                        <p:cTn id="84" dur="1000" fill="hold"/>
                                        <p:tgtEl>
                                          <p:spTgt spid="81"/>
                                        </p:tgtEl>
                                        <p:attrNameLst>
                                          <p:attrName>ppt_x</p:attrName>
                                        </p:attrNameLst>
                                      </p:cBhvr>
                                      <p:tavLst>
                                        <p:tav tm="0">
                                          <p:val>
                                            <p:strVal val="#ppt_x"/>
                                          </p:val>
                                        </p:tav>
                                        <p:tav tm="100000">
                                          <p:val>
                                            <p:strVal val="#ppt_x"/>
                                          </p:val>
                                        </p:tav>
                                      </p:tavLst>
                                    </p:anim>
                                    <p:anim calcmode="lin" valueType="num">
                                      <p:cBhvr>
                                        <p:cTn id="85" dur="1000" fill="hold"/>
                                        <p:tgtEl>
                                          <p:spTgt spid="8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30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1000"/>
                                        <p:tgtEl>
                                          <p:spTgt spid="82"/>
                                        </p:tgtEl>
                                      </p:cBhvr>
                                    </p:animEffect>
                                    <p:anim calcmode="lin" valueType="num">
                                      <p:cBhvr>
                                        <p:cTn id="89" dur="1000" fill="hold"/>
                                        <p:tgtEl>
                                          <p:spTgt spid="82"/>
                                        </p:tgtEl>
                                        <p:attrNameLst>
                                          <p:attrName>ppt_x</p:attrName>
                                        </p:attrNameLst>
                                      </p:cBhvr>
                                      <p:tavLst>
                                        <p:tav tm="0">
                                          <p:val>
                                            <p:strVal val="#ppt_x"/>
                                          </p:val>
                                        </p:tav>
                                        <p:tav tm="100000">
                                          <p:val>
                                            <p:strVal val="#ppt_x"/>
                                          </p:val>
                                        </p:tav>
                                      </p:tavLst>
                                    </p:anim>
                                    <p:anim calcmode="lin" valueType="num">
                                      <p:cBhvr>
                                        <p:cTn id="90" dur="1000" fill="hold"/>
                                        <p:tgtEl>
                                          <p:spTgt spid="8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40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1000"/>
                                        <p:tgtEl>
                                          <p:spTgt spid="83"/>
                                        </p:tgtEl>
                                      </p:cBhvr>
                                    </p:animEffect>
                                    <p:anim calcmode="lin" valueType="num">
                                      <p:cBhvr>
                                        <p:cTn id="94" dur="1000" fill="hold"/>
                                        <p:tgtEl>
                                          <p:spTgt spid="83"/>
                                        </p:tgtEl>
                                        <p:attrNameLst>
                                          <p:attrName>ppt_x</p:attrName>
                                        </p:attrNameLst>
                                      </p:cBhvr>
                                      <p:tavLst>
                                        <p:tav tm="0">
                                          <p:val>
                                            <p:strVal val="#ppt_x"/>
                                          </p:val>
                                        </p:tav>
                                        <p:tav tm="100000">
                                          <p:val>
                                            <p:strVal val="#ppt_x"/>
                                          </p:val>
                                        </p:tav>
                                      </p:tavLst>
                                    </p:anim>
                                    <p:anim calcmode="lin" valueType="num">
                                      <p:cBhvr>
                                        <p:cTn id="95" dur="1000" fill="hold"/>
                                        <p:tgtEl>
                                          <p:spTgt spid="8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50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1000"/>
                                        <p:tgtEl>
                                          <p:spTgt spid="84"/>
                                        </p:tgtEl>
                                      </p:cBhvr>
                                    </p:animEffect>
                                    <p:anim calcmode="lin" valueType="num">
                                      <p:cBhvr>
                                        <p:cTn id="99" dur="1000" fill="hold"/>
                                        <p:tgtEl>
                                          <p:spTgt spid="84"/>
                                        </p:tgtEl>
                                        <p:attrNameLst>
                                          <p:attrName>ppt_x</p:attrName>
                                        </p:attrNameLst>
                                      </p:cBhvr>
                                      <p:tavLst>
                                        <p:tav tm="0">
                                          <p:val>
                                            <p:strVal val="#ppt_x"/>
                                          </p:val>
                                        </p:tav>
                                        <p:tav tm="100000">
                                          <p:val>
                                            <p:strVal val="#ppt_x"/>
                                          </p:val>
                                        </p:tav>
                                      </p:tavLst>
                                    </p:anim>
                                    <p:anim calcmode="lin" valueType="num">
                                      <p:cBhvr>
                                        <p:cTn id="100" dur="1000" fill="hold"/>
                                        <p:tgtEl>
                                          <p:spTgt spid="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60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1000"/>
                                        <p:tgtEl>
                                          <p:spTgt spid="85"/>
                                        </p:tgtEl>
                                      </p:cBhvr>
                                    </p:animEffect>
                                    <p:anim calcmode="lin" valueType="num">
                                      <p:cBhvr>
                                        <p:cTn id="104" dur="1000" fill="hold"/>
                                        <p:tgtEl>
                                          <p:spTgt spid="85"/>
                                        </p:tgtEl>
                                        <p:attrNameLst>
                                          <p:attrName>ppt_x</p:attrName>
                                        </p:attrNameLst>
                                      </p:cBhvr>
                                      <p:tavLst>
                                        <p:tav tm="0">
                                          <p:val>
                                            <p:strVal val="#ppt_x"/>
                                          </p:val>
                                        </p:tav>
                                        <p:tav tm="100000">
                                          <p:val>
                                            <p:strVal val="#ppt_x"/>
                                          </p:val>
                                        </p:tav>
                                      </p:tavLst>
                                    </p:anim>
                                    <p:anim calcmode="lin" valueType="num">
                                      <p:cBhvr>
                                        <p:cTn id="105" dur="1000" fill="hold"/>
                                        <p:tgtEl>
                                          <p:spTgt spid="85"/>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70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1000"/>
                                        <p:tgtEl>
                                          <p:spTgt spid="86"/>
                                        </p:tgtEl>
                                      </p:cBhvr>
                                    </p:animEffect>
                                    <p:anim calcmode="lin" valueType="num">
                                      <p:cBhvr>
                                        <p:cTn id="109" dur="1000" fill="hold"/>
                                        <p:tgtEl>
                                          <p:spTgt spid="86"/>
                                        </p:tgtEl>
                                        <p:attrNameLst>
                                          <p:attrName>ppt_x</p:attrName>
                                        </p:attrNameLst>
                                      </p:cBhvr>
                                      <p:tavLst>
                                        <p:tav tm="0">
                                          <p:val>
                                            <p:strVal val="#ppt_x"/>
                                          </p:val>
                                        </p:tav>
                                        <p:tav tm="100000">
                                          <p:val>
                                            <p:strVal val="#ppt_x"/>
                                          </p:val>
                                        </p:tav>
                                      </p:tavLst>
                                    </p:anim>
                                    <p:anim calcmode="lin" valueType="num">
                                      <p:cBhvr>
                                        <p:cTn id="110" dur="1000" fill="hold"/>
                                        <p:tgtEl>
                                          <p:spTgt spid="8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80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1000"/>
                                        <p:tgtEl>
                                          <p:spTgt spid="87"/>
                                        </p:tgtEl>
                                      </p:cBhvr>
                                    </p:animEffect>
                                    <p:anim calcmode="lin" valueType="num">
                                      <p:cBhvr>
                                        <p:cTn id="114" dur="1000" fill="hold"/>
                                        <p:tgtEl>
                                          <p:spTgt spid="87"/>
                                        </p:tgtEl>
                                        <p:attrNameLst>
                                          <p:attrName>ppt_x</p:attrName>
                                        </p:attrNameLst>
                                      </p:cBhvr>
                                      <p:tavLst>
                                        <p:tav tm="0">
                                          <p:val>
                                            <p:strVal val="#ppt_x"/>
                                          </p:val>
                                        </p:tav>
                                        <p:tav tm="100000">
                                          <p:val>
                                            <p:strVal val="#ppt_x"/>
                                          </p:val>
                                        </p:tav>
                                      </p:tavLst>
                                    </p:anim>
                                    <p:anim calcmode="lin" valueType="num">
                                      <p:cBhvr>
                                        <p:cTn id="115" dur="1000" fill="hold"/>
                                        <p:tgtEl>
                                          <p:spTgt spid="87"/>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900"/>
                                  </p:stCondLst>
                                  <p:childTnLst>
                                    <p:set>
                                      <p:cBhvr>
                                        <p:cTn id="117" dur="1" fill="hold">
                                          <p:stCondLst>
                                            <p:cond delay="0"/>
                                          </p:stCondLst>
                                        </p:cTn>
                                        <p:tgtEl>
                                          <p:spTgt spid="88"/>
                                        </p:tgtEl>
                                        <p:attrNameLst>
                                          <p:attrName>style.visibility</p:attrName>
                                        </p:attrNameLst>
                                      </p:cBhvr>
                                      <p:to>
                                        <p:strVal val="visible"/>
                                      </p:to>
                                    </p:set>
                                    <p:animEffect transition="in" filter="fade">
                                      <p:cBhvr>
                                        <p:cTn id="118" dur="1000"/>
                                        <p:tgtEl>
                                          <p:spTgt spid="88"/>
                                        </p:tgtEl>
                                      </p:cBhvr>
                                    </p:animEffect>
                                    <p:anim calcmode="lin" valueType="num">
                                      <p:cBhvr>
                                        <p:cTn id="119" dur="1000" fill="hold"/>
                                        <p:tgtEl>
                                          <p:spTgt spid="88"/>
                                        </p:tgtEl>
                                        <p:attrNameLst>
                                          <p:attrName>ppt_x</p:attrName>
                                        </p:attrNameLst>
                                      </p:cBhvr>
                                      <p:tavLst>
                                        <p:tav tm="0">
                                          <p:val>
                                            <p:strVal val="#ppt_x"/>
                                          </p:val>
                                        </p:tav>
                                        <p:tav tm="100000">
                                          <p:val>
                                            <p:strVal val="#ppt_x"/>
                                          </p:val>
                                        </p:tav>
                                      </p:tavLst>
                                    </p:anim>
                                    <p:anim calcmode="lin" valueType="num">
                                      <p:cBhvr>
                                        <p:cTn id="12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decel="100000" fill="hold" grpId="0" nodeType="clickEffect">
                                  <p:stCondLst>
                                    <p:cond delay="0"/>
                                  </p:stCondLst>
                                  <p:childTnLst>
                                    <p:set>
                                      <p:cBhvr>
                                        <p:cTn id="124" dur="1" fill="hold">
                                          <p:stCondLst>
                                            <p:cond delay="0"/>
                                          </p:stCondLst>
                                        </p:cTn>
                                        <p:tgtEl>
                                          <p:spTgt spid="117"/>
                                        </p:tgtEl>
                                        <p:attrNameLst>
                                          <p:attrName>style.visibility</p:attrName>
                                        </p:attrNameLst>
                                      </p:cBhvr>
                                      <p:to>
                                        <p:strVal val="visible"/>
                                      </p:to>
                                    </p:set>
                                    <p:anim calcmode="lin" valueType="num">
                                      <p:cBhvr additive="base">
                                        <p:cTn id="125" dur="500" fill="hold"/>
                                        <p:tgtEl>
                                          <p:spTgt spid="117"/>
                                        </p:tgtEl>
                                        <p:attrNameLst>
                                          <p:attrName>ppt_x</p:attrName>
                                        </p:attrNameLst>
                                      </p:cBhvr>
                                      <p:tavLst>
                                        <p:tav tm="0">
                                          <p:val>
                                            <p:strVal val="#ppt_x"/>
                                          </p:val>
                                        </p:tav>
                                        <p:tav tm="100000">
                                          <p:val>
                                            <p:strVal val="#ppt_x"/>
                                          </p:val>
                                        </p:tav>
                                      </p:tavLst>
                                    </p:anim>
                                    <p:anim calcmode="lin" valueType="num">
                                      <p:cBhvr additive="base">
                                        <p:cTn id="126" dur="500" fill="hold"/>
                                        <p:tgtEl>
                                          <p:spTgt spid="117"/>
                                        </p:tgtEl>
                                        <p:attrNameLst>
                                          <p:attrName>ppt_y</p:attrName>
                                        </p:attrNameLst>
                                      </p:cBhvr>
                                      <p:tavLst>
                                        <p:tav tm="0">
                                          <p:val>
                                            <p:strVal val="1+#ppt_h/2"/>
                                          </p:val>
                                        </p:tav>
                                        <p:tav tm="100000">
                                          <p:val>
                                            <p:strVal val="#ppt_y"/>
                                          </p:val>
                                        </p:tav>
                                      </p:tavLst>
                                    </p:anim>
                                  </p:childTnLst>
                                </p:cTn>
                              </p:par>
                              <p:par>
                                <p:cTn id="127" presetID="2" presetClass="entr" presetSubtype="4" decel="100000" fill="hold" grpId="0" nodeType="withEffect">
                                  <p:stCondLst>
                                    <p:cond delay="0"/>
                                  </p:stCondLst>
                                  <p:childTnLst>
                                    <p:set>
                                      <p:cBhvr>
                                        <p:cTn id="128" dur="1" fill="hold">
                                          <p:stCondLst>
                                            <p:cond delay="0"/>
                                          </p:stCondLst>
                                        </p:cTn>
                                        <p:tgtEl>
                                          <p:spTgt spid="118"/>
                                        </p:tgtEl>
                                        <p:attrNameLst>
                                          <p:attrName>style.visibility</p:attrName>
                                        </p:attrNameLst>
                                      </p:cBhvr>
                                      <p:to>
                                        <p:strVal val="visible"/>
                                      </p:to>
                                    </p:set>
                                    <p:anim calcmode="lin" valueType="num">
                                      <p:cBhvr additive="base">
                                        <p:cTn id="129" dur="500" fill="hold"/>
                                        <p:tgtEl>
                                          <p:spTgt spid="118"/>
                                        </p:tgtEl>
                                        <p:attrNameLst>
                                          <p:attrName>ppt_x</p:attrName>
                                        </p:attrNameLst>
                                      </p:cBhvr>
                                      <p:tavLst>
                                        <p:tav tm="0">
                                          <p:val>
                                            <p:strVal val="#ppt_x"/>
                                          </p:val>
                                        </p:tav>
                                        <p:tav tm="100000">
                                          <p:val>
                                            <p:strVal val="#ppt_x"/>
                                          </p:val>
                                        </p:tav>
                                      </p:tavLst>
                                    </p:anim>
                                    <p:anim calcmode="lin" valueType="num">
                                      <p:cBhvr additive="base">
                                        <p:cTn id="130" dur="500" fill="hold"/>
                                        <p:tgtEl>
                                          <p:spTgt spid="118"/>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119"/>
                                        </p:tgtEl>
                                        <p:attrNameLst>
                                          <p:attrName>style.visibility</p:attrName>
                                        </p:attrNameLst>
                                      </p:cBhvr>
                                      <p:to>
                                        <p:strVal val="visible"/>
                                      </p:to>
                                    </p:set>
                                    <p:anim calcmode="lin" valueType="num">
                                      <p:cBhvr additive="base">
                                        <p:cTn id="133" dur="500" fill="hold"/>
                                        <p:tgtEl>
                                          <p:spTgt spid="119"/>
                                        </p:tgtEl>
                                        <p:attrNameLst>
                                          <p:attrName>ppt_x</p:attrName>
                                        </p:attrNameLst>
                                      </p:cBhvr>
                                      <p:tavLst>
                                        <p:tav tm="0">
                                          <p:val>
                                            <p:strVal val="#ppt_x"/>
                                          </p:val>
                                        </p:tav>
                                        <p:tav tm="100000">
                                          <p:val>
                                            <p:strVal val="#ppt_x"/>
                                          </p:val>
                                        </p:tav>
                                      </p:tavLst>
                                    </p:anim>
                                    <p:anim calcmode="lin" valueType="num">
                                      <p:cBhvr additive="base">
                                        <p:cTn id="134" dur="500" fill="hold"/>
                                        <p:tgtEl>
                                          <p:spTgt spid="119"/>
                                        </p:tgtEl>
                                        <p:attrNameLst>
                                          <p:attrName>ppt_y</p:attrName>
                                        </p:attrNameLst>
                                      </p:cBhvr>
                                      <p:tavLst>
                                        <p:tav tm="0">
                                          <p:val>
                                            <p:strVal val="1+#ppt_h/2"/>
                                          </p:val>
                                        </p:tav>
                                        <p:tav tm="100000">
                                          <p:val>
                                            <p:strVal val="#ppt_y"/>
                                          </p:val>
                                        </p:tav>
                                      </p:tavLst>
                                    </p:anim>
                                  </p:childTnLst>
                                </p:cTn>
                              </p:par>
                              <p:par>
                                <p:cTn id="135" presetID="2" presetClass="entr" presetSubtype="4" decel="100000" fill="hold" grpId="0" nodeType="withEffect">
                                  <p:stCondLst>
                                    <p:cond delay="0"/>
                                  </p:stCondLst>
                                  <p:childTnLst>
                                    <p:set>
                                      <p:cBhvr>
                                        <p:cTn id="136" dur="1" fill="hold">
                                          <p:stCondLst>
                                            <p:cond delay="0"/>
                                          </p:stCondLst>
                                        </p:cTn>
                                        <p:tgtEl>
                                          <p:spTgt spid="120"/>
                                        </p:tgtEl>
                                        <p:attrNameLst>
                                          <p:attrName>style.visibility</p:attrName>
                                        </p:attrNameLst>
                                      </p:cBhvr>
                                      <p:to>
                                        <p:strVal val="visible"/>
                                      </p:to>
                                    </p:set>
                                    <p:anim calcmode="lin" valueType="num">
                                      <p:cBhvr additive="base">
                                        <p:cTn id="137" dur="500" fill="hold"/>
                                        <p:tgtEl>
                                          <p:spTgt spid="120"/>
                                        </p:tgtEl>
                                        <p:attrNameLst>
                                          <p:attrName>ppt_x</p:attrName>
                                        </p:attrNameLst>
                                      </p:cBhvr>
                                      <p:tavLst>
                                        <p:tav tm="0">
                                          <p:val>
                                            <p:strVal val="#ppt_x"/>
                                          </p:val>
                                        </p:tav>
                                        <p:tav tm="100000">
                                          <p:val>
                                            <p:strVal val="#ppt_x"/>
                                          </p:val>
                                        </p:tav>
                                      </p:tavLst>
                                    </p:anim>
                                    <p:anim calcmode="lin" valueType="num">
                                      <p:cBhvr additive="base">
                                        <p:cTn id="138" dur="500" fill="hold"/>
                                        <p:tgtEl>
                                          <p:spTgt spid="120"/>
                                        </p:tgtEl>
                                        <p:attrNameLst>
                                          <p:attrName>ppt_y</p:attrName>
                                        </p:attrNameLst>
                                      </p:cBhvr>
                                      <p:tavLst>
                                        <p:tav tm="0">
                                          <p:val>
                                            <p:strVal val="1+#ppt_h/2"/>
                                          </p:val>
                                        </p:tav>
                                        <p:tav tm="100000">
                                          <p:val>
                                            <p:strVal val="#ppt_y"/>
                                          </p:val>
                                        </p:tav>
                                      </p:tavLst>
                                    </p:anim>
                                  </p:childTnLst>
                                </p:cTn>
                              </p:par>
                              <p:par>
                                <p:cTn id="139" presetID="2" presetClass="entr" presetSubtype="4" decel="10000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 calcmode="lin" valueType="num">
                                      <p:cBhvr additive="base">
                                        <p:cTn id="141" dur="500" fill="hold"/>
                                        <p:tgtEl>
                                          <p:spTgt spid="121"/>
                                        </p:tgtEl>
                                        <p:attrNameLst>
                                          <p:attrName>ppt_x</p:attrName>
                                        </p:attrNameLst>
                                      </p:cBhvr>
                                      <p:tavLst>
                                        <p:tav tm="0">
                                          <p:val>
                                            <p:strVal val="#ppt_x"/>
                                          </p:val>
                                        </p:tav>
                                        <p:tav tm="100000">
                                          <p:val>
                                            <p:strVal val="#ppt_x"/>
                                          </p:val>
                                        </p:tav>
                                      </p:tavLst>
                                    </p:anim>
                                    <p:anim calcmode="lin" valueType="num">
                                      <p:cBhvr additive="base">
                                        <p:cTn id="142" dur="500" fill="hold"/>
                                        <p:tgtEl>
                                          <p:spTgt spid="121"/>
                                        </p:tgtEl>
                                        <p:attrNameLst>
                                          <p:attrName>ppt_y</p:attrName>
                                        </p:attrNameLst>
                                      </p:cBhvr>
                                      <p:tavLst>
                                        <p:tav tm="0">
                                          <p:val>
                                            <p:strVal val="1+#ppt_h/2"/>
                                          </p:val>
                                        </p:tav>
                                        <p:tav tm="100000">
                                          <p:val>
                                            <p:strVal val="#ppt_y"/>
                                          </p:val>
                                        </p:tav>
                                      </p:tavLst>
                                    </p:anim>
                                  </p:childTnLst>
                                </p:cTn>
                              </p:par>
                              <p:par>
                                <p:cTn id="143" presetID="2" presetClass="entr" presetSubtype="4" decel="100000" fill="hold" grpId="0" nodeType="with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ppt_x"/>
                                          </p:val>
                                        </p:tav>
                                        <p:tav tm="100000">
                                          <p:val>
                                            <p:strVal val="#ppt_x"/>
                                          </p:val>
                                        </p:tav>
                                      </p:tavLst>
                                    </p:anim>
                                    <p:anim calcmode="lin" valueType="num">
                                      <p:cBhvr additive="base">
                                        <p:cTn id="146" dur="500" fill="hold"/>
                                        <p:tgtEl>
                                          <p:spTgt spid="122"/>
                                        </p:tgtEl>
                                        <p:attrNameLst>
                                          <p:attrName>ppt_y</p:attrName>
                                        </p:attrNameLst>
                                      </p:cBhvr>
                                      <p:tavLst>
                                        <p:tav tm="0">
                                          <p:val>
                                            <p:strVal val="1+#ppt_h/2"/>
                                          </p:val>
                                        </p:tav>
                                        <p:tav tm="100000">
                                          <p:val>
                                            <p:strVal val="#ppt_y"/>
                                          </p:val>
                                        </p:tav>
                                      </p:tavLst>
                                    </p:anim>
                                  </p:childTnLst>
                                </p:cTn>
                              </p:par>
                              <p:par>
                                <p:cTn id="147" presetID="2" presetClass="entr" presetSubtype="4" decel="100000" fill="hold" grpId="0" nodeType="withEffect">
                                  <p:stCondLst>
                                    <p:cond delay="0"/>
                                  </p:stCondLst>
                                  <p:childTnLst>
                                    <p:set>
                                      <p:cBhvr>
                                        <p:cTn id="148" dur="1" fill="hold">
                                          <p:stCondLst>
                                            <p:cond delay="0"/>
                                          </p:stCondLst>
                                        </p:cTn>
                                        <p:tgtEl>
                                          <p:spTgt spid="123"/>
                                        </p:tgtEl>
                                        <p:attrNameLst>
                                          <p:attrName>style.visibility</p:attrName>
                                        </p:attrNameLst>
                                      </p:cBhvr>
                                      <p:to>
                                        <p:strVal val="visible"/>
                                      </p:to>
                                    </p:set>
                                    <p:anim calcmode="lin" valueType="num">
                                      <p:cBhvr additive="base">
                                        <p:cTn id="149" dur="500" fill="hold"/>
                                        <p:tgtEl>
                                          <p:spTgt spid="123"/>
                                        </p:tgtEl>
                                        <p:attrNameLst>
                                          <p:attrName>ppt_x</p:attrName>
                                        </p:attrNameLst>
                                      </p:cBhvr>
                                      <p:tavLst>
                                        <p:tav tm="0">
                                          <p:val>
                                            <p:strVal val="#ppt_x"/>
                                          </p:val>
                                        </p:tav>
                                        <p:tav tm="100000">
                                          <p:val>
                                            <p:strVal val="#ppt_x"/>
                                          </p:val>
                                        </p:tav>
                                      </p:tavLst>
                                    </p:anim>
                                    <p:anim calcmode="lin" valueType="num">
                                      <p:cBhvr additive="base">
                                        <p:cTn id="150" dur="500" fill="hold"/>
                                        <p:tgtEl>
                                          <p:spTgt spid="123"/>
                                        </p:tgtEl>
                                        <p:attrNameLst>
                                          <p:attrName>ppt_y</p:attrName>
                                        </p:attrNameLst>
                                      </p:cBhvr>
                                      <p:tavLst>
                                        <p:tav tm="0">
                                          <p:val>
                                            <p:strVal val="1+#ppt_h/2"/>
                                          </p:val>
                                        </p:tav>
                                        <p:tav tm="100000">
                                          <p:val>
                                            <p:strVal val="#ppt_y"/>
                                          </p:val>
                                        </p:tav>
                                      </p:tavLst>
                                    </p:anim>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wipe(left)">
                                      <p:cBhvr>
                                        <p:cTn id="154" dur="500"/>
                                        <p:tgtEl>
                                          <p:spTgt spid="103"/>
                                        </p:tgtEl>
                                      </p:cBhvr>
                                    </p:animEffect>
                                  </p:childTnLst>
                                </p:cTn>
                              </p:par>
                              <p:par>
                                <p:cTn id="155" presetID="22" presetClass="entr" presetSubtype="8" fill="hold" grpId="0" nodeType="withEffect">
                                  <p:stCondLst>
                                    <p:cond delay="100"/>
                                  </p:stCondLst>
                                  <p:childTnLst>
                                    <p:set>
                                      <p:cBhvr>
                                        <p:cTn id="156" dur="1" fill="hold">
                                          <p:stCondLst>
                                            <p:cond delay="0"/>
                                          </p:stCondLst>
                                        </p:cTn>
                                        <p:tgtEl>
                                          <p:spTgt spid="104"/>
                                        </p:tgtEl>
                                        <p:attrNameLst>
                                          <p:attrName>style.visibility</p:attrName>
                                        </p:attrNameLst>
                                      </p:cBhvr>
                                      <p:to>
                                        <p:strVal val="visible"/>
                                      </p:to>
                                    </p:set>
                                    <p:animEffect transition="in" filter="wipe(left)">
                                      <p:cBhvr>
                                        <p:cTn id="157" dur="500"/>
                                        <p:tgtEl>
                                          <p:spTgt spid="104"/>
                                        </p:tgtEl>
                                      </p:cBhvr>
                                    </p:animEffect>
                                  </p:childTnLst>
                                </p:cTn>
                              </p:par>
                              <p:par>
                                <p:cTn id="158" presetID="22" presetClass="entr" presetSubtype="8" fill="hold" grpId="0" nodeType="withEffect">
                                  <p:stCondLst>
                                    <p:cond delay="200"/>
                                  </p:stCondLst>
                                  <p:childTnLst>
                                    <p:set>
                                      <p:cBhvr>
                                        <p:cTn id="159" dur="1" fill="hold">
                                          <p:stCondLst>
                                            <p:cond delay="0"/>
                                          </p:stCondLst>
                                        </p:cTn>
                                        <p:tgtEl>
                                          <p:spTgt spid="105"/>
                                        </p:tgtEl>
                                        <p:attrNameLst>
                                          <p:attrName>style.visibility</p:attrName>
                                        </p:attrNameLst>
                                      </p:cBhvr>
                                      <p:to>
                                        <p:strVal val="visible"/>
                                      </p:to>
                                    </p:set>
                                    <p:animEffect transition="in" filter="wipe(left)">
                                      <p:cBhvr>
                                        <p:cTn id="160" dur="500"/>
                                        <p:tgtEl>
                                          <p:spTgt spid="105"/>
                                        </p:tgtEl>
                                      </p:cBhvr>
                                    </p:animEffect>
                                  </p:childTnLst>
                                </p:cTn>
                              </p:par>
                              <p:par>
                                <p:cTn id="161" presetID="22" presetClass="entr" presetSubtype="8" fill="hold" grpId="0" nodeType="withEffect">
                                  <p:stCondLst>
                                    <p:cond delay="300"/>
                                  </p:stCondLst>
                                  <p:childTnLst>
                                    <p:set>
                                      <p:cBhvr>
                                        <p:cTn id="162" dur="1" fill="hold">
                                          <p:stCondLst>
                                            <p:cond delay="0"/>
                                          </p:stCondLst>
                                        </p:cTn>
                                        <p:tgtEl>
                                          <p:spTgt spid="106"/>
                                        </p:tgtEl>
                                        <p:attrNameLst>
                                          <p:attrName>style.visibility</p:attrName>
                                        </p:attrNameLst>
                                      </p:cBhvr>
                                      <p:to>
                                        <p:strVal val="visible"/>
                                      </p:to>
                                    </p:set>
                                    <p:animEffect transition="in" filter="wipe(left)">
                                      <p:cBhvr>
                                        <p:cTn id="163" dur="500"/>
                                        <p:tgtEl>
                                          <p:spTgt spid="106"/>
                                        </p:tgtEl>
                                      </p:cBhvr>
                                    </p:animEffect>
                                  </p:childTnLst>
                                </p:cTn>
                              </p:par>
                              <p:par>
                                <p:cTn id="164" presetID="22" presetClass="entr" presetSubtype="8" fill="hold" grpId="0" nodeType="withEffect">
                                  <p:stCondLst>
                                    <p:cond delay="400"/>
                                  </p:stCondLst>
                                  <p:childTnLst>
                                    <p:set>
                                      <p:cBhvr>
                                        <p:cTn id="165" dur="1" fill="hold">
                                          <p:stCondLst>
                                            <p:cond delay="0"/>
                                          </p:stCondLst>
                                        </p:cTn>
                                        <p:tgtEl>
                                          <p:spTgt spid="107"/>
                                        </p:tgtEl>
                                        <p:attrNameLst>
                                          <p:attrName>style.visibility</p:attrName>
                                        </p:attrNameLst>
                                      </p:cBhvr>
                                      <p:to>
                                        <p:strVal val="visible"/>
                                      </p:to>
                                    </p:set>
                                    <p:animEffect transition="in" filter="wipe(left)">
                                      <p:cBhvr>
                                        <p:cTn id="166" dur="500"/>
                                        <p:tgtEl>
                                          <p:spTgt spid="107"/>
                                        </p:tgtEl>
                                      </p:cBhvr>
                                    </p:animEffect>
                                  </p:childTnLst>
                                </p:cTn>
                              </p:par>
                              <p:par>
                                <p:cTn id="167" presetID="22" presetClass="entr" presetSubtype="8" fill="hold" grpId="0" nodeType="withEffect">
                                  <p:stCondLst>
                                    <p:cond delay="500"/>
                                  </p:stCondLst>
                                  <p:childTnLst>
                                    <p:set>
                                      <p:cBhvr>
                                        <p:cTn id="168" dur="1" fill="hold">
                                          <p:stCondLst>
                                            <p:cond delay="0"/>
                                          </p:stCondLst>
                                        </p:cTn>
                                        <p:tgtEl>
                                          <p:spTgt spid="108"/>
                                        </p:tgtEl>
                                        <p:attrNameLst>
                                          <p:attrName>style.visibility</p:attrName>
                                        </p:attrNameLst>
                                      </p:cBhvr>
                                      <p:to>
                                        <p:strVal val="visible"/>
                                      </p:to>
                                    </p:set>
                                    <p:animEffect transition="in" filter="wipe(left)">
                                      <p:cBhvr>
                                        <p:cTn id="169" dur="500"/>
                                        <p:tgtEl>
                                          <p:spTgt spid="108"/>
                                        </p:tgtEl>
                                      </p:cBhvr>
                                    </p:animEffect>
                                  </p:childTnLst>
                                </p:cTn>
                              </p:par>
                              <p:par>
                                <p:cTn id="170" presetID="22" presetClass="entr" presetSubtype="8" fill="hold" grpId="0" nodeType="withEffect">
                                  <p:stCondLst>
                                    <p:cond delay="600"/>
                                  </p:stCondLst>
                                  <p:childTnLst>
                                    <p:set>
                                      <p:cBhvr>
                                        <p:cTn id="171" dur="1" fill="hold">
                                          <p:stCondLst>
                                            <p:cond delay="0"/>
                                          </p:stCondLst>
                                        </p:cTn>
                                        <p:tgtEl>
                                          <p:spTgt spid="109"/>
                                        </p:tgtEl>
                                        <p:attrNameLst>
                                          <p:attrName>style.visibility</p:attrName>
                                        </p:attrNameLst>
                                      </p:cBhvr>
                                      <p:to>
                                        <p:strVal val="visible"/>
                                      </p:to>
                                    </p:set>
                                    <p:animEffect transition="in" filter="wipe(left)">
                                      <p:cBhvr>
                                        <p:cTn id="172" dur="500"/>
                                        <p:tgtEl>
                                          <p:spTgt spid="109"/>
                                        </p:tgtEl>
                                      </p:cBhvr>
                                    </p:animEffect>
                                  </p:childTnLst>
                                </p:cTn>
                              </p:par>
                              <p:par>
                                <p:cTn id="173" presetID="22" presetClass="entr" presetSubtype="2" fill="hold" grpId="0" nodeType="withEffect">
                                  <p:stCondLst>
                                    <p:cond delay="0"/>
                                  </p:stCondLst>
                                  <p:childTnLst>
                                    <p:set>
                                      <p:cBhvr>
                                        <p:cTn id="174" dur="1" fill="hold">
                                          <p:stCondLst>
                                            <p:cond delay="0"/>
                                          </p:stCondLst>
                                        </p:cTn>
                                        <p:tgtEl>
                                          <p:spTgt spid="89"/>
                                        </p:tgtEl>
                                        <p:attrNameLst>
                                          <p:attrName>style.visibility</p:attrName>
                                        </p:attrNameLst>
                                      </p:cBhvr>
                                      <p:to>
                                        <p:strVal val="visible"/>
                                      </p:to>
                                    </p:set>
                                    <p:animEffect transition="in" filter="wipe(right)">
                                      <p:cBhvr>
                                        <p:cTn id="175" dur="500"/>
                                        <p:tgtEl>
                                          <p:spTgt spid="89"/>
                                        </p:tgtEl>
                                      </p:cBhvr>
                                    </p:animEffect>
                                  </p:childTnLst>
                                </p:cTn>
                              </p:par>
                              <p:par>
                                <p:cTn id="176" presetID="22" presetClass="entr" presetSubtype="2" fill="hold" grpId="0" nodeType="withEffect">
                                  <p:stCondLst>
                                    <p:cond delay="100"/>
                                  </p:stCondLst>
                                  <p:childTnLst>
                                    <p:set>
                                      <p:cBhvr>
                                        <p:cTn id="177" dur="1" fill="hold">
                                          <p:stCondLst>
                                            <p:cond delay="0"/>
                                          </p:stCondLst>
                                        </p:cTn>
                                        <p:tgtEl>
                                          <p:spTgt spid="90"/>
                                        </p:tgtEl>
                                        <p:attrNameLst>
                                          <p:attrName>style.visibility</p:attrName>
                                        </p:attrNameLst>
                                      </p:cBhvr>
                                      <p:to>
                                        <p:strVal val="visible"/>
                                      </p:to>
                                    </p:set>
                                    <p:animEffect transition="in" filter="wipe(right)">
                                      <p:cBhvr>
                                        <p:cTn id="178" dur="500"/>
                                        <p:tgtEl>
                                          <p:spTgt spid="90"/>
                                        </p:tgtEl>
                                      </p:cBhvr>
                                    </p:animEffect>
                                  </p:childTnLst>
                                </p:cTn>
                              </p:par>
                              <p:par>
                                <p:cTn id="179" presetID="22" presetClass="entr" presetSubtype="2" fill="hold" grpId="0" nodeType="withEffect">
                                  <p:stCondLst>
                                    <p:cond delay="200"/>
                                  </p:stCondLst>
                                  <p:childTnLst>
                                    <p:set>
                                      <p:cBhvr>
                                        <p:cTn id="180" dur="1" fill="hold">
                                          <p:stCondLst>
                                            <p:cond delay="0"/>
                                          </p:stCondLst>
                                        </p:cTn>
                                        <p:tgtEl>
                                          <p:spTgt spid="91"/>
                                        </p:tgtEl>
                                        <p:attrNameLst>
                                          <p:attrName>style.visibility</p:attrName>
                                        </p:attrNameLst>
                                      </p:cBhvr>
                                      <p:to>
                                        <p:strVal val="visible"/>
                                      </p:to>
                                    </p:set>
                                    <p:animEffect transition="in" filter="wipe(right)">
                                      <p:cBhvr>
                                        <p:cTn id="181" dur="500"/>
                                        <p:tgtEl>
                                          <p:spTgt spid="91"/>
                                        </p:tgtEl>
                                      </p:cBhvr>
                                    </p:animEffect>
                                  </p:childTnLst>
                                </p:cTn>
                              </p:par>
                              <p:par>
                                <p:cTn id="182" presetID="22" presetClass="entr" presetSubtype="2" fill="hold" grpId="0" nodeType="withEffect">
                                  <p:stCondLst>
                                    <p:cond delay="300"/>
                                  </p:stCondLst>
                                  <p:childTnLst>
                                    <p:set>
                                      <p:cBhvr>
                                        <p:cTn id="183" dur="1" fill="hold">
                                          <p:stCondLst>
                                            <p:cond delay="0"/>
                                          </p:stCondLst>
                                        </p:cTn>
                                        <p:tgtEl>
                                          <p:spTgt spid="92"/>
                                        </p:tgtEl>
                                        <p:attrNameLst>
                                          <p:attrName>style.visibility</p:attrName>
                                        </p:attrNameLst>
                                      </p:cBhvr>
                                      <p:to>
                                        <p:strVal val="visible"/>
                                      </p:to>
                                    </p:set>
                                    <p:animEffect transition="in" filter="wipe(right)">
                                      <p:cBhvr>
                                        <p:cTn id="184" dur="500"/>
                                        <p:tgtEl>
                                          <p:spTgt spid="92"/>
                                        </p:tgtEl>
                                      </p:cBhvr>
                                    </p:animEffect>
                                  </p:childTnLst>
                                </p:cTn>
                              </p:par>
                              <p:par>
                                <p:cTn id="185" presetID="22" presetClass="entr" presetSubtype="2" fill="hold" grpId="0" nodeType="withEffect">
                                  <p:stCondLst>
                                    <p:cond delay="400"/>
                                  </p:stCondLst>
                                  <p:childTnLst>
                                    <p:set>
                                      <p:cBhvr>
                                        <p:cTn id="186" dur="1" fill="hold">
                                          <p:stCondLst>
                                            <p:cond delay="0"/>
                                          </p:stCondLst>
                                        </p:cTn>
                                        <p:tgtEl>
                                          <p:spTgt spid="93"/>
                                        </p:tgtEl>
                                        <p:attrNameLst>
                                          <p:attrName>style.visibility</p:attrName>
                                        </p:attrNameLst>
                                      </p:cBhvr>
                                      <p:to>
                                        <p:strVal val="visible"/>
                                      </p:to>
                                    </p:set>
                                    <p:animEffect transition="in" filter="wipe(right)">
                                      <p:cBhvr>
                                        <p:cTn id="187" dur="500"/>
                                        <p:tgtEl>
                                          <p:spTgt spid="93"/>
                                        </p:tgtEl>
                                      </p:cBhvr>
                                    </p:animEffect>
                                  </p:childTnLst>
                                </p:cTn>
                              </p:par>
                              <p:par>
                                <p:cTn id="188" presetID="22" presetClass="entr" presetSubtype="2" fill="hold" grpId="0" nodeType="withEffect">
                                  <p:stCondLst>
                                    <p:cond delay="500"/>
                                  </p:stCondLst>
                                  <p:childTnLst>
                                    <p:set>
                                      <p:cBhvr>
                                        <p:cTn id="189" dur="1" fill="hold">
                                          <p:stCondLst>
                                            <p:cond delay="0"/>
                                          </p:stCondLst>
                                        </p:cTn>
                                        <p:tgtEl>
                                          <p:spTgt spid="94"/>
                                        </p:tgtEl>
                                        <p:attrNameLst>
                                          <p:attrName>style.visibility</p:attrName>
                                        </p:attrNameLst>
                                      </p:cBhvr>
                                      <p:to>
                                        <p:strVal val="visible"/>
                                      </p:to>
                                    </p:set>
                                    <p:animEffect transition="in" filter="wipe(right)">
                                      <p:cBhvr>
                                        <p:cTn id="190" dur="500"/>
                                        <p:tgtEl>
                                          <p:spTgt spid="94"/>
                                        </p:tgtEl>
                                      </p:cBhvr>
                                    </p:animEffect>
                                  </p:childTnLst>
                                </p:cTn>
                              </p:par>
                              <p:par>
                                <p:cTn id="191" presetID="22" presetClass="entr" presetSubtype="2" fill="hold" grpId="0" nodeType="withEffect">
                                  <p:stCondLst>
                                    <p:cond delay="600"/>
                                  </p:stCondLst>
                                  <p:childTnLst>
                                    <p:set>
                                      <p:cBhvr>
                                        <p:cTn id="192" dur="1" fill="hold">
                                          <p:stCondLst>
                                            <p:cond delay="0"/>
                                          </p:stCondLst>
                                        </p:cTn>
                                        <p:tgtEl>
                                          <p:spTgt spid="95"/>
                                        </p:tgtEl>
                                        <p:attrNameLst>
                                          <p:attrName>style.visibility</p:attrName>
                                        </p:attrNameLst>
                                      </p:cBhvr>
                                      <p:to>
                                        <p:strVal val="visible"/>
                                      </p:to>
                                    </p:set>
                                    <p:animEffect transition="in" filter="wipe(right)">
                                      <p:cBhvr>
                                        <p:cTn id="193" dur="500"/>
                                        <p:tgtEl>
                                          <p:spTgt spid="95"/>
                                        </p:tgtEl>
                                      </p:cBhvr>
                                    </p:animEffect>
                                  </p:childTnLst>
                                </p:cTn>
                              </p:par>
                            </p:childTnLst>
                          </p:cTn>
                        </p:par>
                        <p:par>
                          <p:cTn id="194" fill="hold">
                            <p:stCondLst>
                              <p:cond delay="1000"/>
                            </p:stCondLst>
                            <p:childTnLst>
                              <p:par>
                                <p:cTn id="195" presetID="22" presetClass="entr" presetSubtype="8" fill="hold" grpId="0" nodeType="after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wipe(left)">
                                      <p:cBhvr>
                                        <p:cTn id="197" dur="500"/>
                                        <p:tgtEl>
                                          <p:spTgt spid="110"/>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wipe(left)">
                                      <p:cBhvr>
                                        <p:cTn id="200" dur="500"/>
                                        <p:tgtEl>
                                          <p:spTgt spid="111"/>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wipe(left)">
                                      <p:cBhvr>
                                        <p:cTn id="203" dur="500"/>
                                        <p:tgtEl>
                                          <p:spTgt spid="112"/>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wipe(left)">
                                      <p:cBhvr>
                                        <p:cTn id="206" dur="500"/>
                                        <p:tgtEl>
                                          <p:spTgt spid="113"/>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animEffect transition="in" filter="wipe(left)">
                                      <p:cBhvr>
                                        <p:cTn id="209" dur="500"/>
                                        <p:tgtEl>
                                          <p:spTgt spid="114"/>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115"/>
                                        </p:tgtEl>
                                        <p:attrNameLst>
                                          <p:attrName>style.visibility</p:attrName>
                                        </p:attrNameLst>
                                      </p:cBhvr>
                                      <p:to>
                                        <p:strVal val="visible"/>
                                      </p:to>
                                    </p:set>
                                    <p:animEffect transition="in" filter="wipe(left)">
                                      <p:cBhvr>
                                        <p:cTn id="212" dur="500"/>
                                        <p:tgtEl>
                                          <p:spTgt spid="115"/>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wipe(left)">
                                      <p:cBhvr>
                                        <p:cTn id="215" dur="500"/>
                                        <p:tgtEl>
                                          <p:spTgt spid="116"/>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96"/>
                                        </p:tgtEl>
                                        <p:attrNameLst>
                                          <p:attrName>style.visibility</p:attrName>
                                        </p:attrNameLst>
                                      </p:cBhvr>
                                      <p:to>
                                        <p:strVal val="visible"/>
                                      </p:to>
                                    </p:set>
                                    <p:animEffect transition="in" filter="wipe(right)">
                                      <p:cBhvr>
                                        <p:cTn id="218" dur="500"/>
                                        <p:tgtEl>
                                          <p:spTgt spid="96"/>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97"/>
                                        </p:tgtEl>
                                        <p:attrNameLst>
                                          <p:attrName>style.visibility</p:attrName>
                                        </p:attrNameLst>
                                      </p:cBhvr>
                                      <p:to>
                                        <p:strVal val="visible"/>
                                      </p:to>
                                    </p:set>
                                    <p:animEffect transition="in" filter="wipe(right)">
                                      <p:cBhvr>
                                        <p:cTn id="221" dur="500"/>
                                        <p:tgtEl>
                                          <p:spTgt spid="97"/>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98"/>
                                        </p:tgtEl>
                                        <p:attrNameLst>
                                          <p:attrName>style.visibility</p:attrName>
                                        </p:attrNameLst>
                                      </p:cBhvr>
                                      <p:to>
                                        <p:strVal val="visible"/>
                                      </p:to>
                                    </p:set>
                                    <p:animEffect transition="in" filter="wipe(right)">
                                      <p:cBhvr>
                                        <p:cTn id="224" dur="500"/>
                                        <p:tgtEl>
                                          <p:spTgt spid="98"/>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99"/>
                                        </p:tgtEl>
                                        <p:attrNameLst>
                                          <p:attrName>style.visibility</p:attrName>
                                        </p:attrNameLst>
                                      </p:cBhvr>
                                      <p:to>
                                        <p:strVal val="visible"/>
                                      </p:to>
                                    </p:set>
                                    <p:animEffect transition="in" filter="wipe(right)">
                                      <p:cBhvr>
                                        <p:cTn id="227" dur="500"/>
                                        <p:tgtEl>
                                          <p:spTgt spid="99"/>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100"/>
                                        </p:tgtEl>
                                        <p:attrNameLst>
                                          <p:attrName>style.visibility</p:attrName>
                                        </p:attrNameLst>
                                      </p:cBhvr>
                                      <p:to>
                                        <p:strVal val="visible"/>
                                      </p:to>
                                    </p:set>
                                    <p:animEffect transition="in" filter="wipe(right)">
                                      <p:cBhvr>
                                        <p:cTn id="230" dur="500"/>
                                        <p:tgtEl>
                                          <p:spTgt spid="100"/>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101"/>
                                        </p:tgtEl>
                                        <p:attrNameLst>
                                          <p:attrName>style.visibility</p:attrName>
                                        </p:attrNameLst>
                                      </p:cBhvr>
                                      <p:to>
                                        <p:strVal val="visible"/>
                                      </p:to>
                                    </p:set>
                                    <p:animEffect transition="in" filter="wipe(right)">
                                      <p:cBhvr>
                                        <p:cTn id="233" dur="500"/>
                                        <p:tgtEl>
                                          <p:spTgt spid="101"/>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102"/>
                                        </p:tgtEl>
                                        <p:attrNameLst>
                                          <p:attrName>style.visibility</p:attrName>
                                        </p:attrNameLst>
                                      </p:cBhvr>
                                      <p:to>
                                        <p:strVal val="visible"/>
                                      </p:to>
                                    </p:set>
                                    <p:animEffect transition="in" filter="wipe(right)">
                                      <p:cBhvr>
                                        <p:cTn id="23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animBg="1"/>
      <p:bldP spid="104" grpId="0" animBg="1"/>
      <p:bldP spid="105" grpId="0" animBg="1"/>
      <p:bldP spid="106" grpId="0" animBg="1"/>
      <p:bldP spid="107" grpId="0" animBg="1"/>
      <p:bldP spid="108" grpId="0" animBg="1"/>
      <p:bldP spid="109" grpId="0" animBg="1"/>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1" name="矩形 10"/>
          <p:cNvSpPr/>
          <p:nvPr/>
        </p:nvSpPr>
        <p:spPr>
          <a:xfrm>
            <a:off x="5626018" y="2335392"/>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12" name="矩形 11"/>
          <p:cNvSpPr/>
          <p:nvPr/>
        </p:nvSpPr>
        <p:spPr>
          <a:xfrm>
            <a:off x="6906976" y="2100102"/>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六边形 12"/>
          <p:cNvSpPr/>
          <p:nvPr/>
        </p:nvSpPr>
        <p:spPr>
          <a:xfrm>
            <a:off x="3574926" y="3372422"/>
            <a:ext cx="1055378" cy="909756"/>
          </a:xfrm>
          <a:prstGeom prst="hexagon">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anose="020B0503020204020204" pitchFamily="34" charset="-122"/>
                <a:ea typeface="微软雅黑" panose="020B0503020204020204" pitchFamily="34" charset="-122"/>
              </a:rPr>
              <a:t>添加标题</a:t>
            </a:r>
          </a:p>
        </p:txBody>
      </p:sp>
      <p:cxnSp>
        <p:nvCxnSpPr>
          <p:cNvPr id="14" name="直接箭头连接符 13"/>
          <p:cNvCxnSpPr>
            <a:stCxn id="13" idx="5"/>
          </p:cNvCxnSpPr>
          <p:nvPr/>
        </p:nvCxnSpPr>
        <p:spPr>
          <a:xfrm flipV="1">
            <a:off x="4402853" y="2535281"/>
            <a:ext cx="1049282" cy="837141"/>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3" idx="0"/>
          </p:cNvCxnSpPr>
          <p:nvPr/>
        </p:nvCxnSpPr>
        <p:spPr>
          <a:xfrm>
            <a:off x="4630304" y="3827300"/>
            <a:ext cx="821831" cy="0"/>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p:cNvCxnSpPr>
          <p:nvPr/>
        </p:nvCxnSpPr>
        <p:spPr>
          <a:xfrm>
            <a:off x="4402853" y="4282178"/>
            <a:ext cx="1049282" cy="837141"/>
          </a:xfrm>
          <a:prstGeom prst="straightConnector1">
            <a:avLst/>
          </a:prstGeom>
          <a:ln>
            <a:solidFill>
              <a:srgbClr val="CE3A3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60620" y="2472625"/>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8" name="矩形 17"/>
          <p:cNvSpPr/>
          <p:nvPr/>
        </p:nvSpPr>
        <p:spPr>
          <a:xfrm>
            <a:off x="5626018" y="3483853"/>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19" name="矩形 18"/>
          <p:cNvSpPr/>
          <p:nvPr/>
        </p:nvSpPr>
        <p:spPr>
          <a:xfrm>
            <a:off x="6906976" y="3248563"/>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0" name="TextBox 19"/>
          <p:cNvSpPr txBox="1"/>
          <p:nvPr/>
        </p:nvSpPr>
        <p:spPr>
          <a:xfrm>
            <a:off x="5660620" y="3621086"/>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 name="矩形 20"/>
          <p:cNvSpPr/>
          <p:nvPr/>
        </p:nvSpPr>
        <p:spPr>
          <a:xfrm>
            <a:off x="5626018" y="4654152"/>
            <a:ext cx="5678265" cy="71906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endParaRPr lang="zh-CN" altLang="en-US"/>
          </a:p>
        </p:txBody>
      </p:sp>
      <p:sp>
        <p:nvSpPr>
          <p:cNvPr id="22" name="矩形 21"/>
          <p:cNvSpPr/>
          <p:nvPr/>
        </p:nvSpPr>
        <p:spPr>
          <a:xfrm>
            <a:off x="6906976" y="4418862"/>
            <a:ext cx="3116348" cy="30823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3" name="TextBox 22"/>
          <p:cNvSpPr txBox="1"/>
          <p:nvPr/>
        </p:nvSpPr>
        <p:spPr>
          <a:xfrm>
            <a:off x="5660620" y="4791385"/>
            <a:ext cx="5643663" cy="492330"/>
          </a:xfrm>
          <a:prstGeom prst="rect">
            <a:avLst/>
          </a:prstGeom>
          <a:noFill/>
        </p:spPr>
        <p:txBody>
          <a:bodyPr wrap="square" lIns="72914" tIns="36457" rIns="72914" bIns="36457"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Tree>
  </p:cSld>
  <p:clrMapOvr>
    <a:masterClrMapping/>
  </p:clrMapOvr>
  <p:transition spd="slow" advTm="1741">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5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7"/>
                                            </p:tgtEl>
                                          </p:cBhvr>
                                          <p:to x="80000" y="100000"/>
                                        </p:animScale>
                                        <p:anim by="(#ppt_w*0.10)" calcmode="lin" valueType="num">
                                          <p:cBhvr>
                                            <p:cTn id="37" dur="50" autoRev="1" fill="hold">
                                              <p:stCondLst>
                                                <p:cond delay="0"/>
                                              </p:stCondLst>
                                            </p:cTn>
                                            <p:tgtEl>
                                              <p:spTgt spid="17"/>
                                            </p:tgtEl>
                                            <p:attrNameLst>
                                              <p:attrName>ppt_x</p:attrName>
                                            </p:attrNameLst>
                                          </p:cBhvr>
                                        </p:anim>
                                        <p:anim by="(-#ppt_w*0.10)" calcmode="lin" valueType="num">
                                          <p:cBhvr>
                                            <p:cTn id="38" dur="50" autoRev="1" fill="hold">
                                              <p:stCondLst>
                                                <p:cond delay="0"/>
                                              </p:stCondLst>
                                            </p:cTn>
                                            <p:tgtEl>
                                              <p:spTgt spid="17"/>
                                            </p:tgtEl>
                                            <p:attrNameLst>
                                              <p:attrName>ppt_y</p:attrName>
                                            </p:attrNameLst>
                                          </p:cBhvr>
                                        </p:anim>
                                        <p:animRot by="-480000">
                                          <p:cBhvr>
                                            <p:cTn id="39" dur="50" autoRev="1" fill="hold">
                                              <p:stCondLst>
                                                <p:cond delay="0"/>
                                              </p:stCondLst>
                                            </p:cTn>
                                            <p:tgtEl>
                                              <p:spTgt spid="17"/>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5409"/>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14:bounceEnd="50000">
                                          <p:cBhvr additive="base">
                                            <p:cTn id="47"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100"/>
                                            <p:tgtEl>
                                              <p:spTgt spid="20"/>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20"/>
                                            </p:tgtEl>
                                          </p:cBhvr>
                                          <p:to x="80000" y="100000"/>
                                        </p:animScale>
                                        <p:anim by="(#ppt_w*0.10)" calcmode="lin" valueType="num">
                                          <p:cBhvr>
                                            <p:cTn id="55" dur="50" autoRev="1" fill="hold">
                                              <p:stCondLst>
                                                <p:cond delay="0"/>
                                              </p:stCondLst>
                                            </p:cTn>
                                            <p:tgtEl>
                                              <p:spTgt spid="20"/>
                                            </p:tgtEl>
                                            <p:attrNameLst>
                                              <p:attrName>ppt_x</p:attrName>
                                            </p:attrNameLst>
                                          </p:cBhvr>
                                        </p:anim>
                                        <p:anim by="(-#ppt_w*0.10)" calcmode="lin" valueType="num">
                                          <p:cBhvr>
                                            <p:cTn id="56" dur="50" autoRev="1" fill="hold">
                                              <p:stCondLst>
                                                <p:cond delay="0"/>
                                              </p:stCondLst>
                                            </p:cTn>
                                            <p:tgtEl>
                                              <p:spTgt spid="20"/>
                                            </p:tgtEl>
                                            <p:attrNameLst>
                                              <p:attrName>ppt_y</p:attrName>
                                            </p:attrNameLst>
                                          </p:cBhvr>
                                        </p:anim>
                                        <p:animRot by="-480000">
                                          <p:cBhvr>
                                            <p:cTn id="57" dur="50" autoRev="1" fill="hold">
                                              <p:stCondLst>
                                                <p:cond delay="0"/>
                                              </p:stCondLst>
                                            </p:cTn>
                                            <p:tgtEl>
                                              <p:spTgt spid="20"/>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outVertical)">
                                          <p:cBhvr>
                                            <p:cTn id="61" dur="500"/>
                                            <p:tgtEl>
                                              <p:spTgt spid="22"/>
                                            </p:tgtEl>
                                          </p:cBhvr>
                                        </p:animEffect>
                                      </p:childTnLst>
                                    </p:cTn>
                                  </p:par>
                                </p:childTnLst>
                              </p:cTn>
                            </p:par>
                            <p:par>
                              <p:cTn id="62" fill="hold">
                                <p:stCondLst>
                                  <p:cond delay="8819"/>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14:bounceEnd="50000">
                                          <p:cBhvr additive="base">
                                            <p:cTn id="65"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21"/>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23"/>
                                            </p:tgtEl>
                                            <p:attrNameLst>
                                              <p:attrName>style.visibility</p:attrName>
                                            </p:attrNameLst>
                                          </p:cBhvr>
                                          <p:to>
                                            <p:strVal val="visible"/>
                                          </p:to>
                                        </p:set>
                                        <p:animEffect transition="in" filter="wipe(left)">
                                          <p:cBhvr>
                                            <p:cTn id="70" dur="100"/>
                                            <p:tgtEl>
                                              <p:spTgt spid="2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23"/>
                                            </p:tgtEl>
                                          </p:cBhvr>
                                          <p:to x="80000" y="100000"/>
                                        </p:animScale>
                                        <p:anim by="(#ppt_w*0.10)" calcmode="lin" valueType="num">
                                          <p:cBhvr>
                                            <p:cTn id="73" dur="50" autoRev="1" fill="hold">
                                              <p:stCondLst>
                                                <p:cond delay="0"/>
                                              </p:stCondLst>
                                            </p:cTn>
                                            <p:tgtEl>
                                              <p:spTgt spid="23"/>
                                            </p:tgtEl>
                                            <p:attrNameLst>
                                              <p:attrName>ppt_x</p:attrName>
                                            </p:attrNameLst>
                                          </p:cBhvr>
                                        </p:anim>
                                        <p:anim by="(-#ppt_w*0.10)" calcmode="lin" valueType="num">
                                          <p:cBhvr>
                                            <p:cTn id="74" dur="50" autoRev="1" fill="hold">
                                              <p:stCondLst>
                                                <p:cond delay="0"/>
                                              </p:stCondLst>
                                            </p:cTn>
                                            <p:tgtEl>
                                              <p:spTgt spid="23"/>
                                            </p:tgtEl>
                                            <p:attrNameLst>
                                              <p:attrName>ppt_y</p:attrName>
                                            </p:attrNameLst>
                                          </p:cBhvr>
                                        </p:anim>
                                        <p:animRot by="-480000">
                                          <p:cBhvr>
                                            <p:cTn id="7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7" grpId="0"/>
          <p:bldP spid="17" grpId="1"/>
          <p:bldP spid="18" grpId="0" animBg="1"/>
          <p:bldP spid="19" grpId="0" animBg="1"/>
          <p:bldP spid="20" grpId="0"/>
          <p:bldP spid="20" grpId="1"/>
          <p:bldP spid="21" grpId="0" animBg="1"/>
          <p:bldP spid="22" grpId="0" animBg="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7"/>
                                            </p:tgtEl>
                                            <p:attrNameLst>
                                              <p:attrName>style.visibility</p:attrName>
                                            </p:attrNameLst>
                                          </p:cBhvr>
                                          <p:to>
                                            <p:strVal val="visible"/>
                                          </p:to>
                                        </p:set>
                                        <p:animEffect transition="in" filter="wipe(left)">
                                          <p:cBhvr>
                                            <p:cTn id="34" dur="100"/>
                                            <p:tgtEl>
                                              <p:spTgt spid="1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7"/>
                                            </p:tgtEl>
                                          </p:cBhvr>
                                          <p:to x="80000" y="100000"/>
                                        </p:animScale>
                                        <p:anim by="(#ppt_w*0.10)" calcmode="lin" valueType="num">
                                          <p:cBhvr>
                                            <p:cTn id="37" dur="50" autoRev="1" fill="hold">
                                              <p:stCondLst>
                                                <p:cond delay="0"/>
                                              </p:stCondLst>
                                            </p:cTn>
                                            <p:tgtEl>
                                              <p:spTgt spid="17"/>
                                            </p:tgtEl>
                                            <p:attrNameLst>
                                              <p:attrName>ppt_x</p:attrName>
                                            </p:attrNameLst>
                                          </p:cBhvr>
                                        </p:anim>
                                        <p:anim by="(-#ppt_w*0.10)" calcmode="lin" valueType="num">
                                          <p:cBhvr>
                                            <p:cTn id="38" dur="50" autoRev="1" fill="hold">
                                              <p:stCondLst>
                                                <p:cond delay="0"/>
                                              </p:stCondLst>
                                            </p:cTn>
                                            <p:tgtEl>
                                              <p:spTgt spid="17"/>
                                            </p:tgtEl>
                                            <p:attrNameLst>
                                              <p:attrName>ppt_y</p:attrName>
                                            </p:attrNameLst>
                                          </p:cBhvr>
                                        </p:anim>
                                        <p:animRot by="-480000">
                                          <p:cBhvr>
                                            <p:cTn id="39" dur="50" autoRev="1" fill="hold">
                                              <p:stCondLst>
                                                <p:cond delay="0"/>
                                              </p:stCondLst>
                                            </p:cTn>
                                            <p:tgtEl>
                                              <p:spTgt spid="17"/>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5409"/>
                                </p:stCondLst>
                                <p:childTnLst>
                                  <p:par>
                                    <p:cTn id="45" presetID="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100"/>
                                            <p:tgtEl>
                                              <p:spTgt spid="20"/>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20"/>
                                            </p:tgtEl>
                                          </p:cBhvr>
                                          <p:to x="80000" y="100000"/>
                                        </p:animScale>
                                        <p:anim by="(#ppt_w*0.10)" calcmode="lin" valueType="num">
                                          <p:cBhvr>
                                            <p:cTn id="55" dur="50" autoRev="1" fill="hold">
                                              <p:stCondLst>
                                                <p:cond delay="0"/>
                                              </p:stCondLst>
                                            </p:cTn>
                                            <p:tgtEl>
                                              <p:spTgt spid="20"/>
                                            </p:tgtEl>
                                            <p:attrNameLst>
                                              <p:attrName>ppt_x</p:attrName>
                                            </p:attrNameLst>
                                          </p:cBhvr>
                                        </p:anim>
                                        <p:anim by="(-#ppt_w*0.10)" calcmode="lin" valueType="num">
                                          <p:cBhvr>
                                            <p:cTn id="56" dur="50" autoRev="1" fill="hold">
                                              <p:stCondLst>
                                                <p:cond delay="0"/>
                                              </p:stCondLst>
                                            </p:cTn>
                                            <p:tgtEl>
                                              <p:spTgt spid="20"/>
                                            </p:tgtEl>
                                            <p:attrNameLst>
                                              <p:attrName>ppt_y</p:attrName>
                                            </p:attrNameLst>
                                          </p:cBhvr>
                                        </p:anim>
                                        <p:animRot by="-480000">
                                          <p:cBhvr>
                                            <p:cTn id="57" dur="50" autoRev="1" fill="hold">
                                              <p:stCondLst>
                                                <p:cond delay="0"/>
                                              </p:stCondLst>
                                            </p:cTn>
                                            <p:tgtEl>
                                              <p:spTgt spid="20"/>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outVertical)">
                                          <p:cBhvr>
                                            <p:cTn id="61" dur="500"/>
                                            <p:tgtEl>
                                              <p:spTgt spid="22"/>
                                            </p:tgtEl>
                                          </p:cBhvr>
                                        </p:animEffect>
                                      </p:childTnLst>
                                    </p:cTn>
                                  </p:par>
                                </p:childTnLst>
                              </p:cTn>
                            </p:par>
                            <p:par>
                              <p:cTn id="62" fill="hold">
                                <p:stCondLst>
                                  <p:cond delay="8819"/>
                                </p:stCondLst>
                                <p:childTnLst>
                                  <p:par>
                                    <p:cTn id="63" presetID="2" presetClass="entr" presetSubtype="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23"/>
                                            </p:tgtEl>
                                            <p:attrNameLst>
                                              <p:attrName>style.visibility</p:attrName>
                                            </p:attrNameLst>
                                          </p:cBhvr>
                                          <p:to>
                                            <p:strVal val="visible"/>
                                          </p:to>
                                        </p:set>
                                        <p:animEffect transition="in" filter="wipe(left)">
                                          <p:cBhvr>
                                            <p:cTn id="70" dur="100"/>
                                            <p:tgtEl>
                                              <p:spTgt spid="2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23"/>
                                            </p:tgtEl>
                                          </p:cBhvr>
                                          <p:to x="80000" y="100000"/>
                                        </p:animScale>
                                        <p:anim by="(#ppt_w*0.10)" calcmode="lin" valueType="num">
                                          <p:cBhvr>
                                            <p:cTn id="73" dur="50" autoRev="1" fill="hold">
                                              <p:stCondLst>
                                                <p:cond delay="0"/>
                                              </p:stCondLst>
                                            </p:cTn>
                                            <p:tgtEl>
                                              <p:spTgt spid="23"/>
                                            </p:tgtEl>
                                            <p:attrNameLst>
                                              <p:attrName>ppt_x</p:attrName>
                                            </p:attrNameLst>
                                          </p:cBhvr>
                                        </p:anim>
                                        <p:anim by="(-#ppt_w*0.10)" calcmode="lin" valueType="num">
                                          <p:cBhvr>
                                            <p:cTn id="74" dur="50" autoRev="1" fill="hold">
                                              <p:stCondLst>
                                                <p:cond delay="0"/>
                                              </p:stCondLst>
                                            </p:cTn>
                                            <p:tgtEl>
                                              <p:spTgt spid="23"/>
                                            </p:tgtEl>
                                            <p:attrNameLst>
                                              <p:attrName>ppt_y</p:attrName>
                                            </p:attrNameLst>
                                          </p:cBhvr>
                                        </p:anim>
                                        <p:animRot by="-480000">
                                          <p:cBhvr>
                                            <p:cTn id="7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7" grpId="0"/>
          <p:bldP spid="17" grpId="1"/>
          <p:bldP spid="18" grpId="0" animBg="1"/>
          <p:bldP spid="19" grpId="0" animBg="1"/>
          <p:bldP spid="20" grpId="0"/>
          <p:bldP spid="20" grpId="1"/>
          <p:bldP spid="21" grpId="0" animBg="1"/>
          <p:bldP spid="22" grpId="0" animBg="1"/>
          <p:bldP spid="23" grpId="0"/>
          <p:bldP spid="23"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9" name="椭圆 18"/>
          <p:cNvSpPr/>
          <p:nvPr/>
        </p:nvSpPr>
        <p:spPr>
          <a:xfrm>
            <a:off x="3386167" y="2339739"/>
            <a:ext cx="1320806" cy="1320730"/>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anose="020B0503020204020204" pitchFamily="34" charset="-122"/>
                <a:ea typeface="微软雅黑" panose="020B0503020204020204" pitchFamily="34" charset="-122"/>
              </a:rPr>
              <a:t>标题</a:t>
            </a:r>
            <a:r>
              <a:rPr lang="en-US" altLang="zh-CN" sz="1600">
                <a:latin typeface="微软雅黑" panose="020B0503020204020204" pitchFamily="34" charset="-122"/>
                <a:ea typeface="微软雅黑" panose="020B0503020204020204" pitchFamily="34" charset="-122"/>
              </a:rPr>
              <a:t>1</a:t>
            </a:r>
            <a:endParaRPr lang="zh-CN" altLang="en-US" sz="1600">
              <a:latin typeface="微软雅黑" panose="020B0503020204020204" pitchFamily="34" charset="-122"/>
              <a:ea typeface="微软雅黑" panose="020B0503020204020204" pitchFamily="34" charset="-122"/>
            </a:endParaRPr>
          </a:p>
        </p:txBody>
      </p:sp>
      <p:sp>
        <p:nvSpPr>
          <p:cNvPr id="20" name="椭圆 19"/>
          <p:cNvSpPr/>
          <p:nvPr/>
        </p:nvSpPr>
        <p:spPr>
          <a:xfrm>
            <a:off x="5421989" y="3406888"/>
            <a:ext cx="1320806" cy="1320730"/>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anose="020B0503020204020204" pitchFamily="34" charset="-122"/>
                <a:ea typeface="微软雅黑" panose="020B0503020204020204" pitchFamily="34" charset="-122"/>
              </a:rPr>
              <a:t>标题</a:t>
            </a:r>
            <a:r>
              <a:rPr lang="en-US" altLang="zh-CN" sz="1600">
                <a:latin typeface="微软雅黑" panose="020B0503020204020204" pitchFamily="34" charset="-122"/>
                <a:ea typeface="微软雅黑" panose="020B0503020204020204" pitchFamily="34" charset="-122"/>
              </a:rPr>
              <a:t>2</a:t>
            </a:r>
            <a:endParaRPr lang="zh-CN" altLang="en-US" sz="1600">
              <a:latin typeface="微软雅黑" panose="020B0503020204020204" pitchFamily="34" charset="-122"/>
              <a:ea typeface="微软雅黑" panose="020B0503020204020204" pitchFamily="34" charset="-122"/>
            </a:endParaRPr>
          </a:p>
        </p:txBody>
      </p:sp>
      <p:sp>
        <p:nvSpPr>
          <p:cNvPr id="21" name="椭圆 20"/>
          <p:cNvSpPr/>
          <p:nvPr/>
        </p:nvSpPr>
        <p:spPr>
          <a:xfrm>
            <a:off x="7719043" y="2197381"/>
            <a:ext cx="1320806" cy="1320730"/>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anose="020B0503020204020204" pitchFamily="34" charset="-122"/>
                <a:ea typeface="微软雅黑" panose="020B0503020204020204" pitchFamily="34" charset="-122"/>
              </a:rPr>
              <a:t>标题</a:t>
            </a:r>
            <a:r>
              <a:rPr lang="en-US" altLang="zh-CN" sz="1600">
                <a:latin typeface="微软雅黑" panose="020B0503020204020204" pitchFamily="34" charset="-122"/>
                <a:ea typeface="微软雅黑" panose="020B0503020204020204" pitchFamily="34" charset="-122"/>
              </a:rPr>
              <a:t>3</a:t>
            </a:r>
            <a:endParaRPr lang="zh-CN" altLang="en-US" sz="1600">
              <a:latin typeface="微软雅黑" panose="020B0503020204020204" pitchFamily="34" charset="-122"/>
              <a:ea typeface="微软雅黑" panose="020B0503020204020204" pitchFamily="34" charset="-122"/>
            </a:endParaRPr>
          </a:p>
        </p:txBody>
      </p:sp>
      <p:sp>
        <p:nvSpPr>
          <p:cNvPr id="22" name="椭圆 21"/>
          <p:cNvSpPr/>
          <p:nvPr/>
        </p:nvSpPr>
        <p:spPr>
          <a:xfrm>
            <a:off x="10073523" y="2606669"/>
            <a:ext cx="1320806" cy="1320730"/>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sz="1600">
                <a:latin typeface="微软雅黑" panose="020B0503020204020204" pitchFamily="34" charset="-122"/>
                <a:ea typeface="微软雅黑" panose="020B0503020204020204" pitchFamily="34" charset="-122"/>
              </a:rPr>
              <a:t>标题</a:t>
            </a:r>
            <a:r>
              <a:rPr lang="en-US" altLang="zh-CN" sz="1600">
                <a:latin typeface="微软雅黑" panose="020B0503020204020204" pitchFamily="34" charset="-122"/>
                <a:ea typeface="微软雅黑" panose="020B0503020204020204" pitchFamily="34" charset="-122"/>
              </a:rPr>
              <a:t>4</a:t>
            </a:r>
            <a:endParaRPr lang="zh-CN" altLang="en-US" sz="1600">
              <a:latin typeface="微软雅黑" panose="020B0503020204020204" pitchFamily="34" charset="-122"/>
              <a:ea typeface="微软雅黑" panose="020B0503020204020204" pitchFamily="34" charset="-122"/>
            </a:endParaRPr>
          </a:p>
        </p:txBody>
      </p:sp>
      <p:cxnSp>
        <p:nvCxnSpPr>
          <p:cNvPr id="23" name="直接连接符 22"/>
          <p:cNvCxnSpPr>
            <a:stCxn id="19" idx="6"/>
            <a:endCxn id="20" idx="2"/>
          </p:cNvCxnSpPr>
          <p:nvPr/>
        </p:nvCxnSpPr>
        <p:spPr>
          <a:xfrm>
            <a:off x="4706973" y="3000105"/>
            <a:ext cx="715016" cy="1067149"/>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0" idx="6"/>
            <a:endCxn id="21" idx="2"/>
          </p:cNvCxnSpPr>
          <p:nvPr/>
        </p:nvCxnSpPr>
        <p:spPr>
          <a:xfrm flipV="1">
            <a:off x="6742795" y="2857746"/>
            <a:ext cx="976248" cy="1209507"/>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1" idx="6"/>
            <a:endCxn id="22" idx="2"/>
          </p:cNvCxnSpPr>
          <p:nvPr/>
        </p:nvCxnSpPr>
        <p:spPr>
          <a:xfrm>
            <a:off x="9039849" y="2857746"/>
            <a:ext cx="1033674" cy="409288"/>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286894" y="3741411"/>
            <a:ext cx="1304860" cy="404972"/>
          </a:xfrm>
          <a:prstGeom prst="rect">
            <a:avLst/>
          </a:prstGeom>
        </p:spPr>
        <p:txBody>
          <a:bodyPr wrap="square" lIns="72914" tIns="36457" rIns="72914" bIns="36457" anchor="ctr" anchorCtr="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286894" y="4143373"/>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点击添加文本点击添加文本点击添加文本点击</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322716" y="2408274"/>
            <a:ext cx="1304860" cy="396791"/>
          </a:xfrm>
          <a:prstGeom prst="rect">
            <a:avLst/>
          </a:prstGeom>
        </p:spPr>
        <p:txBody>
          <a:bodyPr wrap="square" lIns="72914" tIns="36457" rIns="72914" bIns="36457" anchor="ctr" anchorCtr="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322716" y="2806146"/>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点击添加文本点击添加文本点击添加文本点击</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619480" y="3611149"/>
            <a:ext cx="1304860" cy="396791"/>
          </a:xfrm>
          <a:prstGeom prst="rect">
            <a:avLst/>
          </a:prstGeom>
        </p:spPr>
        <p:txBody>
          <a:bodyPr wrap="square" lIns="72914" tIns="36457" rIns="72914" bIns="36457" anchor="ctr" anchorCtr="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619480" y="4009020"/>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点击添加文本点击添加文本点击添加文本点击</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990197" y="3951513"/>
            <a:ext cx="1304860" cy="396791"/>
          </a:xfrm>
          <a:prstGeom prst="rect">
            <a:avLst/>
          </a:prstGeom>
        </p:spPr>
        <p:txBody>
          <a:bodyPr wrap="square" lIns="72914" tIns="36457" rIns="72914" bIns="36457" anchor="ctr" anchorCtr="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9990196" y="4349385"/>
            <a:ext cx="1503405" cy="381403"/>
          </a:xfrm>
          <a:prstGeom prst="rect">
            <a:avLst/>
          </a:prstGeom>
        </p:spPr>
        <p:txBody>
          <a:bodyPr wrap="square" lIns="72914" tIns="36457" rIns="72914" bIns="36457">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点击添加文本点击添加文本点击添加文本点击</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421989" y="5125957"/>
            <a:ext cx="6071613" cy="835373"/>
          </a:xfrm>
          <a:prstGeom prst="rect">
            <a:avLst/>
          </a:prstGeom>
        </p:spPr>
        <p:txBody>
          <a:bodyPr wrap="square" lIns="72914" tIns="36457" rIns="72914" bIns="36457">
            <a:spAutoFit/>
          </a:bodyPr>
          <a:lstStyle/>
          <a:p>
            <a:pPr>
              <a:lnSpc>
                <a:spcPct val="150000"/>
              </a:lnSpc>
              <a:defRPr/>
            </a:pPr>
            <a:r>
              <a:rPr lang="zh-CN" altLang="en-US" sz="11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kern="0" dirty="0">
              <a:latin typeface="微软雅黑" panose="020B0503020204020204" pitchFamily="34" charset="-122"/>
              <a:ea typeface="微软雅黑" panose="020B0503020204020204" pitchFamily="34" charset="-122"/>
            </a:endParaRPr>
          </a:p>
          <a:p>
            <a:pPr>
              <a:lnSpc>
                <a:spcPct val="150000"/>
              </a:lnSpc>
              <a:defRPr/>
            </a:pPr>
            <a:endParaRPr lang="zh-CN" altLang="en-US" sz="1100" kern="0" dirty="0">
              <a:latin typeface="微软雅黑" panose="020B0503020204020204" pitchFamily="34" charset="-122"/>
              <a:ea typeface="微软雅黑" panose="020B0503020204020204" pitchFamily="34" charset="-122"/>
            </a:endParaRPr>
          </a:p>
        </p:txBody>
      </p:sp>
    </p:spTree>
  </p:cSld>
  <p:clrMapOvr>
    <a:masterClrMapping/>
  </p:clrMapOvr>
  <p:transition spd="slow" advTm="21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4/3*#ppt_w"/>
                                          </p:val>
                                        </p:tav>
                                        <p:tav tm="100000">
                                          <p:val>
                                            <p:strVal val="#ppt_w"/>
                                          </p:val>
                                        </p:tav>
                                      </p:tavLst>
                                    </p:anim>
                                    <p:anim calcmode="lin" valueType="num">
                                      <p:cBhvr>
                                        <p:cTn id="12" dur="500" fill="hold"/>
                                        <p:tgtEl>
                                          <p:spTgt spid="1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strVal val="4/3*#ppt_w"/>
                                          </p:val>
                                        </p:tav>
                                        <p:tav tm="100000">
                                          <p:val>
                                            <p:strVal val="#ppt_w"/>
                                          </p:val>
                                        </p:tav>
                                      </p:tavLst>
                                    </p:anim>
                                    <p:anim calcmode="lin" valueType="num">
                                      <p:cBhvr>
                                        <p:cTn id="28" dur="500" fill="hold"/>
                                        <p:tgtEl>
                                          <p:spTgt spid="20"/>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3500"/>
                            </p:stCondLst>
                            <p:childTnLst>
                              <p:par>
                                <p:cTn id="41" presetID="23" presetClass="entr" presetSubtype="28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4/3*#ppt_w"/>
                                          </p:val>
                                        </p:tav>
                                        <p:tav tm="100000">
                                          <p:val>
                                            <p:strVal val="#ppt_w"/>
                                          </p:val>
                                        </p:tav>
                                      </p:tavLst>
                                    </p:anim>
                                    <p:anim calcmode="lin" valueType="num">
                                      <p:cBhvr>
                                        <p:cTn id="44" dur="500" fill="hold"/>
                                        <p:tgtEl>
                                          <p:spTgt spid="21"/>
                                        </p:tgtEl>
                                        <p:attrNameLst>
                                          <p:attrName>ppt_h</p:attrName>
                                        </p:attrNameLst>
                                      </p:cBhvr>
                                      <p:tavLst>
                                        <p:tav tm="0">
                                          <p:val>
                                            <p:strVal val="4/3*#ppt_h"/>
                                          </p:val>
                                        </p:tav>
                                        <p:tav tm="100000">
                                          <p:val>
                                            <p:strVal val="#ppt_h"/>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000"/>
                            </p:stCondLst>
                            <p:childTnLst>
                              <p:par>
                                <p:cTn id="57" presetID="23" presetClass="entr" presetSubtype="28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strVal val="4/3*#ppt_w"/>
                                          </p:val>
                                        </p:tav>
                                        <p:tav tm="100000">
                                          <p:val>
                                            <p:strVal val="#ppt_w"/>
                                          </p:val>
                                        </p:tav>
                                      </p:tavLst>
                                    </p:anim>
                                    <p:anim calcmode="lin" valueType="num">
                                      <p:cBhvr>
                                        <p:cTn id="60" dur="500" fill="hold"/>
                                        <p:tgtEl>
                                          <p:spTgt spid="22"/>
                                        </p:tgtEl>
                                        <p:attrNameLst>
                                          <p:attrName>ppt_h</p:attrName>
                                        </p:attrNameLst>
                                      </p:cBhvr>
                                      <p:tavLst>
                                        <p:tav tm="0">
                                          <p:val>
                                            <p:strVal val="4/3*#ppt_h"/>
                                          </p:val>
                                        </p:tav>
                                        <p:tav tm="100000">
                                          <p:val>
                                            <p:strVal val="#ppt_h"/>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60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34"/>
                                        </p:tgtEl>
                                        <p:attrNameLst>
                                          <p:attrName>style.visibility</p:attrName>
                                        </p:attrNameLst>
                                      </p:cBhvr>
                                      <p:to>
                                        <p:strVal val="visible"/>
                                      </p:to>
                                    </p:set>
                                    <p:animEffect transition="in" filter="wipe(left)">
                                      <p:cBhvr>
                                        <p:cTn id="71" dur="1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20"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a:solidFill>
                    <a:prstClr val="white"/>
                  </a:solidFill>
                  <a:latin typeface="Bebas" pitchFamily="2" charset="0"/>
                </a:rPr>
                <a:t>02</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Tree>
  </p:cSld>
  <p:clrMapOvr>
    <a:masterClrMapping/>
  </p:clrMapOvr>
  <p:transition spd="slow" advTm="96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51" name="Freeform 6"/>
          <p:cNvSpPr/>
          <p:nvPr/>
        </p:nvSpPr>
        <p:spPr bwMode="auto">
          <a:xfrm>
            <a:off x="416096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52" name="Freeform 7"/>
          <p:cNvSpPr/>
          <p:nvPr/>
        </p:nvSpPr>
        <p:spPr bwMode="auto">
          <a:xfrm>
            <a:off x="4160965" y="3150458"/>
            <a:ext cx="261630" cy="49375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53" name="Freeform 8"/>
          <p:cNvSpPr/>
          <p:nvPr/>
        </p:nvSpPr>
        <p:spPr bwMode="auto">
          <a:xfrm>
            <a:off x="449714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54" name="Freeform 9"/>
          <p:cNvSpPr/>
          <p:nvPr/>
        </p:nvSpPr>
        <p:spPr bwMode="auto">
          <a:xfrm>
            <a:off x="4831919"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55" name="Freeform 10"/>
          <p:cNvSpPr/>
          <p:nvPr/>
        </p:nvSpPr>
        <p:spPr bwMode="auto">
          <a:xfrm>
            <a:off x="5163878" y="2034944"/>
            <a:ext cx="263036" cy="160926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56" name="Freeform 11"/>
          <p:cNvSpPr/>
          <p:nvPr/>
        </p:nvSpPr>
        <p:spPr bwMode="auto">
          <a:xfrm>
            <a:off x="4497145" y="2814256"/>
            <a:ext cx="261630" cy="82995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57" name="Freeform 12"/>
          <p:cNvSpPr/>
          <p:nvPr/>
        </p:nvSpPr>
        <p:spPr bwMode="auto">
          <a:xfrm>
            <a:off x="4831919" y="2466801"/>
            <a:ext cx="263036" cy="117740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58" name="Freeform 13"/>
          <p:cNvSpPr/>
          <p:nvPr/>
        </p:nvSpPr>
        <p:spPr bwMode="auto">
          <a:xfrm>
            <a:off x="5163878" y="2238915"/>
            <a:ext cx="263036" cy="14052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59" name="Freeform 14"/>
          <p:cNvSpPr/>
          <p:nvPr/>
        </p:nvSpPr>
        <p:spPr bwMode="auto">
          <a:xfrm>
            <a:off x="5964238"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0" name="Freeform 15"/>
          <p:cNvSpPr/>
          <p:nvPr/>
        </p:nvSpPr>
        <p:spPr bwMode="auto">
          <a:xfrm>
            <a:off x="629901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1" name="Freeform 16"/>
          <p:cNvSpPr/>
          <p:nvPr/>
        </p:nvSpPr>
        <p:spPr bwMode="auto">
          <a:xfrm>
            <a:off x="663519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2" name="Freeform 17"/>
          <p:cNvSpPr/>
          <p:nvPr/>
        </p:nvSpPr>
        <p:spPr bwMode="auto">
          <a:xfrm>
            <a:off x="697137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3" name="Freeform 18"/>
          <p:cNvSpPr/>
          <p:nvPr/>
        </p:nvSpPr>
        <p:spPr bwMode="auto">
          <a:xfrm>
            <a:off x="5964238" y="3405072"/>
            <a:ext cx="261630" cy="239139"/>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64" name="Freeform 19"/>
          <p:cNvSpPr/>
          <p:nvPr/>
        </p:nvSpPr>
        <p:spPr bwMode="auto">
          <a:xfrm>
            <a:off x="6299011" y="2821289"/>
            <a:ext cx="263036"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65" name="Freeform 20"/>
          <p:cNvSpPr/>
          <p:nvPr/>
        </p:nvSpPr>
        <p:spPr bwMode="auto">
          <a:xfrm>
            <a:off x="6635191" y="2238915"/>
            <a:ext cx="263036" cy="14052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66" name="Freeform 21"/>
          <p:cNvSpPr/>
          <p:nvPr/>
        </p:nvSpPr>
        <p:spPr bwMode="auto">
          <a:xfrm>
            <a:off x="6971371" y="3026667"/>
            <a:ext cx="263036" cy="617543"/>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67" name="Freeform 22"/>
          <p:cNvSpPr/>
          <p:nvPr/>
        </p:nvSpPr>
        <p:spPr bwMode="auto">
          <a:xfrm>
            <a:off x="7759072"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8" name="Freeform 23"/>
          <p:cNvSpPr/>
          <p:nvPr/>
        </p:nvSpPr>
        <p:spPr bwMode="auto">
          <a:xfrm>
            <a:off x="8095251"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69" name="Freeform 24"/>
          <p:cNvSpPr/>
          <p:nvPr/>
        </p:nvSpPr>
        <p:spPr bwMode="auto">
          <a:xfrm>
            <a:off x="8431430"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0" name="Freeform 25"/>
          <p:cNvSpPr/>
          <p:nvPr/>
        </p:nvSpPr>
        <p:spPr bwMode="auto">
          <a:xfrm>
            <a:off x="8766204"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1" name="Freeform 26"/>
          <p:cNvSpPr/>
          <p:nvPr/>
        </p:nvSpPr>
        <p:spPr bwMode="auto">
          <a:xfrm>
            <a:off x="8766204" y="2231881"/>
            <a:ext cx="263036" cy="141232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72" name="Freeform 27"/>
          <p:cNvSpPr/>
          <p:nvPr/>
        </p:nvSpPr>
        <p:spPr bwMode="auto">
          <a:xfrm>
            <a:off x="8431430" y="2493529"/>
            <a:ext cx="261630" cy="115068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73" name="Freeform 28"/>
          <p:cNvSpPr/>
          <p:nvPr/>
        </p:nvSpPr>
        <p:spPr bwMode="auto">
          <a:xfrm>
            <a:off x="8095251" y="2821289"/>
            <a:ext cx="261630"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74" name="Freeform 29"/>
          <p:cNvSpPr/>
          <p:nvPr/>
        </p:nvSpPr>
        <p:spPr bwMode="auto">
          <a:xfrm>
            <a:off x="7759072" y="3161711"/>
            <a:ext cx="263036" cy="48249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75" name="Freeform 30"/>
          <p:cNvSpPr/>
          <p:nvPr/>
        </p:nvSpPr>
        <p:spPr bwMode="auto">
          <a:xfrm>
            <a:off x="9650961" y="2034944"/>
            <a:ext cx="263036" cy="160926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6" name="Freeform 31"/>
          <p:cNvSpPr/>
          <p:nvPr/>
        </p:nvSpPr>
        <p:spPr bwMode="auto">
          <a:xfrm>
            <a:off x="9982920"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7" name="Freeform 32"/>
          <p:cNvSpPr/>
          <p:nvPr/>
        </p:nvSpPr>
        <p:spPr bwMode="auto">
          <a:xfrm>
            <a:off x="1031909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8" name="Freeform 33"/>
          <p:cNvSpPr/>
          <p:nvPr/>
        </p:nvSpPr>
        <p:spPr bwMode="auto">
          <a:xfrm>
            <a:off x="1065527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FFE699"/>
          </a:solidFill>
          <a:ln>
            <a:noFill/>
          </a:ln>
        </p:spPr>
        <p:txBody>
          <a:bodyPr vert="horz" wrap="square" lIns="81015" tIns="40507" rIns="81015" bIns="40507" numCol="1" anchor="t" anchorCtr="0" compatLnSpc="1"/>
          <a:lstStyle/>
          <a:p>
            <a:endParaRPr lang="zh-CN" altLang="en-US"/>
          </a:p>
        </p:txBody>
      </p:sp>
      <p:sp>
        <p:nvSpPr>
          <p:cNvPr id="79" name="Freeform 34"/>
          <p:cNvSpPr/>
          <p:nvPr/>
        </p:nvSpPr>
        <p:spPr bwMode="auto">
          <a:xfrm>
            <a:off x="10655279" y="2247355"/>
            <a:ext cx="261630" cy="13968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80" name="Freeform 35"/>
          <p:cNvSpPr/>
          <p:nvPr/>
        </p:nvSpPr>
        <p:spPr bwMode="auto">
          <a:xfrm>
            <a:off x="10319099" y="2369738"/>
            <a:ext cx="261630" cy="12744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81" name="Freeform 36"/>
          <p:cNvSpPr/>
          <p:nvPr/>
        </p:nvSpPr>
        <p:spPr bwMode="auto">
          <a:xfrm>
            <a:off x="9982920" y="3300974"/>
            <a:ext cx="263036" cy="34323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82" name="Freeform 37"/>
          <p:cNvSpPr/>
          <p:nvPr/>
        </p:nvSpPr>
        <p:spPr bwMode="auto">
          <a:xfrm>
            <a:off x="9650961" y="2663738"/>
            <a:ext cx="263036" cy="98047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83" name="Oval 38"/>
          <p:cNvSpPr>
            <a:spLocks noChangeArrowheads="1"/>
          </p:cNvSpPr>
          <p:nvPr/>
        </p:nvSpPr>
        <p:spPr bwMode="auto">
          <a:xfrm>
            <a:off x="4453541" y="3912471"/>
            <a:ext cx="663920" cy="666206"/>
          </a:xfrm>
          <a:prstGeom prst="ellipse">
            <a:avLst/>
          </a:prstGeom>
          <a:solidFill>
            <a:schemeClr val="bg1"/>
          </a:solidFill>
          <a:ln w="12700" cap="flat">
            <a:solidFill>
              <a:schemeClr val="bg1">
                <a:lumMod val="65000"/>
              </a:schemeClr>
            </a:solidFill>
            <a:prstDash val="solid"/>
            <a:miter lim="800000"/>
          </a:ln>
        </p:spPr>
        <p:txBody>
          <a:bodyPr vert="horz" wrap="square" lIns="81015" tIns="40507" rIns="81015" bIns="40507" numCol="1" anchor="t" anchorCtr="0" compatLnSpc="1"/>
          <a:lstStyle/>
          <a:p>
            <a:endParaRPr lang="zh-CN" altLang="en-US"/>
          </a:p>
        </p:txBody>
      </p:sp>
      <p:sp>
        <p:nvSpPr>
          <p:cNvPr id="84" name="Freeform 39"/>
          <p:cNvSpPr>
            <a:spLocks noEditPoints="1"/>
          </p:cNvSpPr>
          <p:nvPr/>
        </p:nvSpPr>
        <p:spPr bwMode="auto">
          <a:xfrm>
            <a:off x="4611537" y="4067247"/>
            <a:ext cx="352146" cy="35665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85" name="Oval 40"/>
          <p:cNvSpPr>
            <a:spLocks noChangeArrowheads="1"/>
          </p:cNvSpPr>
          <p:nvPr/>
        </p:nvSpPr>
        <p:spPr bwMode="auto">
          <a:xfrm>
            <a:off x="6264789" y="3912471"/>
            <a:ext cx="666163" cy="666206"/>
          </a:xfrm>
          <a:prstGeom prst="ellipse">
            <a:avLst/>
          </a:prstGeom>
          <a:solidFill>
            <a:schemeClr val="bg1"/>
          </a:solidFill>
          <a:ln w="12700" cap="flat">
            <a:solidFill>
              <a:schemeClr val="bg1">
                <a:lumMod val="65000"/>
              </a:schemeClr>
            </a:solidFill>
            <a:prstDash val="solid"/>
            <a:miter lim="800000"/>
          </a:ln>
        </p:spPr>
        <p:txBody>
          <a:bodyPr vert="horz" wrap="square" lIns="81015" tIns="40507" rIns="81015" bIns="40507" numCol="1" anchor="t" anchorCtr="0" compatLnSpc="1"/>
          <a:lstStyle/>
          <a:p>
            <a:endParaRPr lang="zh-CN" altLang="en-US"/>
          </a:p>
        </p:txBody>
      </p:sp>
      <p:sp>
        <p:nvSpPr>
          <p:cNvPr id="86" name="Oval 41"/>
          <p:cNvSpPr>
            <a:spLocks noChangeArrowheads="1"/>
          </p:cNvSpPr>
          <p:nvPr/>
        </p:nvSpPr>
        <p:spPr bwMode="auto">
          <a:xfrm>
            <a:off x="8067119" y="3912471"/>
            <a:ext cx="663920" cy="666206"/>
          </a:xfrm>
          <a:prstGeom prst="ellipse">
            <a:avLst/>
          </a:prstGeom>
          <a:solidFill>
            <a:schemeClr val="bg1"/>
          </a:solidFill>
          <a:ln w="12700" cap="flat">
            <a:solidFill>
              <a:schemeClr val="bg1">
                <a:lumMod val="65000"/>
              </a:schemeClr>
            </a:solidFill>
            <a:prstDash val="solid"/>
            <a:miter lim="800000"/>
          </a:ln>
        </p:spPr>
        <p:txBody>
          <a:bodyPr vert="horz" wrap="square" lIns="81015" tIns="40507" rIns="81015" bIns="40507" numCol="1" anchor="t" anchorCtr="0" compatLnSpc="1"/>
          <a:lstStyle/>
          <a:p>
            <a:endParaRPr lang="zh-CN" altLang="en-US"/>
          </a:p>
        </p:txBody>
      </p:sp>
      <p:sp>
        <p:nvSpPr>
          <p:cNvPr id="87" name="Oval 42"/>
          <p:cNvSpPr>
            <a:spLocks noChangeArrowheads="1"/>
          </p:cNvSpPr>
          <p:nvPr/>
        </p:nvSpPr>
        <p:spPr bwMode="auto">
          <a:xfrm>
            <a:off x="9937557" y="3912471"/>
            <a:ext cx="663920" cy="666206"/>
          </a:xfrm>
          <a:prstGeom prst="ellipse">
            <a:avLst/>
          </a:prstGeom>
          <a:solidFill>
            <a:schemeClr val="bg1"/>
          </a:solidFill>
          <a:ln w="12700" cap="flat">
            <a:solidFill>
              <a:schemeClr val="bg1">
                <a:lumMod val="65000"/>
              </a:schemeClr>
            </a:solidFill>
            <a:prstDash val="solid"/>
            <a:miter lim="800000"/>
          </a:ln>
        </p:spPr>
        <p:txBody>
          <a:bodyPr vert="horz" wrap="square" lIns="81015" tIns="40507" rIns="81015" bIns="40507" numCol="1" anchor="t" anchorCtr="0" compatLnSpc="1"/>
          <a:lstStyle/>
          <a:p>
            <a:endParaRPr lang="zh-CN" altLang="en-US"/>
          </a:p>
        </p:txBody>
      </p:sp>
      <p:sp>
        <p:nvSpPr>
          <p:cNvPr id="88" name="Freeform 43"/>
          <p:cNvSpPr>
            <a:spLocks noEditPoints="1"/>
          </p:cNvSpPr>
          <p:nvPr/>
        </p:nvSpPr>
        <p:spPr bwMode="auto">
          <a:xfrm>
            <a:off x="8259026" y="4134539"/>
            <a:ext cx="275885" cy="222072"/>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89" name="Freeform 44"/>
          <p:cNvSpPr>
            <a:spLocks noEditPoints="1"/>
          </p:cNvSpPr>
          <p:nvPr/>
        </p:nvSpPr>
        <p:spPr bwMode="auto">
          <a:xfrm>
            <a:off x="6406515" y="4080287"/>
            <a:ext cx="381306" cy="3319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E3A3A"/>
          </a:solidFill>
          <a:ln>
            <a:noFill/>
          </a:ln>
        </p:spPr>
        <p:txBody>
          <a:bodyPr vert="horz" wrap="square" lIns="81015" tIns="40507" rIns="81015" bIns="40507" numCol="1" anchor="t" anchorCtr="0" compatLnSpc="1"/>
          <a:lstStyle/>
          <a:p>
            <a:endParaRPr lang="zh-CN" altLang="en-US"/>
          </a:p>
        </p:txBody>
      </p:sp>
      <p:sp>
        <p:nvSpPr>
          <p:cNvPr id="90" name="Freeform 45"/>
          <p:cNvSpPr>
            <a:spLocks noEditPoints="1"/>
          </p:cNvSpPr>
          <p:nvPr/>
        </p:nvSpPr>
        <p:spPr bwMode="auto">
          <a:xfrm>
            <a:off x="10128209" y="4086446"/>
            <a:ext cx="282616" cy="31403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EC202"/>
          </a:solidFill>
          <a:ln>
            <a:noFill/>
          </a:ln>
        </p:spPr>
        <p:txBody>
          <a:bodyPr vert="horz" wrap="square" lIns="81015" tIns="40507" rIns="81015" bIns="40507" numCol="1" anchor="t" anchorCtr="0" compatLnSpc="1"/>
          <a:lstStyle/>
          <a:p>
            <a:endParaRPr lang="zh-CN" altLang="en-US"/>
          </a:p>
        </p:txBody>
      </p:sp>
      <p:sp>
        <p:nvSpPr>
          <p:cNvPr id="91" name="TextBox 90"/>
          <p:cNvSpPr txBox="1"/>
          <p:nvPr/>
        </p:nvSpPr>
        <p:spPr>
          <a:xfrm>
            <a:off x="399944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选择粘贴。</a:t>
            </a:r>
          </a:p>
        </p:txBody>
      </p:sp>
      <p:sp>
        <p:nvSpPr>
          <p:cNvPr id="92" name="TextBox 91"/>
          <p:cNvSpPr txBox="1"/>
          <p:nvPr/>
        </p:nvSpPr>
        <p:spPr>
          <a:xfrm>
            <a:off x="399944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93" name="TextBox 92"/>
          <p:cNvSpPr txBox="1"/>
          <p:nvPr/>
        </p:nvSpPr>
        <p:spPr>
          <a:xfrm>
            <a:off x="582341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选择粘贴。</a:t>
            </a:r>
          </a:p>
        </p:txBody>
      </p:sp>
      <p:sp>
        <p:nvSpPr>
          <p:cNvPr id="94" name="TextBox 93"/>
          <p:cNvSpPr txBox="1"/>
          <p:nvPr/>
        </p:nvSpPr>
        <p:spPr>
          <a:xfrm>
            <a:off x="582341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95" name="TextBox 94"/>
          <p:cNvSpPr txBox="1"/>
          <p:nvPr/>
        </p:nvSpPr>
        <p:spPr>
          <a:xfrm>
            <a:off x="7622872"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选择粘贴。</a:t>
            </a:r>
          </a:p>
        </p:txBody>
      </p:sp>
      <p:sp>
        <p:nvSpPr>
          <p:cNvPr id="96" name="TextBox 95"/>
          <p:cNvSpPr txBox="1"/>
          <p:nvPr/>
        </p:nvSpPr>
        <p:spPr>
          <a:xfrm>
            <a:off x="7622874"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97" name="TextBox 96"/>
          <p:cNvSpPr txBox="1"/>
          <p:nvPr/>
        </p:nvSpPr>
        <p:spPr>
          <a:xfrm>
            <a:off x="9492256"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选择粘贴。</a:t>
            </a:r>
          </a:p>
        </p:txBody>
      </p:sp>
      <p:sp>
        <p:nvSpPr>
          <p:cNvPr id="98" name="TextBox 97"/>
          <p:cNvSpPr txBox="1"/>
          <p:nvPr/>
        </p:nvSpPr>
        <p:spPr>
          <a:xfrm>
            <a:off x="9492257"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Tree>
    <p:custDataLst>
      <p:tags r:id="rId1"/>
    </p:custDataLst>
  </p:cSld>
  <p:clrMapOvr>
    <a:masterClrMapping/>
  </p:clrMapOvr>
  <p:transition spd="slow" advTm="113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anim calcmode="lin" valueType="num">
                                      <p:cBhvr>
                                        <p:cTn id="18" dur="500" fill="hold"/>
                                        <p:tgtEl>
                                          <p:spTgt spid="84"/>
                                        </p:tgtEl>
                                        <p:attrNameLst>
                                          <p:attrName>ppt_w</p:attrName>
                                        </p:attrNameLst>
                                      </p:cBhvr>
                                      <p:tavLst>
                                        <p:tav tm="0" fmla="#ppt_w*sin(2.5*pi*$)">
                                          <p:val>
                                            <p:fltVal val="0"/>
                                          </p:val>
                                        </p:tav>
                                        <p:tav tm="100000">
                                          <p:val>
                                            <p:fltVal val="1"/>
                                          </p:val>
                                        </p:tav>
                                      </p:tavLst>
                                    </p:anim>
                                    <p:anim calcmode="lin" valueType="num">
                                      <p:cBhvr>
                                        <p:cTn id="19" dur="500" fill="hold"/>
                                        <p:tgtEl>
                                          <p:spTgt spid="84"/>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4" fill="hold" grpId="0" nodeType="withEffect">
                                  <p:stCondLst>
                                    <p:cond delay="20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40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60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anim calcmode="lin" valueType="num">
                                      <p:cBhvr>
                                        <p:cTn id="61" dur="500" fill="hold"/>
                                        <p:tgtEl>
                                          <p:spTgt spid="85"/>
                                        </p:tgtEl>
                                        <p:attrNameLst>
                                          <p:attrName>ppt_w</p:attrName>
                                        </p:attrNameLst>
                                      </p:cBhvr>
                                      <p:tavLst>
                                        <p:tav tm="0" fmla="#ppt_w*sin(2.5*pi*$)">
                                          <p:val>
                                            <p:fltVal val="0"/>
                                          </p:val>
                                        </p:tav>
                                        <p:tav tm="100000">
                                          <p:val>
                                            <p:fltVal val="1"/>
                                          </p:val>
                                        </p:tav>
                                      </p:tavLst>
                                    </p:anim>
                                    <p:anim calcmode="lin" valueType="num">
                                      <p:cBhvr>
                                        <p:cTn id="62" dur="500" fill="hold"/>
                                        <p:tgtEl>
                                          <p:spTgt spid="85"/>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anim calcmode="lin" valueType="num">
                                      <p:cBhvr>
                                        <p:cTn id="66" dur="500" fill="hold"/>
                                        <p:tgtEl>
                                          <p:spTgt spid="89"/>
                                        </p:tgtEl>
                                        <p:attrNameLst>
                                          <p:attrName>ppt_w</p:attrName>
                                        </p:attrNameLst>
                                      </p:cBhvr>
                                      <p:tavLst>
                                        <p:tav tm="0" fmla="#ppt_w*sin(2.5*pi*$)">
                                          <p:val>
                                            <p:fltVal val="0"/>
                                          </p:val>
                                        </p:tav>
                                        <p:tav tm="100000">
                                          <p:val>
                                            <p:fltVal val="1"/>
                                          </p:val>
                                        </p:tav>
                                      </p:tavLst>
                                    </p:anim>
                                    <p:anim calcmode="lin" valueType="num">
                                      <p:cBhvr>
                                        <p:cTn id="67" dur="500" fill="hold"/>
                                        <p:tgtEl>
                                          <p:spTgt spid="89"/>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1000"/>
                                        <p:tgtEl>
                                          <p:spTgt spid="93"/>
                                        </p:tgtEl>
                                      </p:cBhvr>
                                    </p:animEffect>
                                    <p:anim calcmode="lin" valueType="num">
                                      <p:cBhvr>
                                        <p:cTn id="77" dur="1000" fill="hold"/>
                                        <p:tgtEl>
                                          <p:spTgt spid="93"/>
                                        </p:tgtEl>
                                        <p:attrNameLst>
                                          <p:attrName>ppt_x</p:attrName>
                                        </p:attrNameLst>
                                      </p:cBhvr>
                                      <p:tavLst>
                                        <p:tav tm="0">
                                          <p:val>
                                            <p:strVal val="#ppt_x"/>
                                          </p:val>
                                        </p:tav>
                                        <p:tav tm="100000">
                                          <p:val>
                                            <p:strVal val="#ppt_x"/>
                                          </p:val>
                                        </p:tav>
                                      </p:tavLst>
                                    </p:anim>
                                    <p:anim calcmode="lin" valueType="num">
                                      <p:cBhvr>
                                        <p:cTn id="78" dur="1000" fill="hold"/>
                                        <p:tgtEl>
                                          <p:spTgt spid="93"/>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500"/>
                                        <p:tgtEl>
                                          <p:spTgt spid="60"/>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62"/>
                                        </p:tgtEl>
                                        <p:attrNameLst>
                                          <p:attrName>style.visibility</p:attrName>
                                        </p:attrNameLst>
                                      </p:cBhvr>
                                      <p:to>
                                        <p:strVal val="visible"/>
                                      </p:to>
                                    </p:set>
                                    <p:animEffect transition="in" filter="wipe(down)">
                                      <p:cBhvr>
                                        <p:cTn id="90" dur="500"/>
                                        <p:tgtEl>
                                          <p:spTgt spid="62"/>
                                        </p:tgtEl>
                                      </p:cBhvr>
                                    </p:animEffect>
                                  </p:childTnLst>
                                </p:cTn>
                              </p:par>
                            </p:childTnLst>
                          </p:cTn>
                        </p:par>
                        <p:par>
                          <p:cTn id="91" fill="hold">
                            <p:stCondLst>
                              <p:cond delay="1500"/>
                            </p:stCondLst>
                            <p:childTnLst>
                              <p:par>
                                <p:cTn id="92" presetID="22" presetClass="entr" presetSubtype="4"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down)">
                                      <p:cBhvr>
                                        <p:cTn id="94" dur="500"/>
                                        <p:tgtEl>
                                          <p:spTgt spid="6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500"/>
                                        <p:tgtEl>
                                          <p:spTgt spid="6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wipe(down)">
                                      <p:cBhvr>
                                        <p:cTn id="100" dur="500"/>
                                        <p:tgtEl>
                                          <p:spTgt spid="6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grpId="0" nodeType="click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anim calcmode="lin" valueType="num">
                                      <p:cBhvr>
                                        <p:cTn id="109" dur="500" fill="hold"/>
                                        <p:tgtEl>
                                          <p:spTgt spid="86"/>
                                        </p:tgtEl>
                                        <p:attrNameLst>
                                          <p:attrName>ppt_w</p:attrName>
                                        </p:attrNameLst>
                                      </p:cBhvr>
                                      <p:tavLst>
                                        <p:tav tm="0" fmla="#ppt_w*sin(2.5*pi*$)">
                                          <p:val>
                                            <p:fltVal val="0"/>
                                          </p:val>
                                        </p:tav>
                                        <p:tav tm="100000">
                                          <p:val>
                                            <p:fltVal val="1"/>
                                          </p:val>
                                        </p:tav>
                                      </p:tavLst>
                                    </p:anim>
                                    <p:anim calcmode="lin" valueType="num">
                                      <p:cBhvr>
                                        <p:cTn id="110" dur="500" fill="hold"/>
                                        <p:tgtEl>
                                          <p:spTgt spid="86"/>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ppt_w</p:attrName>
                                        </p:attrNameLst>
                                      </p:cBhvr>
                                      <p:tavLst>
                                        <p:tav tm="0" fmla="#ppt_w*sin(2.5*pi*$)">
                                          <p:val>
                                            <p:fltVal val="0"/>
                                          </p:val>
                                        </p:tav>
                                        <p:tav tm="100000">
                                          <p:val>
                                            <p:fltVal val="1"/>
                                          </p:val>
                                        </p:tav>
                                      </p:tavLst>
                                    </p:anim>
                                    <p:anim calcmode="lin" valueType="num">
                                      <p:cBhvr>
                                        <p:cTn id="115" dur="500" fill="hold"/>
                                        <p:tgtEl>
                                          <p:spTgt spid="88"/>
                                        </p:tgtEl>
                                        <p:attrNameLst>
                                          <p:attrName>ppt_h</p:attrName>
                                        </p:attrNameLst>
                                      </p:cBhvr>
                                      <p:tavLst>
                                        <p:tav tm="0">
                                          <p:val>
                                            <p:strVal val="#ppt_h"/>
                                          </p:val>
                                        </p:tav>
                                        <p:tav tm="100000">
                                          <p:val>
                                            <p:strVal val="#ppt_h"/>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1000"/>
                                        <p:tgtEl>
                                          <p:spTgt spid="96"/>
                                        </p:tgtEl>
                                      </p:cBhvr>
                                    </p:animEffect>
                                    <p:anim calcmode="lin" valueType="num">
                                      <p:cBhvr>
                                        <p:cTn id="120" dur="1000" fill="hold"/>
                                        <p:tgtEl>
                                          <p:spTgt spid="96"/>
                                        </p:tgtEl>
                                        <p:attrNameLst>
                                          <p:attrName>ppt_x</p:attrName>
                                        </p:attrNameLst>
                                      </p:cBhvr>
                                      <p:tavLst>
                                        <p:tav tm="0">
                                          <p:val>
                                            <p:strVal val="#ppt_x"/>
                                          </p:val>
                                        </p:tav>
                                        <p:tav tm="100000">
                                          <p:val>
                                            <p:strVal val="#ppt_x"/>
                                          </p:val>
                                        </p:tav>
                                      </p:tavLst>
                                    </p:anim>
                                    <p:anim calcmode="lin" valueType="num">
                                      <p:cBhvr>
                                        <p:cTn id="121" dur="1000" fill="hold"/>
                                        <p:tgtEl>
                                          <p:spTgt spid="9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anim calcmode="lin" valueType="num">
                                      <p:cBhvr>
                                        <p:cTn id="125" dur="1000" fill="hold"/>
                                        <p:tgtEl>
                                          <p:spTgt spid="95"/>
                                        </p:tgtEl>
                                        <p:attrNameLst>
                                          <p:attrName>ppt_x</p:attrName>
                                        </p:attrNameLst>
                                      </p:cBhvr>
                                      <p:tavLst>
                                        <p:tav tm="0">
                                          <p:val>
                                            <p:strVal val="#ppt_x"/>
                                          </p:val>
                                        </p:tav>
                                        <p:tav tm="100000">
                                          <p:val>
                                            <p:strVal val="#ppt_x"/>
                                          </p:val>
                                        </p:tav>
                                      </p:tavLst>
                                    </p:anim>
                                    <p:anim calcmode="lin" valueType="num">
                                      <p:cBhvr>
                                        <p:cTn id="126" dur="1000" fill="hold"/>
                                        <p:tgtEl>
                                          <p:spTgt spid="95"/>
                                        </p:tgtEl>
                                        <p:attrNameLst>
                                          <p:attrName>ppt_y</p:attrName>
                                        </p:attrNameLst>
                                      </p:cBhvr>
                                      <p:tavLst>
                                        <p:tav tm="0">
                                          <p:val>
                                            <p:strVal val="#ppt_y-.1"/>
                                          </p:val>
                                        </p:tav>
                                        <p:tav tm="100000">
                                          <p:val>
                                            <p:strVal val="#ppt_y"/>
                                          </p:val>
                                        </p:tav>
                                      </p:tavLst>
                                    </p:anim>
                                  </p:childTnLst>
                                </p:cTn>
                              </p:par>
                              <p:par>
                                <p:cTn id="127" presetID="22" presetClass="entr" presetSubtype="4"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wipe(down)">
                                      <p:cBhvr>
                                        <p:cTn id="129" dur="500"/>
                                        <p:tgtEl>
                                          <p:spTgt spid="67"/>
                                        </p:tgtEl>
                                      </p:cBhvr>
                                    </p:animEffect>
                                  </p:childTnLst>
                                </p:cTn>
                              </p:par>
                              <p:par>
                                <p:cTn id="130" presetID="22" presetClass="entr" presetSubtype="4" fill="hold" grpId="0" nodeType="withEffect">
                                  <p:stCondLst>
                                    <p:cond delay="20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par>
                                <p:cTn id="133" presetID="22" presetClass="entr" presetSubtype="4" fill="hold" grpId="0" nodeType="withEffect">
                                  <p:stCondLst>
                                    <p:cond delay="40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00"/>
                                        <p:tgtEl>
                                          <p:spTgt spid="69"/>
                                        </p:tgtEl>
                                      </p:cBhvr>
                                    </p:animEffect>
                                  </p:childTnLst>
                                </p:cTn>
                              </p:par>
                              <p:par>
                                <p:cTn id="136" presetID="22" presetClass="entr" presetSubtype="4" fill="hold" grpId="0" nodeType="withEffect">
                                  <p:stCondLst>
                                    <p:cond delay="600"/>
                                  </p:stCondLst>
                                  <p:childTnLst>
                                    <p:set>
                                      <p:cBhvr>
                                        <p:cTn id="137" dur="1" fill="hold">
                                          <p:stCondLst>
                                            <p:cond delay="0"/>
                                          </p:stCondLst>
                                        </p:cTn>
                                        <p:tgtEl>
                                          <p:spTgt spid="70"/>
                                        </p:tgtEl>
                                        <p:attrNameLst>
                                          <p:attrName>style.visibility</p:attrName>
                                        </p:attrNameLst>
                                      </p:cBhvr>
                                      <p:to>
                                        <p:strVal val="visible"/>
                                      </p:to>
                                    </p:set>
                                    <p:animEffect transition="in" filter="wipe(down)">
                                      <p:cBhvr>
                                        <p:cTn id="138" dur="500"/>
                                        <p:tgtEl>
                                          <p:spTgt spid="70"/>
                                        </p:tgtEl>
                                      </p:cBhvr>
                                    </p:animEffect>
                                  </p:childTnLst>
                                </p:cTn>
                              </p:par>
                            </p:childTnLst>
                          </p:cTn>
                        </p:par>
                        <p:par>
                          <p:cTn id="139" fill="hold">
                            <p:stCondLst>
                              <p:cond delay="1500"/>
                            </p:stCondLst>
                            <p:childTnLst>
                              <p:par>
                                <p:cTn id="140" presetID="22" presetClass="entr" presetSubtype="4" fill="hold" grpId="0" nodeType="after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down)">
                                      <p:cBhvr>
                                        <p:cTn id="142" dur="500"/>
                                        <p:tgtEl>
                                          <p:spTgt spid="74"/>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wipe(down)">
                                      <p:cBhvr>
                                        <p:cTn id="145" dur="500"/>
                                        <p:tgtEl>
                                          <p:spTgt spid="7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down)">
                                      <p:cBhvr>
                                        <p:cTn id="148" dur="500"/>
                                        <p:tgtEl>
                                          <p:spTgt spid="7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down)">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grpId="0"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anim calcmode="lin" valueType="num">
                                      <p:cBhvr>
                                        <p:cTn id="157" dur="500" fill="hold"/>
                                        <p:tgtEl>
                                          <p:spTgt spid="87"/>
                                        </p:tgtEl>
                                        <p:attrNameLst>
                                          <p:attrName>ppt_w</p:attrName>
                                        </p:attrNameLst>
                                      </p:cBhvr>
                                      <p:tavLst>
                                        <p:tav tm="0" fmla="#ppt_w*sin(2.5*pi*$)">
                                          <p:val>
                                            <p:fltVal val="0"/>
                                          </p:val>
                                        </p:tav>
                                        <p:tav tm="100000">
                                          <p:val>
                                            <p:fltVal val="1"/>
                                          </p:val>
                                        </p:tav>
                                      </p:tavLst>
                                    </p:anim>
                                    <p:anim calcmode="lin" valueType="num">
                                      <p:cBhvr>
                                        <p:cTn id="158" dur="500" fill="hold"/>
                                        <p:tgtEl>
                                          <p:spTgt spid="87"/>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anim calcmode="lin" valueType="num">
                                      <p:cBhvr>
                                        <p:cTn id="162" dur="500" fill="hold"/>
                                        <p:tgtEl>
                                          <p:spTgt spid="90"/>
                                        </p:tgtEl>
                                        <p:attrNameLst>
                                          <p:attrName>ppt_w</p:attrName>
                                        </p:attrNameLst>
                                      </p:cBhvr>
                                      <p:tavLst>
                                        <p:tav tm="0" fmla="#ppt_w*sin(2.5*pi*$)">
                                          <p:val>
                                            <p:fltVal val="0"/>
                                          </p:val>
                                        </p:tav>
                                        <p:tav tm="100000">
                                          <p:val>
                                            <p:fltVal val="1"/>
                                          </p:val>
                                        </p:tav>
                                      </p:tavLst>
                                    </p:anim>
                                    <p:anim calcmode="lin" valueType="num">
                                      <p:cBhvr>
                                        <p:cTn id="163" dur="500" fill="hold"/>
                                        <p:tgtEl>
                                          <p:spTgt spid="90"/>
                                        </p:tgtEl>
                                        <p:attrNameLst>
                                          <p:attrName>ppt_h</p:attrName>
                                        </p:attrNameLst>
                                      </p:cBhvr>
                                      <p:tavLst>
                                        <p:tav tm="0">
                                          <p:val>
                                            <p:strVal val="#ppt_h"/>
                                          </p:val>
                                        </p:tav>
                                        <p:tav tm="100000">
                                          <p:val>
                                            <p:strVal val="#ppt_h"/>
                                          </p:val>
                                        </p:tav>
                                      </p:tavLst>
                                    </p:anim>
                                  </p:childTnLst>
                                </p:cTn>
                              </p:par>
                            </p:childTnLst>
                          </p:cTn>
                        </p:par>
                        <p:par>
                          <p:cTn id="164" fill="hold">
                            <p:stCondLst>
                              <p:cond delay="500"/>
                            </p:stCondLst>
                            <p:childTnLst>
                              <p:par>
                                <p:cTn id="165" presetID="47" presetClass="entr" presetSubtype="0"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1000"/>
                                        <p:tgtEl>
                                          <p:spTgt spid="98"/>
                                        </p:tgtEl>
                                      </p:cBhvr>
                                    </p:animEffect>
                                    <p:anim calcmode="lin" valueType="num">
                                      <p:cBhvr>
                                        <p:cTn id="168" dur="1000" fill="hold"/>
                                        <p:tgtEl>
                                          <p:spTgt spid="98"/>
                                        </p:tgtEl>
                                        <p:attrNameLst>
                                          <p:attrName>ppt_x</p:attrName>
                                        </p:attrNameLst>
                                      </p:cBhvr>
                                      <p:tavLst>
                                        <p:tav tm="0">
                                          <p:val>
                                            <p:strVal val="#ppt_x"/>
                                          </p:val>
                                        </p:tav>
                                        <p:tav tm="100000">
                                          <p:val>
                                            <p:strVal val="#ppt_x"/>
                                          </p:val>
                                        </p:tav>
                                      </p:tavLst>
                                    </p:anim>
                                    <p:anim calcmode="lin" valueType="num">
                                      <p:cBhvr>
                                        <p:cTn id="169" dur="1000" fill="hold"/>
                                        <p:tgtEl>
                                          <p:spTgt spid="98"/>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fade">
                                      <p:cBhvr>
                                        <p:cTn id="172" dur="1000"/>
                                        <p:tgtEl>
                                          <p:spTgt spid="97"/>
                                        </p:tgtEl>
                                      </p:cBhvr>
                                    </p:animEffect>
                                    <p:anim calcmode="lin" valueType="num">
                                      <p:cBhvr>
                                        <p:cTn id="173" dur="1000" fill="hold"/>
                                        <p:tgtEl>
                                          <p:spTgt spid="97"/>
                                        </p:tgtEl>
                                        <p:attrNameLst>
                                          <p:attrName>ppt_x</p:attrName>
                                        </p:attrNameLst>
                                      </p:cBhvr>
                                      <p:tavLst>
                                        <p:tav tm="0">
                                          <p:val>
                                            <p:strVal val="#ppt_x"/>
                                          </p:val>
                                        </p:tav>
                                        <p:tav tm="100000">
                                          <p:val>
                                            <p:strVal val="#ppt_x"/>
                                          </p:val>
                                        </p:tav>
                                      </p:tavLst>
                                    </p:anim>
                                    <p:anim calcmode="lin" valueType="num">
                                      <p:cBhvr>
                                        <p:cTn id="174" dur="1000" fill="hold"/>
                                        <p:tgtEl>
                                          <p:spTgt spid="97"/>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wipe(down)">
                                      <p:cBhvr>
                                        <p:cTn id="177" dur="500"/>
                                        <p:tgtEl>
                                          <p:spTgt spid="75"/>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76"/>
                                        </p:tgtEl>
                                        <p:attrNameLst>
                                          <p:attrName>style.visibility</p:attrName>
                                        </p:attrNameLst>
                                      </p:cBhvr>
                                      <p:to>
                                        <p:strVal val="visible"/>
                                      </p:to>
                                    </p:set>
                                    <p:animEffect transition="in" filter="wipe(down)">
                                      <p:cBhvr>
                                        <p:cTn id="180" dur="500"/>
                                        <p:tgtEl>
                                          <p:spTgt spid="76"/>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77"/>
                                        </p:tgtEl>
                                        <p:attrNameLst>
                                          <p:attrName>style.visibility</p:attrName>
                                        </p:attrNameLst>
                                      </p:cBhvr>
                                      <p:to>
                                        <p:strVal val="visible"/>
                                      </p:to>
                                    </p:set>
                                    <p:animEffect transition="in" filter="wipe(down)">
                                      <p:cBhvr>
                                        <p:cTn id="183" dur="500"/>
                                        <p:tgtEl>
                                          <p:spTgt spid="77"/>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78"/>
                                        </p:tgtEl>
                                        <p:attrNameLst>
                                          <p:attrName>style.visibility</p:attrName>
                                        </p:attrNameLst>
                                      </p:cBhvr>
                                      <p:to>
                                        <p:strVal val="visible"/>
                                      </p:to>
                                    </p:set>
                                    <p:animEffect transition="in" filter="wipe(down)">
                                      <p:cBhvr>
                                        <p:cTn id="186" dur="500"/>
                                        <p:tgtEl>
                                          <p:spTgt spid="78"/>
                                        </p:tgtEl>
                                      </p:cBhvr>
                                    </p:animEffect>
                                  </p:childTnLst>
                                </p:cTn>
                              </p:par>
                            </p:childTnLst>
                          </p:cTn>
                        </p:par>
                        <p:par>
                          <p:cTn id="187" fill="hold">
                            <p:stCondLst>
                              <p:cond delay="1500"/>
                            </p:stCondLst>
                            <p:childTnLst>
                              <p:par>
                                <p:cTn id="188" presetID="22" presetClass="entr" presetSubtype="4" fill="hold" grpId="0" nodeType="after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down)">
                                      <p:cBhvr>
                                        <p:cTn id="193" dur="500"/>
                                        <p:tgtEl>
                                          <p:spTgt spid="81"/>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0"/>
                                        </p:tgtEl>
                                        <p:attrNameLst>
                                          <p:attrName>style.visibility</p:attrName>
                                        </p:attrNameLst>
                                      </p:cBhvr>
                                      <p:to>
                                        <p:strVal val="visible"/>
                                      </p:to>
                                    </p:set>
                                    <p:animEffect transition="in" filter="wipe(down)">
                                      <p:cBhvr>
                                        <p:cTn id="196" dur="500"/>
                                        <p:tgtEl>
                                          <p:spTgt spid="8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wipe(down)">
                                      <p:cBhvr>
                                        <p:cTn id="1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6" name="饼形 35"/>
          <p:cNvSpPr/>
          <p:nvPr/>
        </p:nvSpPr>
        <p:spPr>
          <a:xfrm>
            <a:off x="5657390" y="639784"/>
            <a:ext cx="3702702" cy="3703827"/>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anose="020B0503020204020204" pitchFamily="34" charset="-122"/>
            </a:endParaRPr>
          </a:p>
        </p:txBody>
      </p:sp>
      <p:sp>
        <p:nvSpPr>
          <p:cNvPr id="37" name="饼形 36"/>
          <p:cNvSpPr/>
          <p:nvPr/>
        </p:nvSpPr>
        <p:spPr>
          <a:xfrm>
            <a:off x="4326364" y="-633436"/>
            <a:ext cx="6364756" cy="6366692"/>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anose="020B0503020204020204" pitchFamily="34" charset="-122"/>
            </a:endParaRPr>
          </a:p>
        </p:txBody>
      </p:sp>
      <p:sp>
        <p:nvSpPr>
          <p:cNvPr id="38" name="饼形 37"/>
          <p:cNvSpPr/>
          <p:nvPr/>
        </p:nvSpPr>
        <p:spPr>
          <a:xfrm>
            <a:off x="4791954" y="-214277"/>
            <a:ext cx="5433576" cy="5435230"/>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anose="020B0503020204020204" pitchFamily="34" charset="-122"/>
            </a:endParaRPr>
          </a:p>
        </p:txBody>
      </p:sp>
      <p:sp>
        <p:nvSpPr>
          <p:cNvPr id="39" name="饼形 38"/>
          <p:cNvSpPr/>
          <p:nvPr/>
        </p:nvSpPr>
        <p:spPr>
          <a:xfrm>
            <a:off x="5215085" y="208982"/>
            <a:ext cx="4587319" cy="4588715"/>
          </a:xfrm>
          <a:prstGeom prst="pie">
            <a:avLst>
              <a:gd name="adj1" fmla="val 0"/>
              <a:gd name="adj2" fmla="val 10800000"/>
            </a:avLst>
          </a:prstGeom>
          <a:ln w="3175">
            <a:gradFill flip="none" rotWithShape="1">
              <a:gsLst>
                <a:gs pos="0">
                  <a:schemeClr val="accent5">
                    <a:lumMod val="0"/>
                    <a:lumOff val="100000"/>
                    <a:alpha val="0"/>
                  </a:schemeClr>
                </a:gs>
                <a:gs pos="88000">
                  <a:schemeClr val="accent5">
                    <a:lumMod val="69000"/>
                    <a:lumOff val="31000"/>
                    <a:alpha val="45000"/>
                  </a:schemeClr>
                </a:gs>
                <a:gs pos="100000">
                  <a:schemeClr val="accent1">
                    <a:alpha val="0"/>
                    <a:lumMod val="0"/>
                    <a:lumOff val="100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72889" tIns="36444" rIns="72889" bIns="36444"/>
          <a:lstStyle/>
          <a:p>
            <a:pPr>
              <a:defRPr/>
            </a:pPr>
            <a:endParaRPr lang="zh-CN" altLang="en-US" sz="1200" dirty="0">
              <a:ea typeface="微软雅黑" panose="020B0503020204020204" pitchFamily="34" charset="-122"/>
            </a:endParaRPr>
          </a:p>
        </p:txBody>
      </p:sp>
      <p:cxnSp>
        <p:nvCxnSpPr>
          <p:cNvPr id="40" name="直接连接符 39"/>
          <p:cNvCxnSpPr>
            <a:stCxn id="47" idx="1"/>
          </p:cNvCxnSpPr>
          <p:nvPr/>
        </p:nvCxnSpPr>
        <p:spPr>
          <a:xfrm>
            <a:off x="8045472" y="2800457"/>
            <a:ext cx="2703890" cy="106533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47" idx="6"/>
          </p:cNvCxnSpPr>
          <p:nvPr/>
        </p:nvCxnSpPr>
        <p:spPr>
          <a:xfrm flipH="1" flipV="1">
            <a:off x="5378714" y="2432401"/>
            <a:ext cx="1481907" cy="16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7" idx="2"/>
          </p:cNvCxnSpPr>
          <p:nvPr/>
        </p:nvCxnSpPr>
        <p:spPr>
          <a:xfrm flipH="1" flipV="1">
            <a:off x="7819301" y="3095916"/>
            <a:ext cx="1164597" cy="145196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47" idx="3"/>
          </p:cNvCxnSpPr>
          <p:nvPr/>
        </p:nvCxnSpPr>
        <p:spPr>
          <a:xfrm flipH="1" flipV="1">
            <a:off x="7453047" y="3209033"/>
            <a:ext cx="55697" cy="209517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7" idx="4"/>
          </p:cNvCxnSpPr>
          <p:nvPr/>
        </p:nvCxnSpPr>
        <p:spPr>
          <a:xfrm flipV="1">
            <a:off x="5861429" y="3095917"/>
            <a:ext cx="1225358" cy="13270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7" idx="5"/>
          </p:cNvCxnSpPr>
          <p:nvPr/>
        </p:nvCxnSpPr>
        <p:spPr>
          <a:xfrm flipH="1">
            <a:off x="4688393" y="2800456"/>
            <a:ext cx="2172226" cy="80195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47" idx="0"/>
          </p:cNvCxnSpPr>
          <p:nvPr/>
        </p:nvCxnSpPr>
        <p:spPr>
          <a:xfrm flipH="1">
            <a:off x="8045469" y="2434087"/>
            <a:ext cx="1519039"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十角星 46"/>
          <p:cNvSpPr/>
          <p:nvPr/>
        </p:nvSpPr>
        <p:spPr>
          <a:xfrm>
            <a:off x="6860621" y="2025510"/>
            <a:ext cx="1184851" cy="1183523"/>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186" tIns="48592" rIns="97186" bIns="48592" anchor="ctr"/>
          <a:lstStyle/>
          <a:p>
            <a:pPr algn="ctr">
              <a:defRPr/>
            </a:pPr>
            <a:endParaRPr lang="zh-CN" altLang="en-US" dirty="0">
              <a:ea typeface="微软雅黑" panose="020B0503020204020204" pitchFamily="34" charset="-122"/>
            </a:endParaRPr>
          </a:p>
        </p:txBody>
      </p:sp>
      <p:sp>
        <p:nvSpPr>
          <p:cNvPr id="48" name="椭圆 47"/>
          <p:cNvSpPr/>
          <p:nvPr/>
        </p:nvSpPr>
        <p:spPr>
          <a:xfrm rot="10800000">
            <a:off x="6620847" y="1844824"/>
            <a:ext cx="1708276" cy="1710353"/>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00" dirty="0">
              <a:ea typeface="微软雅黑" panose="020B0503020204020204" pitchFamily="34" charset="-122"/>
            </a:endParaRPr>
          </a:p>
        </p:txBody>
      </p:sp>
      <p:sp>
        <p:nvSpPr>
          <p:cNvPr id="49" name="TextBox 48"/>
          <p:cNvSpPr txBox="1"/>
          <p:nvPr/>
        </p:nvSpPr>
        <p:spPr>
          <a:xfrm>
            <a:off x="6910445" y="2515922"/>
            <a:ext cx="1129078" cy="368156"/>
          </a:xfrm>
          <a:prstGeom prst="rect">
            <a:avLst/>
          </a:prstGeom>
          <a:noFill/>
        </p:spPr>
        <p:txBody>
          <a:bodyPr wrap="none" lIns="72914" tIns="36457" rIns="72914" bIns="36457" rtlCol="0">
            <a:spAutoFit/>
          </a:bodyPr>
          <a:lstStyle/>
          <a:p>
            <a:r>
              <a:rPr lang="zh-CN" altLang="en-US" sz="1900">
                <a:solidFill>
                  <a:schemeClr val="bg1"/>
                </a:solidFill>
                <a:latin typeface="微软雅黑" panose="020B0503020204020204" pitchFamily="34" charset="-122"/>
                <a:ea typeface="微软雅黑" panose="020B0503020204020204" pitchFamily="34" charset="-122"/>
              </a:rPr>
              <a:t>添加标题</a:t>
            </a:r>
          </a:p>
        </p:txBody>
      </p:sp>
      <p:sp>
        <p:nvSpPr>
          <p:cNvPr id="50" name="椭圆 49"/>
          <p:cNvSpPr/>
          <p:nvPr/>
        </p:nvSpPr>
        <p:spPr>
          <a:xfrm>
            <a:off x="4891343" y="1992533"/>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1" name="椭圆 50"/>
          <p:cNvSpPr/>
          <p:nvPr/>
        </p:nvSpPr>
        <p:spPr>
          <a:xfrm>
            <a:off x="9258343" y="1992533"/>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2" name="椭圆 51"/>
          <p:cNvSpPr/>
          <p:nvPr/>
        </p:nvSpPr>
        <p:spPr>
          <a:xfrm>
            <a:off x="10265207" y="3436394"/>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3" name="椭圆 52"/>
          <p:cNvSpPr/>
          <p:nvPr/>
        </p:nvSpPr>
        <p:spPr>
          <a:xfrm>
            <a:off x="8537448" y="4029012"/>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4" name="椭圆 53"/>
          <p:cNvSpPr/>
          <p:nvPr/>
        </p:nvSpPr>
        <p:spPr>
          <a:xfrm>
            <a:off x="7038471" y="4629496"/>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5" name="椭圆 54"/>
          <p:cNvSpPr/>
          <p:nvPr/>
        </p:nvSpPr>
        <p:spPr>
          <a:xfrm>
            <a:off x="5447868" y="3974967"/>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6" name="椭圆 55"/>
          <p:cNvSpPr/>
          <p:nvPr/>
        </p:nvSpPr>
        <p:spPr>
          <a:xfrm>
            <a:off x="4328525" y="3113621"/>
            <a:ext cx="883162" cy="883111"/>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2914" tIns="36457" rIns="72914" bIns="36457" rtlCol="0" anchor="ctr"/>
          <a:lstStyle/>
          <a:p>
            <a:pPr algn="ctr"/>
            <a:r>
              <a:rPr lang="zh-CN" altLang="en-US">
                <a:latin typeface="微软雅黑" panose="020B0503020204020204" pitchFamily="34" charset="-122"/>
                <a:ea typeface="微软雅黑" panose="020B0503020204020204" pitchFamily="34" charset="-122"/>
              </a:rPr>
              <a:t>标题</a:t>
            </a:r>
          </a:p>
        </p:txBody>
      </p:sp>
      <p:sp>
        <p:nvSpPr>
          <p:cNvPr id="57" name="TextBox 56"/>
          <p:cNvSpPr txBox="1"/>
          <p:nvPr/>
        </p:nvSpPr>
        <p:spPr>
          <a:xfrm>
            <a:off x="3313570" y="5208255"/>
            <a:ext cx="2262054" cy="366575"/>
          </a:xfrm>
          <a:prstGeom prst="rect">
            <a:avLst/>
          </a:prstGeom>
          <a:noFill/>
        </p:spPr>
        <p:txBody>
          <a:bodyPr wrap="square" lIns="66981" tIns="0" rIns="66981" bIns="0"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58" name="TextBox 57"/>
          <p:cNvSpPr txBox="1"/>
          <p:nvPr/>
        </p:nvSpPr>
        <p:spPr>
          <a:xfrm>
            <a:off x="3336719" y="5680038"/>
            <a:ext cx="3766599" cy="947875"/>
          </a:xfrm>
          <a:prstGeom prst="rect">
            <a:avLst/>
          </a:prstGeom>
          <a:noFill/>
        </p:spPr>
        <p:txBody>
          <a:bodyPr wrap="square" lIns="66981" tIns="33490" rIns="66981" bIns="3349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37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36" fill="hold" grpId="0" nodeType="withEffect">
                                  <p:stCondLst>
                                    <p:cond delay="432"/>
                                  </p:stCondLst>
                                  <p:childTnLst>
                                    <p:set>
                                      <p:cBhvr>
                                        <p:cTn id="9" dur="1" fill="hold">
                                          <p:stCondLst>
                                            <p:cond delay="0"/>
                                          </p:stCondLst>
                                        </p:cTn>
                                        <p:tgtEl>
                                          <p:spTgt spid="48"/>
                                        </p:tgtEl>
                                        <p:attrNameLst>
                                          <p:attrName>style.visibility</p:attrName>
                                        </p:attrNameLst>
                                      </p:cBhvr>
                                      <p:to>
                                        <p:strVal val="visible"/>
                                      </p:to>
                                    </p:set>
                                    <p:anim calcmode="lin" valueType="num">
                                      <p:cBhvr>
                                        <p:cTn id="10" dur="500" fill="hold"/>
                                        <p:tgtEl>
                                          <p:spTgt spid="48"/>
                                        </p:tgtEl>
                                        <p:attrNameLst>
                                          <p:attrName>ppt_w</p:attrName>
                                        </p:attrNameLst>
                                      </p:cBhvr>
                                      <p:tavLst>
                                        <p:tav tm="0">
                                          <p:val>
                                            <p:strVal val="(6*min(max(#ppt_w*#ppt_h,.3),1)-7.4)/-.7*#ppt_w"/>
                                          </p:val>
                                        </p:tav>
                                        <p:tav tm="100000">
                                          <p:val>
                                            <p:strVal val="#ppt_w"/>
                                          </p:val>
                                        </p:tav>
                                      </p:tavLst>
                                    </p:anim>
                                    <p:anim calcmode="lin" valueType="num">
                                      <p:cBhvr>
                                        <p:cTn id="11" dur="500" fill="hold"/>
                                        <p:tgtEl>
                                          <p:spTgt spid="48"/>
                                        </p:tgtEl>
                                        <p:attrNameLst>
                                          <p:attrName>ppt_h</p:attrName>
                                        </p:attrNameLst>
                                      </p:cBhvr>
                                      <p:tavLst>
                                        <p:tav tm="0">
                                          <p:val>
                                            <p:strVal val="(6*min(max(#ppt_w*#ppt_h,.3),1)-7.4)/-.7*#ppt_h"/>
                                          </p:val>
                                        </p:tav>
                                        <p:tav tm="100000">
                                          <p:val>
                                            <p:strVal val="#ppt_h"/>
                                          </p:val>
                                        </p:tav>
                                      </p:tavLst>
                                    </p:anim>
                                    <p:anim calcmode="lin" valueType="num">
                                      <p:cBhvr>
                                        <p:cTn id="12" dur="500" fill="hold"/>
                                        <p:tgtEl>
                                          <p:spTgt spid="48"/>
                                        </p:tgtEl>
                                        <p:attrNameLst>
                                          <p:attrName>ppt_x</p:attrName>
                                        </p:attrNameLst>
                                      </p:cBhvr>
                                      <p:tavLst>
                                        <p:tav tm="0">
                                          <p:val>
                                            <p:fltVal val="0.5"/>
                                          </p:val>
                                        </p:tav>
                                        <p:tav tm="100000">
                                          <p:val>
                                            <p:strVal val="#ppt_x"/>
                                          </p:val>
                                        </p:tav>
                                      </p:tavLst>
                                    </p:anim>
                                    <p:anim calcmode="lin" valueType="num">
                                      <p:cBhvr>
                                        <p:cTn id="13" dur="500" fill="hold"/>
                                        <p:tgtEl>
                                          <p:spTgt spid="48"/>
                                        </p:tgtEl>
                                        <p:attrNameLst>
                                          <p:attrName>ppt_y</p:attrName>
                                        </p:attrNameLst>
                                      </p:cBhvr>
                                      <p:tavLst>
                                        <p:tav tm="0">
                                          <p:val>
                                            <p:strVal val="1+(6*min(max(#ppt_w*#ppt_h,.3),1)-7.4)/-.7*#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 presetClass="entr" presetSubtype="0" fill="hold" nodeType="withEffect">
                                  <p:stCondLst>
                                    <p:cond delay="135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1458"/>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1566"/>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1674"/>
                                  </p:stCondLst>
                                  <p:childTnLst>
                                    <p:set>
                                      <p:cBhvr>
                                        <p:cTn id="24" dur="1" fill="hold">
                                          <p:stCondLst>
                                            <p:cond delay="0"/>
                                          </p:stCondLst>
                                        </p:cTn>
                                        <p:tgtEl>
                                          <p:spTgt spid="36"/>
                                        </p:tgtEl>
                                        <p:attrNameLst>
                                          <p:attrName>style.visibility</p:attrName>
                                        </p:attrNameLst>
                                      </p:cBhvr>
                                      <p:to>
                                        <p:strVal val="visible"/>
                                      </p:to>
                                    </p:set>
                                  </p:childTnLst>
                                </p:cTn>
                              </p:par>
                              <p:par>
                                <p:cTn id="25" presetID="6" presetClass="emph" presetSubtype="0" fill="hold" nodeType="withEffect">
                                  <p:stCondLst>
                                    <p:cond delay="1350"/>
                                  </p:stCondLst>
                                  <p:childTnLst>
                                    <p:animScale>
                                      <p:cBhvr>
                                        <p:cTn id="26" dur="1080" fill="hold"/>
                                        <p:tgtEl>
                                          <p:spTgt spid="37"/>
                                        </p:tgtEl>
                                      </p:cBhvr>
                                      <p:by x="150000" y="150000"/>
                                      <p:from x="0" y="0"/>
                                      <p:to x="100000" y="100000"/>
                                    </p:animScale>
                                  </p:childTnLst>
                                </p:cTn>
                              </p:par>
                              <p:par>
                                <p:cTn id="27" presetID="6" presetClass="emph" presetSubtype="0" fill="hold" nodeType="withEffect">
                                  <p:stCondLst>
                                    <p:cond delay="1458"/>
                                  </p:stCondLst>
                                  <p:childTnLst>
                                    <p:animScale>
                                      <p:cBhvr>
                                        <p:cTn id="28" dur="1080" fill="hold"/>
                                        <p:tgtEl>
                                          <p:spTgt spid="38"/>
                                        </p:tgtEl>
                                      </p:cBhvr>
                                      <p:by x="150000" y="150000"/>
                                      <p:from x="0" y="0"/>
                                      <p:to x="100000" y="100000"/>
                                    </p:animScale>
                                  </p:childTnLst>
                                </p:cTn>
                              </p:par>
                              <p:par>
                                <p:cTn id="29" presetID="6" presetClass="emph" presetSubtype="0" fill="hold" nodeType="withEffect">
                                  <p:stCondLst>
                                    <p:cond delay="1566"/>
                                  </p:stCondLst>
                                  <p:childTnLst>
                                    <p:animScale>
                                      <p:cBhvr>
                                        <p:cTn id="30" dur="1080" fill="hold"/>
                                        <p:tgtEl>
                                          <p:spTgt spid="39"/>
                                        </p:tgtEl>
                                      </p:cBhvr>
                                      <p:by x="150000" y="150000"/>
                                      <p:from x="0" y="0"/>
                                      <p:to x="100000" y="100000"/>
                                    </p:animScale>
                                  </p:childTnLst>
                                </p:cTn>
                              </p:par>
                              <p:par>
                                <p:cTn id="31" presetID="6" presetClass="emph" presetSubtype="0" fill="hold" nodeType="withEffect">
                                  <p:stCondLst>
                                    <p:cond delay="1674"/>
                                  </p:stCondLst>
                                  <p:childTnLst>
                                    <p:animScale>
                                      <p:cBhvr>
                                        <p:cTn id="32" dur="1080" fill="hold"/>
                                        <p:tgtEl>
                                          <p:spTgt spid="36"/>
                                        </p:tgtEl>
                                      </p:cBhvr>
                                      <p:by x="150000" y="150000"/>
                                      <p:from x="0" y="0"/>
                                      <p:to x="100000" y="100000"/>
                                    </p:animScale>
                                  </p:childTnLst>
                                </p:cTn>
                              </p:par>
                              <p:par>
                                <p:cTn id="33" presetID="22" presetClass="entr" presetSubtype="2" fill="hold" nodeType="withEffect">
                                  <p:stCondLst>
                                    <p:cond delay="229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40"/>
                                        <p:tgtEl>
                                          <p:spTgt spid="41"/>
                                        </p:tgtEl>
                                      </p:cBhvr>
                                    </p:animEffect>
                                  </p:childTnLst>
                                </p:cTn>
                              </p:par>
                              <p:par>
                                <p:cTn id="36" presetID="22" presetClass="entr" presetSubtype="1" fill="hold" nodeType="withEffect">
                                  <p:stCondLst>
                                    <p:cond delay="2669"/>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40"/>
                                        <p:tgtEl>
                                          <p:spTgt spid="45"/>
                                        </p:tgtEl>
                                      </p:cBhvr>
                                    </p:animEffect>
                                  </p:childTnLst>
                                </p:cTn>
                              </p:par>
                              <p:par>
                                <p:cTn id="39" presetID="22" presetClass="entr" presetSubtype="1" fill="hold" nodeType="withEffect">
                                  <p:stCondLst>
                                    <p:cond delay="290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40"/>
                                        <p:tgtEl>
                                          <p:spTgt spid="44"/>
                                        </p:tgtEl>
                                      </p:cBhvr>
                                    </p:animEffect>
                                  </p:childTnLst>
                                </p:cTn>
                              </p:par>
                              <p:par>
                                <p:cTn id="42" presetID="22" presetClass="entr" presetSubtype="1" fill="hold" nodeType="withEffect">
                                  <p:stCondLst>
                                    <p:cond delay="2304"/>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40"/>
                                        <p:tgtEl>
                                          <p:spTgt spid="43"/>
                                        </p:tgtEl>
                                      </p:cBhvr>
                                    </p:animEffect>
                                  </p:childTnLst>
                                </p:cTn>
                              </p:par>
                              <p:par>
                                <p:cTn id="45" presetID="22" presetClass="entr" presetSubtype="1" fill="hold" nodeType="withEffect">
                                  <p:stCondLst>
                                    <p:cond delay="2538"/>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40"/>
                                        <p:tgtEl>
                                          <p:spTgt spid="42"/>
                                        </p:tgtEl>
                                      </p:cBhvr>
                                    </p:animEffect>
                                  </p:childTnLst>
                                </p:cTn>
                              </p:par>
                              <p:par>
                                <p:cTn id="48" presetID="22" presetClass="entr" presetSubtype="1" fill="hold" nodeType="withEffect">
                                  <p:stCondLst>
                                    <p:cond delay="2192"/>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40"/>
                                        <p:tgtEl>
                                          <p:spTgt spid="40"/>
                                        </p:tgtEl>
                                      </p:cBhvr>
                                    </p:animEffect>
                                  </p:childTnLst>
                                </p:cTn>
                              </p:par>
                              <p:par>
                                <p:cTn id="51" presetID="22" presetClass="entr" presetSubtype="8" fill="hold" nodeType="withEffect">
                                  <p:stCondLst>
                                    <p:cond delay="2916"/>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40"/>
                                        <p:tgtEl>
                                          <p:spTgt spid="46"/>
                                        </p:tgtEl>
                                      </p:cBhvr>
                                    </p:animEffect>
                                  </p:childTnLst>
                                </p:cTn>
                              </p:par>
                              <p:par>
                                <p:cTn id="54" presetID="23" presetClass="entr" presetSubtype="288" fill="hold" grpId="0" nodeType="withEffect">
                                  <p:stCondLst>
                                    <p:cond delay="2830"/>
                                  </p:stCondLst>
                                  <p:childTnLst>
                                    <p:set>
                                      <p:cBhvr>
                                        <p:cTn id="55" dur="1" fill="hold">
                                          <p:stCondLst>
                                            <p:cond delay="0"/>
                                          </p:stCondLst>
                                        </p:cTn>
                                        <p:tgtEl>
                                          <p:spTgt spid="50"/>
                                        </p:tgtEl>
                                        <p:attrNameLst>
                                          <p:attrName>style.visibility</p:attrName>
                                        </p:attrNameLst>
                                      </p:cBhvr>
                                      <p:to>
                                        <p:strVal val="visible"/>
                                      </p:to>
                                    </p:set>
                                    <p:anim calcmode="lin" valueType="num">
                                      <p:cBhvr>
                                        <p:cTn id="56" dur="378" fill="hold"/>
                                        <p:tgtEl>
                                          <p:spTgt spid="50"/>
                                        </p:tgtEl>
                                        <p:attrNameLst>
                                          <p:attrName>ppt_w</p:attrName>
                                        </p:attrNameLst>
                                      </p:cBhvr>
                                      <p:tavLst>
                                        <p:tav tm="0">
                                          <p:val>
                                            <p:strVal val="4/3*#ppt_w"/>
                                          </p:val>
                                        </p:tav>
                                        <p:tav tm="100000">
                                          <p:val>
                                            <p:strVal val="#ppt_w"/>
                                          </p:val>
                                        </p:tav>
                                      </p:tavLst>
                                    </p:anim>
                                    <p:anim calcmode="lin" valueType="num">
                                      <p:cBhvr>
                                        <p:cTn id="57" dur="378" fill="hold"/>
                                        <p:tgtEl>
                                          <p:spTgt spid="50"/>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p:stCondLst>
                                    <p:cond delay="3209"/>
                                  </p:stCondLst>
                                  <p:childTnLst>
                                    <p:set>
                                      <p:cBhvr>
                                        <p:cTn id="59" dur="1" fill="hold">
                                          <p:stCondLst>
                                            <p:cond delay="0"/>
                                          </p:stCondLst>
                                        </p:cTn>
                                        <p:tgtEl>
                                          <p:spTgt spid="56"/>
                                        </p:tgtEl>
                                        <p:attrNameLst>
                                          <p:attrName>style.visibility</p:attrName>
                                        </p:attrNameLst>
                                      </p:cBhvr>
                                      <p:to>
                                        <p:strVal val="visible"/>
                                      </p:to>
                                    </p:set>
                                    <p:anim calcmode="lin" valueType="num">
                                      <p:cBhvr>
                                        <p:cTn id="60" dur="378" fill="hold"/>
                                        <p:tgtEl>
                                          <p:spTgt spid="56"/>
                                        </p:tgtEl>
                                        <p:attrNameLst>
                                          <p:attrName>ppt_w</p:attrName>
                                        </p:attrNameLst>
                                      </p:cBhvr>
                                      <p:tavLst>
                                        <p:tav tm="0">
                                          <p:val>
                                            <p:strVal val="4/3*#ppt_w"/>
                                          </p:val>
                                        </p:tav>
                                        <p:tav tm="100000">
                                          <p:val>
                                            <p:strVal val="#ppt_w"/>
                                          </p:val>
                                        </p:tav>
                                      </p:tavLst>
                                    </p:anim>
                                    <p:anim calcmode="lin" valueType="num">
                                      <p:cBhvr>
                                        <p:cTn id="61" dur="378" fill="hold"/>
                                        <p:tgtEl>
                                          <p:spTgt spid="56"/>
                                        </p:tgtEl>
                                        <p:attrNameLst>
                                          <p:attrName>ppt_h</p:attrName>
                                        </p:attrNameLst>
                                      </p:cBhvr>
                                      <p:tavLst>
                                        <p:tav tm="0">
                                          <p:val>
                                            <p:strVal val="4/3*#ppt_h"/>
                                          </p:val>
                                        </p:tav>
                                        <p:tav tm="100000">
                                          <p:val>
                                            <p:strVal val="#ppt_h"/>
                                          </p:val>
                                        </p:tav>
                                      </p:tavLst>
                                    </p:anim>
                                  </p:childTnLst>
                                </p:cTn>
                              </p:par>
                              <p:par>
                                <p:cTn id="62" presetID="23" presetClass="entr" presetSubtype="288" fill="hold" grpId="0" nodeType="withEffect">
                                  <p:stCondLst>
                                    <p:cond delay="3440"/>
                                  </p:stCondLst>
                                  <p:childTnLst>
                                    <p:set>
                                      <p:cBhvr>
                                        <p:cTn id="63" dur="1" fill="hold">
                                          <p:stCondLst>
                                            <p:cond delay="0"/>
                                          </p:stCondLst>
                                        </p:cTn>
                                        <p:tgtEl>
                                          <p:spTgt spid="55"/>
                                        </p:tgtEl>
                                        <p:attrNameLst>
                                          <p:attrName>style.visibility</p:attrName>
                                        </p:attrNameLst>
                                      </p:cBhvr>
                                      <p:to>
                                        <p:strVal val="visible"/>
                                      </p:to>
                                    </p:set>
                                    <p:anim calcmode="lin" valueType="num">
                                      <p:cBhvr>
                                        <p:cTn id="64" dur="378" fill="hold"/>
                                        <p:tgtEl>
                                          <p:spTgt spid="55"/>
                                        </p:tgtEl>
                                        <p:attrNameLst>
                                          <p:attrName>ppt_w</p:attrName>
                                        </p:attrNameLst>
                                      </p:cBhvr>
                                      <p:tavLst>
                                        <p:tav tm="0">
                                          <p:val>
                                            <p:strVal val="4/3*#ppt_w"/>
                                          </p:val>
                                        </p:tav>
                                        <p:tav tm="100000">
                                          <p:val>
                                            <p:strVal val="#ppt_w"/>
                                          </p:val>
                                        </p:tav>
                                      </p:tavLst>
                                    </p:anim>
                                    <p:anim calcmode="lin" valueType="num">
                                      <p:cBhvr>
                                        <p:cTn id="65" dur="378" fill="hold"/>
                                        <p:tgtEl>
                                          <p:spTgt spid="55"/>
                                        </p:tgtEl>
                                        <p:attrNameLst>
                                          <p:attrName>ppt_h</p:attrName>
                                        </p:attrNameLst>
                                      </p:cBhvr>
                                      <p:tavLst>
                                        <p:tav tm="0">
                                          <p:val>
                                            <p:strVal val="4/3*#ppt_h"/>
                                          </p:val>
                                        </p:tav>
                                        <p:tav tm="100000">
                                          <p:val>
                                            <p:strVal val="#ppt_h"/>
                                          </p:val>
                                        </p:tav>
                                      </p:tavLst>
                                    </p:anim>
                                  </p:childTnLst>
                                </p:cTn>
                              </p:par>
                              <p:par>
                                <p:cTn id="66" presetID="23" presetClass="entr" presetSubtype="288" fill="hold" grpId="0" nodeType="withEffect">
                                  <p:stCondLst>
                                    <p:cond delay="2844"/>
                                  </p:stCondLst>
                                  <p:childTnLst>
                                    <p:set>
                                      <p:cBhvr>
                                        <p:cTn id="67" dur="1" fill="hold">
                                          <p:stCondLst>
                                            <p:cond delay="0"/>
                                          </p:stCondLst>
                                        </p:cTn>
                                        <p:tgtEl>
                                          <p:spTgt spid="54"/>
                                        </p:tgtEl>
                                        <p:attrNameLst>
                                          <p:attrName>style.visibility</p:attrName>
                                        </p:attrNameLst>
                                      </p:cBhvr>
                                      <p:to>
                                        <p:strVal val="visible"/>
                                      </p:to>
                                    </p:set>
                                    <p:anim calcmode="lin" valueType="num">
                                      <p:cBhvr>
                                        <p:cTn id="68" dur="378" fill="hold"/>
                                        <p:tgtEl>
                                          <p:spTgt spid="54"/>
                                        </p:tgtEl>
                                        <p:attrNameLst>
                                          <p:attrName>ppt_w</p:attrName>
                                        </p:attrNameLst>
                                      </p:cBhvr>
                                      <p:tavLst>
                                        <p:tav tm="0">
                                          <p:val>
                                            <p:strVal val="4/3*#ppt_w"/>
                                          </p:val>
                                        </p:tav>
                                        <p:tav tm="100000">
                                          <p:val>
                                            <p:strVal val="#ppt_w"/>
                                          </p:val>
                                        </p:tav>
                                      </p:tavLst>
                                    </p:anim>
                                    <p:anim calcmode="lin" valueType="num">
                                      <p:cBhvr>
                                        <p:cTn id="69" dur="378" fill="hold"/>
                                        <p:tgtEl>
                                          <p:spTgt spid="54"/>
                                        </p:tgtEl>
                                        <p:attrNameLst>
                                          <p:attrName>ppt_h</p:attrName>
                                        </p:attrNameLst>
                                      </p:cBhvr>
                                      <p:tavLst>
                                        <p:tav tm="0">
                                          <p:val>
                                            <p:strVal val="4/3*#ppt_h"/>
                                          </p:val>
                                        </p:tav>
                                        <p:tav tm="100000">
                                          <p:val>
                                            <p:strVal val="#ppt_h"/>
                                          </p:val>
                                        </p:tav>
                                      </p:tavLst>
                                    </p:anim>
                                  </p:childTnLst>
                                </p:cTn>
                              </p:par>
                              <p:par>
                                <p:cTn id="70" presetID="23" presetClass="entr" presetSubtype="288" fill="hold" grpId="0" nodeType="withEffect">
                                  <p:stCondLst>
                                    <p:cond delay="3078"/>
                                  </p:stCondLst>
                                  <p:childTnLst>
                                    <p:set>
                                      <p:cBhvr>
                                        <p:cTn id="71" dur="1" fill="hold">
                                          <p:stCondLst>
                                            <p:cond delay="0"/>
                                          </p:stCondLst>
                                        </p:cTn>
                                        <p:tgtEl>
                                          <p:spTgt spid="53"/>
                                        </p:tgtEl>
                                        <p:attrNameLst>
                                          <p:attrName>style.visibility</p:attrName>
                                        </p:attrNameLst>
                                      </p:cBhvr>
                                      <p:to>
                                        <p:strVal val="visible"/>
                                      </p:to>
                                    </p:set>
                                    <p:anim calcmode="lin" valueType="num">
                                      <p:cBhvr>
                                        <p:cTn id="72" dur="378" fill="hold"/>
                                        <p:tgtEl>
                                          <p:spTgt spid="53"/>
                                        </p:tgtEl>
                                        <p:attrNameLst>
                                          <p:attrName>ppt_w</p:attrName>
                                        </p:attrNameLst>
                                      </p:cBhvr>
                                      <p:tavLst>
                                        <p:tav tm="0">
                                          <p:val>
                                            <p:strVal val="4/3*#ppt_w"/>
                                          </p:val>
                                        </p:tav>
                                        <p:tav tm="100000">
                                          <p:val>
                                            <p:strVal val="#ppt_w"/>
                                          </p:val>
                                        </p:tav>
                                      </p:tavLst>
                                    </p:anim>
                                    <p:anim calcmode="lin" valueType="num">
                                      <p:cBhvr>
                                        <p:cTn id="73" dur="378" fill="hold"/>
                                        <p:tgtEl>
                                          <p:spTgt spid="53"/>
                                        </p:tgtEl>
                                        <p:attrNameLst>
                                          <p:attrName>ppt_h</p:attrName>
                                        </p:attrNameLst>
                                      </p:cBhvr>
                                      <p:tavLst>
                                        <p:tav tm="0">
                                          <p:val>
                                            <p:strVal val="4/3*#ppt_h"/>
                                          </p:val>
                                        </p:tav>
                                        <p:tav tm="100000">
                                          <p:val>
                                            <p:strVal val="#ppt_h"/>
                                          </p:val>
                                        </p:tav>
                                      </p:tavLst>
                                    </p:anim>
                                  </p:childTnLst>
                                </p:cTn>
                              </p:par>
                              <p:par>
                                <p:cTn id="74" presetID="23" presetClass="entr" presetSubtype="288" fill="hold" grpId="0" nodeType="withEffect">
                                  <p:stCondLst>
                                    <p:cond delay="2732"/>
                                  </p:stCondLst>
                                  <p:childTnLst>
                                    <p:set>
                                      <p:cBhvr>
                                        <p:cTn id="75" dur="1" fill="hold">
                                          <p:stCondLst>
                                            <p:cond delay="0"/>
                                          </p:stCondLst>
                                        </p:cTn>
                                        <p:tgtEl>
                                          <p:spTgt spid="52"/>
                                        </p:tgtEl>
                                        <p:attrNameLst>
                                          <p:attrName>style.visibility</p:attrName>
                                        </p:attrNameLst>
                                      </p:cBhvr>
                                      <p:to>
                                        <p:strVal val="visible"/>
                                      </p:to>
                                    </p:set>
                                    <p:anim calcmode="lin" valueType="num">
                                      <p:cBhvr>
                                        <p:cTn id="76" dur="378" fill="hold"/>
                                        <p:tgtEl>
                                          <p:spTgt spid="52"/>
                                        </p:tgtEl>
                                        <p:attrNameLst>
                                          <p:attrName>ppt_w</p:attrName>
                                        </p:attrNameLst>
                                      </p:cBhvr>
                                      <p:tavLst>
                                        <p:tav tm="0">
                                          <p:val>
                                            <p:strVal val="4/3*#ppt_w"/>
                                          </p:val>
                                        </p:tav>
                                        <p:tav tm="100000">
                                          <p:val>
                                            <p:strVal val="#ppt_w"/>
                                          </p:val>
                                        </p:tav>
                                      </p:tavLst>
                                    </p:anim>
                                    <p:anim calcmode="lin" valueType="num">
                                      <p:cBhvr>
                                        <p:cTn id="77" dur="378" fill="hold"/>
                                        <p:tgtEl>
                                          <p:spTgt spid="52"/>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p:stCondLst>
                                    <p:cond delay="3456"/>
                                  </p:stCondLst>
                                  <p:childTnLst>
                                    <p:set>
                                      <p:cBhvr>
                                        <p:cTn id="79" dur="1" fill="hold">
                                          <p:stCondLst>
                                            <p:cond delay="0"/>
                                          </p:stCondLst>
                                        </p:cTn>
                                        <p:tgtEl>
                                          <p:spTgt spid="51"/>
                                        </p:tgtEl>
                                        <p:attrNameLst>
                                          <p:attrName>style.visibility</p:attrName>
                                        </p:attrNameLst>
                                      </p:cBhvr>
                                      <p:to>
                                        <p:strVal val="visible"/>
                                      </p:to>
                                    </p:set>
                                    <p:anim calcmode="lin" valueType="num">
                                      <p:cBhvr>
                                        <p:cTn id="80" dur="378" fill="hold"/>
                                        <p:tgtEl>
                                          <p:spTgt spid="51"/>
                                        </p:tgtEl>
                                        <p:attrNameLst>
                                          <p:attrName>ppt_w</p:attrName>
                                        </p:attrNameLst>
                                      </p:cBhvr>
                                      <p:tavLst>
                                        <p:tav tm="0">
                                          <p:val>
                                            <p:strVal val="4/3*#ppt_w"/>
                                          </p:val>
                                        </p:tav>
                                        <p:tav tm="100000">
                                          <p:val>
                                            <p:strVal val="#ppt_w"/>
                                          </p:val>
                                        </p:tav>
                                      </p:tavLst>
                                    </p:anim>
                                    <p:anim calcmode="lin" valueType="num">
                                      <p:cBhvr>
                                        <p:cTn id="81" dur="378" fill="hold"/>
                                        <p:tgtEl>
                                          <p:spTgt spid="51"/>
                                        </p:tgtEl>
                                        <p:attrNameLst>
                                          <p:attrName>ppt_h</p:attrName>
                                        </p:attrNameLst>
                                      </p:cBhvr>
                                      <p:tavLst>
                                        <p:tav tm="0">
                                          <p:val>
                                            <p:strVal val="4/3*#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barn(inVertical)">
                                      <p:cBhvr>
                                        <p:cTn id="86" dur="500"/>
                                        <p:tgtEl>
                                          <p:spTgt spid="57"/>
                                        </p:tgtEl>
                                      </p:cBhvr>
                                    </p:animEffect>
                                  </p:childTnLst>
                                </p:cTn>
                              </p:par>
                            </p:childTnLst>
                          </p:cTn>
                        </p:par>
                        <p:par>
                          <p:cTn id="87" fill="hold">
                            <p:stCondLst>
                              <p:cond delay="500"/>
                            </p:stCondLst>
                            <p:childTnLst>
                              <p:par>
                                <p:cTn id="88" presetID="16" presetClass="entr" presetSubtype="37"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arn(outVertical)">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animBg="1"/>
      <p:bldP spid="49" grpId="0"/>
      <p:bldP spid="50" grpId="0" animBg="1"/>
      <p:bldP spid="51" grpId="0" animBg="1"/>
      <p:bldP spid="52" grpId="0" animBg="1"/>
      <p:bldP spid="53" grpId="0" animBg="1"/>
      <p:bldP spid="54" grpId="0" animBg="1"/>
      <p:bldP spid="55" grpId="0" animBg="1"/>
      <p:bldP spid="56" grpId="0" animBg="1"/>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6" name="Freeform 23"/>
          <p:cNvSpPr/>
          <p:nvPr/>
        </p:nvSpPr>
        <p:spPr bwMode="auto">
          <a:xfrm>
            <a:off x="6722850" y="3270550"/>
            <a:ext cx="1160399" cy="116571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FEC202"/>
          </a:solidFill>
          <a:ln>
            <a:noFill/>
          </a:ln>
        </p:spPr>
        <p:txBody>
          <a:bodyPr vert="horz" wrap="square" lIns="70564" tIns="35282" rIns="70564" bIns="35282" numCol="1" anchor="ctr" anchorCtr="0" compatLnSpc="1"/>
          <a:lstStyle/>
          <a:p>
            <a:pPr algn="ctr"/>
            <a:r>
              <a:rPr lang="zh-CN" altLang="en-US" sz="2500">
                <a:solidFill>
                  <a:schemeClr val="bg1"/>
                </a:solidFill>
                <a:latin typeface="微软雅黑" panose="020B0503020204020204" pitchFamily="34" charset="-122"/>
                <a:ea typeface="微软雅黑" panose="020B0503020204020204" pitchFamily="34" charset="-122"/>
              </a:rPr>
              <a:t>添加</a:t>
            </a:r>
            <a:endParaRPr lang="en-US" altLang="zh-CN" sz="2500">
              <a:solidFill>
                <a:schemeClr val="bg1"/>
              </a:solidFill>
              <a:latin typeface="微软雅黑" panose="020B0503020204020204" pitchFamily="34" charset="-122"/>
              <a:ea typeface="微软雅黑" panose="020B0503020204020204" pitchFamily="34" charset="-122"/>
            </a:endParaRPr>
          </a:p>
          <a:p>
            <a:pPr algn="ctr"/>
            <a:r>
              <a:rPr lang="zh-CN" altLang="en-US" sz="2500">
                <a:solidFill>
                  <a:schemeClr val="bg1"/>
                </a:solidFill>
                <a:latin typeface="微软雅黑" panose="020B0503020204020204" pitchFamily="34" charset="-122"/>
                <a:ea typeface="微软雅黑" panose="020B0503020204020204" pitchFamily="34" charset="-122"/>
              </a:rPr>
              <a:t>标题</a:t>
            </a:r>
          </a:p>
        </p:txBody>
      </p:sp>
      <p:sp>
        <p:nvSpPr>
          <p:cNvPr id="37" name="Freeform 24"/>
          <p:cNvSpPr/>
          <p:nvPr/>
        </p:nvSpPr>
        <p:spPr bwMode="auto">
          <a:xfrm>
            <a:off x="8807368" y="3110396"/>
            <a:ext cx="737719" cy="73776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3400">
                <a:latin typeface="Bebas" pitchFamily="2" charset="0"/>
              </a:rPr>
              <a:t>02</a:t>
            </a:r>
            <a:endParaRPr lang="zh-CN" altLang="en-US" sz="3400">
              <a:latin typeface="Bebas" pitchFamily="2" charset="0"/>
            </a:endParaRPr>
          </a:p>
        </p:txBody>
      </p:sp>
      <p:sp>
        <p:nvSpPr>
          <p:cNvPr id="38" name="Freeform 25"/>
          <p:cNvSpPr/>
          <p:nvPr/>
        </p:nvSpPr>
        <p:spPr bwMode="auto">
          <a:xfrm>
            <a:off x="5538822" y="1973561"/>
            <a:ext cx="855860" cy="85853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4200">
                <a:latin typeface="Bebas" pitchFamily="2" charset="0"/>
              </a:rPr>
              <a:t>01</a:t>
            </a:r>
            <a:endParaRPr lang="zh-CN" altLang="en-US" sz="4200">
              <a:latin typeface="Bebas" pitchFamily="2" charset="0"/>
            </a:endParaRPr>
          </a:p>
        </p:txBody>
      </p:sp>
      <p:sp>
        <p:nvSpPr>
          <p:cNvPr id="39" name="Freeform 26"/>
          <p:cNvSpPr/>
          <p:nvPr/>
        </p:nvSpPr>
        <p:spPr bwMode="auto">
          <a:xfrm>
            <a:off x="6678219" y="5113641"/>
            <a:ext cx="427930" cy="427954"/>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1900">
                <a:latin typeface="Bebas" pitchFamily="2" charset="0"/>
              </a:rPr>
              <a:t>03</a:t>
            </a:r>
            <a:endParaRPr lang="zh-CN" altLang="en-US" sz="1900">
              <a:latin typeface="Bebas" pitchFamily="2" charset="0"/>
            </a:endParaRPr>
          </a:p>
        </p:txBody>
      </p:sp>
      <p:sp>
        <p:nvSpPr>
          <p:cNvPr id="40" name="Freeform 27"/>
          <p:cNvSpPr/>
          <p:nvPr/>
        </p:nvSpPr>
        <p:spPr bwMode="auto">
          <a:xfrm>
            <a:off x="5215906" y="2391013"/>
            <a:ext cx="1506943" cy="146239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1" name="Freeform 28"/>
          <p:cNvSpPr/>
          <p:nvPr/>
        </p:nvSpPr>
        <p:spPr bwMode="auto">
          <a:xfrm>
            <a:off x="7883249" y="3848157"/>
            <a:ext cx="1289040" cy="372819"/>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2" name="Freeform 29"/>
          <p:cNvSpPr/>
          <p:nvPr/>
        </p:nvSpPr>
        <p:spPr bwMode="auto">
          <a:xfrm>
            <a:off x="6890871" y="4436266"/>
            <a:ext cx="414803" cy="1296990"/>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3" name="TextBox 42"/>
          <p:cNvSpPr txBox="1"/>
          <p:nvPr/>
        </p:nvSpPr>
        <p:spPr>
          <a:xfrm>
            <a:off x="6471840" y="2269203"/>
            <a:ext cx="3073247"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4" name="TextBox 43"/>
          <p:cNvSpPr txBox="1"/>
          <p:nvPr/>
        </p:nvSpPr>
        <p:spPr>
          <a:xfrm>
            <a:off x="6402843" y="1906092"/>
            <a:ext cx="1615294" cy="415498"/>
          </a:xfrm>
          <a:prstGeom prst="rect">
            <a:avLst/>
          </a:prstGeom>
          <a:noFill/>
        </p:spPr>
        <p:txBody>
          <a:bodyPr wrap="square" lIns="70564" tIns="0" rIns="70564" bIns="0" rtlCol="0" anchor="t">
            <a:spAutoFit/>
          </a:bodyPr>
          <a:lstStyle/>
          <a:p>
            <a:pPr algn="ct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45" name="TextBox 44"/>
          <p:cNvSpPr txBox="1"/>
          <p:nvPr/>
        </p:nvSpPr>
        <p:spPr>
          <a:xfrm>
            <a:off x="9661477" y="3466690"/>
            <a:ext cx="2056078"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6" name="TextBox 45"/>
          <p:cNvSpPr txBox="1"/>
          <p:nvPr/>
        </p:nvSpPr>
        <p:spPr>
          <a:xfrm>
            <a:off x="9592480" y="3103579"/>
            <a:ext cx="1615294" cy="415498"/>
          </a:xfrm>
          <a:prstGeom prst="rect">
            <a:avLst/>
          </a:prstGeom>
          <a:noFill/>
        </p:spPr>
        <p:txBody>
          <a:bodyPr wrap="square" lIns="70564" tIns="0" rIns="70564" bIns="0" rtlCol="0" anchor="t">
            <a:spAutoFit/>
          </a:bodyPr>
          <a:lstStyle/>
          <a:p>
            <a:pPr algn="ct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47" name="TextBox 46"/>
          <p:cNvSpPr txBox="1"/>
          <p:nvPr/>
        </p:nvSpPr>
        <p:spPr>
          <a:xfrm>
            <a:off x="3493244" y="4992272"/>
            <a:ext cx="3073247" cy="671417"/>
          </a:xfrm>
          <a:prstGeom prst="rect">
            <a:avLst/>
          </a:prstGeom>
          <a:noFill/>
        </p:spPr>
        <p:txBody>
          <a:bodyPr wrap="square" lIns="70564" tIns="35282" rIns="70564" bIns="35282"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8" name="TextBox 47"/>
          <p:cNvSpPr txBox="1"/>
          <p:nvPr/>
        </p:nvSpPr>
        <p:spPr>
          <a:xfrm>
            <a:off x="5052727" y="4659665"/>
            <a:ext cx="1543812" cy="415498"/>
          </a:xfrm>
          <a:prstGeom prst="rect">
            <a:avLst/>
          </a:prstGeom>
          <a:noFill/>
        </p:spPr>
        <p:txBody>
          <a:bodyPr wrap="square" lIns="70564" tIns="0" rIns="70564" bIns="0" rtlCol="0" anchor="t">
            <a:spAutoFit/>
          </a:bodyPr>
          <a:lstStyle/>
          <a:p>
            <a:pPr algn="ct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Tree>
  </p:cSld>
  <p:clrMapOvr>
    <a:masterClrMapping/>
  </p:clrMapOvr>
  <p:transition spd="slow" advTm="290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style.rotation</p:attrName>
                                        </p:attrNameLst>
                                      </p:cBhvr>
                                      <p:tavLst>
                                        <p:tav tm="0">
                                          <p:val>
                                            <p:fltVal val="360"/>
                                          </p:val>
                                        </p:tav>
                                        <p:tav tm="100000">
                                          <p:val>
                                            <p:fltVal val="0"/>
                                          </p:val>
                                        </p:tav>
                                      </p:tavLst>
                                    </p:anim>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right)">
                                      <p:cBhvr>
                                        <p:cTn id="58" dur="500"/>
                                        <p:tgtEl>
                                          <p:spTgt spid="4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grpSp>
        <p:nvGrpSpPr>
          <p:cNvPr id="23" name="组合 22"/>
          <p:cNvGrpSpPr/>
          <p:nvPr/>
        </p:nvGrpSpPr>
        <p:grpSpPr>
          <a:xfrm>
            <a:off x="6738252" y="2326772"/>
            <a:ext cx="2480064" cy="1300978"/>
            <a:chOff x="5157515" y="1784090"/>
            <a:chExt cx="3384376" cy="1775690"/>
          </a:xfrm>
        </p:grpSpPr>
        <p:sp>
          <p:nvSpPr>
            <p:cNvPr id="24" name="矩形标注 23"/>
            <p:cNvSpPr/>
            <p:nvPr/>
          </p:nvSpPr>
          <p:spPr>
            <a:xfrm>
              <a:off x="5157515" y="1784090"/>
              <a:ext cx="3384376" cy="1775690"/>
            </a:xfrm>
            <a:prstGeom prst="wedgeRectCallou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237635" y="2275930"/>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a:solidFill>
                    <a:schemeClr val="bg1"/>
                  </a:solidFill>
                  <a:latin typeface="微软雅黑" panose="020B0503020204020204" pitchFamily="34" charset="-122"/>
                  <a:ea typeface="微软雅黑" panose="020B0503020204020204" pitchFamily="34" charset="-122"/>
                </a:rPr>
                <a:t>文字。</a:t>
              </a:r>
            </a:p>
          </p:txBody>
        </p:sp>
        <p:sp>
          <p:nvSpPr>
            <p:cNvPr id="26" name="TextBox 25"/>
            <p:cNvSpPr txBox="1"/>
            <p:nvPr/>
          </p:nvSpPr>
          <p:spPr>
            <a:xfrm>
              <a:off x="6237635" y="1814265"/>
              <a:ext cx="1224135"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2</a:t>
              </a:r>
              <a:endPar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8426806" y="4024707"/>
            <a:ext cx="2480064" cy="1300978"/>
            <a:chOff x="7461771" y="4101582"/>
            <a:chExt cx="3384376" cy="1775690"/>
          </a:xfrm>
        </p:grpSpPr>
        <p:sp>
          <p:nvSpPr>
            <p:cNvPr id="29" name="矩形标注 28"/>
            <p:cNvSpPr/>
            <p:nvPr/>
          </p:nvSpPr>
          <p:spPr>
            <a:xfrm>
              <a:off x="7461771" y="4101582"/>
              <a:ext cx="3384376" cy="1775690"/>
            </a:xfrm>
            <a:prstGeom prst="wedgeRectCallou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8541891" y="4600053"/>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a:solidFill>
                    <a:schemeClr val="bg1"/>
                  </a:solidFill>
                  <a:latin typeface="微软雅黑" panose="020B0503020204020204" pitchFamily="34" charset="-122"/>
                  <a:ea typeface="微软雅黑" panose="020B0503020204020204" pitchFamily="34" charset="-122"/>
                </a:rPr>
                <a:t>文字。</a:t>
              </a:r>
            </a:p>
          </p:txBody>
        </p:sp>
        <p:sp>
          <p:nvSpPr>
            <p:cNvPr id="31" name="TextBox 30"/>
            <p:cNvSpPr txBox="1"/>
            <p:nvPr/>
          </p:nvSpPr>
          <p:spPr>
            <a:xfrm>
              <a:off x="8541891" y="4138388"/>
              <a:ext cx="1103309"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4</a:t>
              </a:r>
              <a:endPar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2"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5621983" y="4024707"/>
            <a:ext cx="2480064" cy="1300978"/>
            <a:chOff x="3634221" y="4101582"/>
            <a:chExt cx="3384376" cy="1775690"/>
          </a:xfrm>
        </p:grpSpPr>
        <p:sp>
          <p:nvSpPr>
            <p:cNvPr id="34" name="矩形标注 33"/>
            <p:cNvSpPr/>
            <p:nvPr/>
          </p:nvSpPr>
          <p:spPr>
            <a:xfrm>
              <a:off x="3634221" y="4101582"/>
              <a:ext cx="3384376" cy="1775690"/>
            </a:xfrm>
            <a:prstGeom prst="wedgeRectCallou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746612" y="4600053"/>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a:solidFill>
                    <a:schemeClr val="bg1"/>
                  </a:solidFill>
                  <a:latin typeface="微软雅黑" panose="020B0503020204020204" pitchFamily="34" charset="-122"/>
                  <a:ea typeface="微软雅黑" panose="020B0503020204020204" pitchFamily="34" charset="-122"/>
                </a:rPr>
                <a:t>文字。</a:t>
              </a:r>
            </a:p>
          </p:txBody>
        </p:sp>
        <p:sp>
          <p:nvSpPr>
            <p:cNvPr id="36" name="TextBox 35"/>
            <p:cNvSpPr txBox="1"/>
            <p:nvPr/>
          </p:nvSpPr>
          <p:spPr>
            <a:xfrm>
              <a:off x="4746612" y="4138388"/>
              <a:ext cx="1302145"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3</a:t>
              </a:r>
              <a:endPar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7"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3933430" y="2326772"/>
            <a:ext cx="2480064" cy="1300978"/>
            <a:chOff x="1329965" y="1784090"/>
            <a:chExt cx="3384376" cy="1775690"/>
          </a:xfrm>
        </p:grpSpPr>
        <p:sp>
          <p:nvSpPr>
            <p:cNvPr id="39" name="矩形标注 38"/>
            <p:cNvSpPr/>
            <p:nvPr/>
          </p:nvSpPr>
          <p:spPr>
            <a:xfrm>
              <a:off x="1329965" y="1784090"/>
              <a:ext cx="3384376" cy="1775690"/>
            </a:xfrm>
            <a:prstGeom prst="wedgeRectCallou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435712" y="2275930"/>
              <a:ext cx="2206620" cy="1218234"/>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a:solidFill>
                    <a:schemeClr val="bg1"/>
                  </a:solidFill>
                  <a:latin typeface="微软雅黑" panose="020B0503020204020204" pitchFamily="34" charset="-122"/>
                  <a:ea typeface="微软雅黑" panose="020B0503020204020204" pitchFamily="34" charset="-122"/>
                </a:rPr>
                <a:t>文字。</a:t>
              </a:r>
            </a:p>
          </p:txBody>
        </p:sp>
        <p:sp>
          <p:nvSpPr>
            <p:cNvPr id="41" name="TextBox 40"/>
            <p:cNvSpPr txBox="1"/>
            <p:nvPr/>
          </p:nvSpPr>
          <p:spPr>
            <a:xfrm>
              <a:off x="2435712" y="1814265"/>
              <a:ext cx="1361099" cy="567108"/>
            </a:xfrm>
            <a:prstGeom prst="rect">
              <a:avLst/>
            </a:prstGeom>
            <a:noFill/>
          </p:spPr>
          <p:txBody>
            <a:bodyPr wrap="square" tIns="0" bIns="0" rtlCol="0" anchor="t">
              <a:spAutoFit/>
            </a:body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1</a:t>
              </a:r>
              <a:endParaRPr lang="zh-CN" altLang="en-US">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2"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3" name="矩形标注 42"/>
          <p:cNvSpPr/>
          <p:nvPr/>
        </p:nvSpPr>
        <p:spPr>
          <a:xfrm>
            <a:off x="9543363" y="2348412"/>
            <a:ext cx="1363508" cy="1300488"/>
          </a:xfrm>
          <a:prstGeom prst="wedgeRectCallout">
            <a:avLst>
              <a:gd name="adj1" fmla="val -67648"/>
              <a:gd name="adj2" fmla="val -4251"/>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143532" tIns="36457" rIns="143532" bIns="36457" rtlCol="0" anchor="ctr"/>
          <a:lstStyle/>
          <a:p>
            <a:pPr lvl="0">
              <a:lnSpc>
                <a:spcPct val="130000"/>
              </a:lnSpc>
            </a:pPr>
            <a:r>
              <a:rPr lang="zh-CN" altLang="en-US" sz="10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4" name="矩形标注 43"/>
          <p:cNvSpPr/>
          <p:nvPr/>
        </p:nvSpPr>
        <p:spPr>
          <a:xfrm>
            <a:off x="3933430" y="4030541"/>
            <a:ext cx="1363508" cy="1300488"/>
          </a:xfrm>
          <a:prstGeom prst="wedgeRectCallout">
            <a:avLst>
              <a:gd name="adj1" fmla="val 63935"/>
              <a:gd name="adj2" fmla="val 31349"/>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143532" tIns="36457" rIns="143532" bIns="36457" rtlCol="0" anchor="ctr"/>
          <a:lstStyle/>
          <a:p>
            <a:pPr lvl="0">
              <a:lnSpc>
                <a:spcPct val="130000"/>
              </a:lnSpc>
            </a:pPr>
            <a:r>
              <a:rPr lang="zh-CN" altLang="en-US" sz="10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Tm="2691">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9"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decel="100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6" decel="100000"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6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2" fill="hold" grpId="0" nodeType="afterEffect" p14:presetBounceEnd="62000">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14:bounceEnd="62000">
                                          <p:cBhvr additive="base">
                                            <p:cTn id="28" dur="500" fill="hold"/>
                                            <p:tgtEl>
                                              <p:spTgt spid="43"/>
                                            </p:tgtEl>
                                            <p:attrNameLst>
                                              <p:attrName>ppt_x</p:attrName>
                                            </p:attrNameLst>
                                          </p:cBhvr>
                                          <p:tavLst>
                                            <p:tav tm="0">
                                              <p:val>
                                                <p:strVal val="1+#ppt_w/2"/>
                                              </p:val>
                                            </p:tav>
                                            <p:tav tm="100000">
                                              <p:val>
                                                <p:strVal val="#ppt_x"/>
                                              </p:val>
                                            </p:tav>
                                          </p:tavLst>
                                        </p:anim>
                                        <p:anim calcmode="lin" valueType="num" p14:bounceEnd="62000">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62000">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14:bounceEnd="62000">
                                          <p:cBhvr additive="base">
                                            <p:cTn id="32" dur="5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9"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9" decel="100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6" decel="100000"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6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23" name="Oval 4"/>
          <p:cNvSpPr>
            <a:spLocks noChangeArrowheads="1"/>
          </p:cNvSpPr>
          <p:nvPr/>
        </p:nvSpPr>
        <p:spPr bwMode="auto">
          <a:xfrm>
            <a:off x="7153489" y="1916832"/>
            <a:ext cx="940602" cy="940532"/>
          </a:xfrm>
          <a:prstGeom prst="ellipse">
            <a:avLst/>
          </a:prstGeom>
          <a:solidFill>
            <a:srgbClr val="FFC000"/>
          </a:solidFill>
          <a:ln w="12700">
            <a:noFill/>
            <a:round/>
          </a:ln>
          <a:effectLst/>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4" name="Oval 4"/>
          <p:cNvSpPr>
            <a:spLocks noChangeArrowheads="1"/>
          </p:cNvSpPr>
          <p:nvPr/>
        </p:nvSpPr>
        <p:spPr bwMode="auto">
          <a:xfrm>
            <a:off x="7153489" y="1916832"/>
            <a:ext cx="940602" cy="940532"/>
          </a:xfrm>
          <a:prstGeom prst="ellipse">
            <a:avLst/>
          </a:prstGeom>
          <a:solidFill>
            <a:srgbClr val="CE3A3A"/>
          </a:solidFill>
          <a:ln w="12700">
            <a:noFill/>
            <a:round/>
          </a:ln>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107445" y="2342034"/>
            <a:ext cx="1286860" cy="1286764"/>
          </a:xfrm>
          <a:prstGeom prst="ellipse">
            <a:avLst/>
          </a:prstGeom>
          <a:solidFill>
            <a:srgbClr val="FFC000"/>
          </a:solidFill>
          <a:ln w="12700">
            <a:noFill/>
            <a:round/>
          </a:ln>
          <a:effectLst/>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6107445" y="2726264"/>
            <a:ext cx="1286860" cy="902535"/>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E3A3A"/>
          </a:solidFill>
          <a:ln w="12700">
            <a:noFill/>
            <a:round/>
          </a:ln>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4893561" y="2933036"/>
            <a:ext cx="1586032" cy="1586121"/>
          </a:xfrm>
          <a:prstGeom prst="ellipse">
            <a:avLst/>
          </a:prstGeom>
          <a:solidFill>
            <a:srgbClr val="FFC000"/>
          </a:solidFill>
          <a:ln w="12700">
            <a:noFill/>
            <a:round/>
          </a:ln>
          <a:effectLst/>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893561" y="3712781"/>
            <a:ext cx="1586032" cy="806376"/>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E3A3A"/>
          </a:solidFill>
          <a:ln w="12700">
            <a:noFill/>
            <a:round/>
          </a:ln>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3460220" y="3692168"/>
            <a:ext cx="1946681" cy="1946792"/>
          </a:xfrm>
          <a:prstGeom prst="ellipse">
            <a:avLst/>
          </a:prstGeom>
          <a:solidFill>
            <a:srgbClr val="FFC000"/>
          </a:solidFill>
          <a:ln w="12700">
            <a:noFill/>
            <a:round/>
          </a:ln>
          <a:effectLst/>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3627938" y="5211787"/>
            <a:ext cx="1611246" cy="42717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E3A3A"/>
          </a:solidFill>
          <a:ln w="12700">
            <a:noFill/>
            <a:round/>
          </a:ln>
        </p:spPr>
        <p:txBody>
          <a:bodyPr wrap="none" lIns="70564" tIns="35282" rIns="70564" bIns="35282"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TextBox 30"/>
          <p:cNvSpPr txBox="1"/>
          <p:nvPr/>
        </p:nvSpPr>
        <p:spPr>
          <a:xfrm>
            <a:off x="3808102" y="4460661"/>
            <a:ext cx="1271020" cy="409807"/>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5146674" y="3245078"/>
            <a:ext cx="1117132" cy="363641"/>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sp>
        <p:nvSpPr>
          <p:cNvPr id="33" name="TextBox 32"/>
          <p:cNvSpPr txBox="1"/>
          <p:nvPr/>
        </p:nvSpPr>
        <p:spPr>
          <a:xfrm>
            <a:off x="6283761" y="2844989"/>
            <a:ext cx="934229" cy="308789"/>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cxnSp>
        <p:nvCxnSpPr>
          <p:cNvPr id="34" name="直接连接符 33"/>
          <p:cNvCxnSpPr/>
          <p:nvPr/>
        </p:nvCxnSpPr>
        <p:spPr>
          <a:xfrm>
            <a:off x="7625092" y="2517739"/>
            <a:ext cx="827103"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5" name="直接连接符 34"/>
          <p:cNvCxnSpPr/>
          <p:nvPr/>
        </p:nvCxnSpPr>
        <p:spPr>
          <a:xfrm>
            <a:off x="6742260" y="3226743"/>
            <a:ext cx="170993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6" name="直接连接符 35"/>
          <p:cNvCxnSpPr/>
          <p:nvPr/>
        </p:nvCxnSpPr>
        <p:spPr>
          <a:xfrm>
            <a:off x="5650169" y="4034533"/>
            <a:ext cx="280202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7" name="直接连接符 36"/>
          <p:cNvCxnSpPr/>
          <p:nvPr/>
        </p:nvCxnSpPr>
        <p:spPr>
          <a:xfrm>
            <a:off x="4433560" y="4876083"/>
            <a:ext cx="4018635" cy="0"/>
          </a:xfrm>
          <a:prstGeom prst="line">
            <a:avLst/>
          </a:prstGeom>
          <a:noFill/>
          <a:ln w="9525" cap="flat" cmpd="sng" algn="ctr">
            <a:solidFill>
              <a:sysClr val="window" lastClr="FFFFFF">
                <a:lumMod val="50000"/>
              </a:sysClr>
            </a:solidFill>
            <a:prstDash val="sysDot"/>
            <a:headEnd type="oval"/>
            <a:tailEnd type="oval"/>
          </a:ln>
          <a:effectLst/>
        </p:spPr>
      </p:cxnSp>
      <p:sp>
        <p:nvSpPr>
          <p:cNvPr id="38" name="TextBox 37"/>
          <p:cNvSpPr txBox="1"/>
          <p:nvPr/>
        </p:nvSpPr>
        <p:spPr>
          <a:xfrm>
            <a:off x="8517059" y="4665564"/>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选择粘贴，并选择只保留文字。</a:t>
            </a:r>
          </a:p>
        </p:txBody>
      </p:sp>
      <p:sp>
        <p:nvSpPr>
          <p:cNvPr id="39" name="TextBox 38"/>
          <p:cNvSpPr txBox="1"/>
          <p:nvPr/>
        </p:nvSpPr>
        <p:spPr>
          <a:xfrm>
            <a:off x="8517059" y="3836947"/>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选择粘贴，并选择只保留文字。</a:t>
            </a:r>
          </a:p>
        </p:txBody>
      </p:sp>
      <p:sp>
        <p:nvSpPr>
          <p:cNvPr id="40" name="TextBox 39"/>
          <p:cNvSpPr txBox="1"/>
          <p:nvPr/>
        </p:nvSpPr>
        <p:spPr>
          <a:xfrm>
            <a:off x="8517059" y="3008328"/>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选择粘贴，并选择只保留文字。</a:t>
            </a:r>
          </a:p>
        </p:txBody>
      </p:sp>
      <p:sp>
        <p:nvSpPr>
          <p:cNvPr id="41" name="TextBox 40"/>
          <p:cNvSpPr txBox="1"/>
          <p:nvPr/>
        </p:nvSpPr>
        <p:spPr>
          <a:xfrm>
            <a:off x="8517059" y="2338999"/>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选择粘贴，并选择只保留文字。</a:t>
            </a:r>
          </a:p>
        </p:txBody>
      </p:sp>
      <p:sp>
        <p:nvSpPr>
          <p:cNvPr id="42" name="TextBox 41"/>
          <p:cNvSpPr txBox="1"/>
          <p:nvPr/>
        </p:nvSpPr>
        <p:spPr>
          <a:xfrm>
            <a:off x="7237150" y="2256457"/>
            <a:ext cx="775885" cy="261282"/>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spTree>
    <p:custDataLst>
      <p:tags r:id="rId1"/>
    </p:custDataLst>
  </p:cSld>
  <p:clrMapOvr>
    <a:masterClrMapping/>
  </p:clrMapOvr>
  <p:transition spd="slow" advTm="4526">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2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2000">
                                          <p:cBhvr additive="base">
                                            <p:cTn id="12" dur="500" fill="hold"/>
                                            <p:tgtEl>
                                              <p:spTgt spid="23"/>
                                            </p:tgtEl>
                                            <p:attrNameLst>
                                              <p:attrName>ppt_x</p:attrName>
                                            </p:attrNameLst>
                                          </p:cBhvr>
                                          <p:tavLst>
                                            <p:tav tm="0">
                                              <p:val>
                                                <p:strVal val="#ppt_x"/>
                                              </p:val>
                                            </p:tav>
                                            <p:tav tm="100000">
                                              <p:val>
                                                <p:strVal val="#ppt_x"/>
                                              </p:val>
                                            </p:tav>
                                          </p:tavLst>
                                        </p:anim>
                                        <p:anim calcmode="lin" valueType="num" p14:bounceEnd="42000">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2000">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14:bounceEnd="42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2000">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2000">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14:bounceEnd="42000">
                                          <p:cBhvr additive="base">
                                            <p:cTn id="20" dur="500" fill="hold"/>
                                            <p:tgtEl>
                                              <p:spTgt spid="27"/>
                                            </p:tgtEl>
                                            <p:attrNameLst>
                                              <p:attrName>ppt_x</p:attrName>
                                            </p:attrNameLst>
                                          </p:cBhvr>
                                          <p:tavLst>
                                            <p:tav tm="0">
                                              <p:val>
                                                <p:strVal val="#ppt_x"/>
                                              </p:val>
                                            </p:tav>
                                            <p:tav tm="100000">
                                              <p:val>
                                                <p:strVal val="#ppt_x"/>
                                              </p:val>
                                            </p:tav>
                                          </p:tavLst>
                                        </p:anim>
                                        <p:anim calcmode="lin" valueType="num" p14:bounceEnd="42000">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2000">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14:bounceEnd="42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3" name="Freeform 6"/>
          <p:cNvSpPr/>
          <p:nvPr/>
        </p:nvSpPr>
        <p:spPr bwMode="auto">
          <a:xfrm>
            <a:off x="3702429" y="3638674"/>
            <a:ext cx="5633137"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FFE699"/>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3702429" y="3638674"/>
            <a:ext cx="2306782"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CE3A3A"/>
          </a:solidFill>
          <a:ln>
            <a:noFill/>
          </a:ln>
        </p:spPr>
        <p:txBody>
          <a:bodyPr vert="horz" wrap="square" lIns="91440" tIns="45720" rIns="91440" bIns="45720" numCol="1" anchor="ctr" anchorCtr="0" compatLnSpc="1"/>
          <a:lstStyle/>
          <a:p>
            <a:pPr algn="r"/>
            <a:r>
              <a:rPr lang="en-US" altLang="zh-CN" sz="1600">
                <a:solidFill>
                  <a:schemeClr val="bg1"/>
                </a:solidFill>
                <a:latin typeface="微软雅黑" panose="020B0503020204020204" pitchFamily="34" charset="-122"/>
                <a:ea typeface="微软雅黑" panose="020B0503020204020204" pitchFamily="34" charset="-122"/>
              </a:rPr>
              <a:t>28743.76</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3702429" y="4511682"/>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FFE699"/>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3702429" y="5384691"/>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FFE699"/>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3702429" y="4511682"/>
            <a:ext cx="4250342" cy="420573"/>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CE3A3A"/>
          </a:solidFill>
          <a:ln>
            <a:noFill/>
          </a:ln>
        </p:spPr>
        <p:txBody>
          <a:bodyPr vert="horz" wrap="square" lIns="91440" tIns="45720" rIns="91440" bIns="45720" numCol="1" anchor="ctr" anchorCtr="0" compatLnSpc="1"/>
          <a:lstStyle/>
          <a:p>
            <a:pPr algn="r"/>
            <a:r>
              <a:rPr lang="en-US" altLang="zh-CN" sz="1600">
                <a:solidFill>
                  <a:schemeClr val="bg1"/>
                </a:solidFill>
                <a:latin typeface="微软雅黑" panose="020B0503020204020204" pitchFamily="34" charset="-122"/>
                <a:ea typeface="微软雅黑" panose="020B0503020204020204" pitchFamily="34" charset="-122"/>
              </a:rPr>
              <a:t>51443.98</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8" name="Freeform 11"/>
          <p:cNvSpPr/>
          <p:nvPr/>
        </p:nvSpPr>
        <p:spPr bwMode="auto">
          <a:xfrm>
            <a:off x="3702429" y="5384691"/>
            <a:ext cx="3135185" cy="420573"/>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CE3A3A"/>
          </a:solidFill>
          <a:ln>
            <a:noFill/>
          </a:ln>
        </p:spPr>
        <p:txBody>
          <a:bodyPr vert="horz" wrap="square" lIns="91440" tIns="45720" rIns="91440" bIns="45720" numCol="1" anchor="ctr" anchorCtr="0" compatLnSpc="1"/>
          <a:lstStyle/>
          <a:p>
            <a:pPr algn="r"/>
            <a:r>
              <a:rPr lang="en-US" altLang="zh-CN" sz="1600">
                <a:solidFill>
                  <a:schemeClr val="bg1"/>
                </a:solidFill>
                <a:latin typeface="微软雅黑" panose="020B0503020204020204" pitchFamily="34" charset="-122"/>
                <a:ea typeface="微软雅黑" panose="020B0503020204020204" pitchFamily="34" charset="-122"/>
              </a:rPr>
              <a:t>36618.46</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625178" y="1628800"/>
            <a:ext cx="5710388" cy="1292662"/>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673879" y="3275955"/>
            <a:ext cx="1344292" cy="285078"/>
          </a:xfrm>
          <a:prstGeom prst="rect">
            <a:avLst/>
          </a:prstGeom>
          <a:noFill/>
        </p:spPr>
        <p:txBody>
          <a:bodyPr wrap="square" tIns="0" bIns="0"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1" name="TextBox 20"/>
          <p:cNvSpPr txBox="1"/>
          <p:nvPr/>
        </p:nvSpPr>
        <p:spPr>
          <a:xfrm>
            <a:off x="3673879" y="4159101"/>
            <a:ext cx="1344292" cy="285078"/>
          </a:xfrm>
          <a:prstGeom prst="rect">
            <a:avLst/>
          </a:prstGeom>
          <a:noFill/>
        </p:spPr>
        <p:txBody>
          <a:bodyPr wrap="square" tIns="0" bIns="0"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2" name="TextBox 21"/>
          <p:cNvSpPr txBox="1"/>
          <p:nvPr/>
        </p:nvSpPr>
        <p:spPr>
          <a:xfrm>
            <a:off x="3673879" y="5051232"/>
            <a:ext cx="1344292" cy="285078"/>
          </a:xfrm>
          <a:prstGeom prst="rect">
            <a:avLst/>
          </a:prstGeom>
          <a:noFill/>
        </p:spPr>
        <p:txBody>
          <a:bodyPr wrap="square" tIns="0" bIns="0" rtlCol="0" anchor="t">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Tree>
    <p:custDataLst>
      <p:tags r:id="rId1"/>
    </p:custDataLst>
  </p:cSld>
  <p:clrMapOvr>
    <a:masterClrMapping/>
  </p:clrMapOvr>
  <p:transition spd="slow" advTm="27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sp>
        <p:nvSpPr>
          <p:cNvPr id="38" name="圆角矩形 37"/>
          <p:cNvSpPr/>
          <p:nvPr/>
        </p:nvSpPr>
        <p:spPr>
          <a:xfrm>
            <a:off x="3309340" y="2104382"/>
            <a:ext cx="7343480" cy="3556866"/>
          </a:xfrm>
          <a:prstGeom prst="roundRect">
            <a:avLst>
              <a:gd name="adj" fmla="val 0"/>
            </a:avLst>
          </a:prstGeom>
          <a:solidFill>
            <a:srgbClr val="FFFFFF"/>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 Box 44"/>
          <p:cNvSpPr txBox="1">
            <a:spLocks noChangeArrowheads="1"/>
          </p:cNvSpPr>
          <p:nvPr/>
        </p:nvSpPr>
        <p:spPr bwMode="auto">
          <a:xfrm>
            <a:off x="3575981" y="2663243"/>
            <a:ext cx="6810199" cy="30008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50000"/>
                  <a:lumOff val="50000"/>
                </a:schemeClr>
              </a:solidFill>
            </a:endParaRPr>
          </a:p>
          <a:p>
            <a:r>
              <a:rPr lang="zh-CN" altLang="en-US" sz="1400"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p>
          <a:p>
            <a:r>
              <a:rPr lang="zh-CN" altLang="en-US" sz="1400"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50000"/>
                  <a:lumOff val="50000"/>
                </a:schemeClr>
              </a:solidFill>
            </a:endParaRPr>
          </a:p>
          <a:p>
            <a:endParaRPr lang="zh-CN" altLang="en-US" sz="1400" dirty="0">
              <a:solidFill>
                <a:schemeClr val="tx1">
                  <a:lumMod val="50000"/>
                  <a:lumOff val="50000"/>
                </a:schemeClr>
              </a:solidFill>
            </a:endParaRPr>
          </a:p>
        </p:txBody>
      </p:sp>
      <p:pic>
        <p:nvPicPr>
          <p:cNvPr id="40" name="Picture 7" descr="D:\360data\重要数据\桌面\23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0446" y="1739112"/>
            <a:ext cx="5214720" cy="9614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D:\360data\重要数据\桌面\未标题-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5880" y="404664"/>
            <a:ext cx="1914780" cy="161330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615754" y="1007805"/>
            <a:ext cx="1313180" cy="1692771"/>
          </a:xfrm>
          <a:prstGeom prst="rect">
            <a:avLst/>
          </a:prstGeom>
          <a:noFill/>
        </p:spPr>
        <p:txBody>
          <a:bodyPr wrap="none" rtlCol="0">
            <a:spAutoFit/>
          </a:bodyPr>
          <a:lstStyle/>
          <a:p>
            <a:pPr algn="ctr"/>
            <a:r>
              <a:rPr lang="zh-CN" altLang="en-US" sz="4400">
                <a:solidFill>
                  <a:schemeClr val="tx1">
                    <a:lumMod val="75000"/>
                    <a:lumOff val="25000"/>
                  </a:schemeClr>
                </a:solidFill>
                <a:latin typeface="微软雅黑" panose="020B0503020204020204" pitchFamily="34" charset="-122"/>
                <a:ea typeface="微软雅黑" panose="020B0503020204020204" pitchFamily="34" charset="-122"/>
              </a:rPr>
              <a:t>前言</a:t>
            </a:r>
            <a:endParaRPr lang="en-US" altLang="zh-CN" sz="44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Qianyan</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44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3" name="Picture 3" descr="D:\360data\重要数据\桌面\未标题-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300" y="603099"/>
            <a:ext cx="3671740" cy="1969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47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randombar(horizontal)">
                                      <p:cBhvr>
                                        <p:cTn id="10" dur="500"/>
                                        <p:tgtEl>
                                          <p:spTgt spid="42"/>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0-#ppt_w/2"/>
                                          </p:val>
                                        </p:tav>
                                        <p:tav tm="100000">
                                          <p:val>
                                            <p:strVal val="#ppt_x"/>
                                          </p:val>
                                        </p:tav>
                                      </p:tavLst>
                                    </p:anim>
                                    <p:anim calcmode="lin" valueType="num">
                                      <p:cBhvr additive="base">
                                        <p:cTn id="15" dur="1000" fill="hold"/>
                                        <p:tgtEl>
                                          <p:spTgt spid="4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00" fill="hold"/>
                                        <p:tgtEl>
                                          <p:spTgt spid="38"/>
                                        </p:tgtEl>
                                        <p:attrNameLst>
                                          <p:attrName>ppt_x</p:attrName>
                                        </p:attrNameLst>
                                      </p:cBhvr>
                                      <p:tavLst>
                                        <p:tav tm="0">
                                          <p:val>
                                            <p:strVal val="1+#ppt_w/2"/>
                                          </p:val>
                                        </p:tav>
                                        <p:tav tm="100000">
                                          <p:val>
                                            <p:strVal val="#ppt_x"/>
                                          </p:val>
                                        </p:tav>
                                      </p:tavLst>
                                    </p:anim>
                                    <p:anim calcmode="lin" valueType="num">
                                      <p:cBhvr additive="base">
                                        <p:cTn id="19" dur="100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1" decel="10000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0-#ppt_h/2"/>
                                          </p:val>
                                        </p:tav>
                                        <p:tav tm="100000">
                                          <p:val>
                                            <p:strVal val="#ppt_y"/>
                                          </p:val>
                                        </p:tav>
                                      </p:tavLst>
                                    </p:anim>
                                  </p:childTnLst>
                                </p:cTn>
                              </p:par>
                              <p:par>
                                <p:cTn id="25" presetID="27" presetClass="entr" presetSubtype="0" fill="hold" grpId="0" nodeType="withEffect">
                                  <p:stCondLst>
                                    <p:cond delay="0"/>
                                  </p:stCondLst>
                                  <p:iterate type="lt">
                                    <p:tmPct val="70000"/>
                                  </p:iterate>
                                  <p:childTnLst>
                                    <p:set>
                                      <p:cBhvr>
                                        <p:cTn id="26" dur="1" fill="hold">
                                          <p:stCondLst>
                                            <p:cond delay="0"/>
                                          </p:stCondLst>
                                        </p:cTn>
                                        <p:tgtEl>
                                          <p:spTgt spid="39"/>
                                        </p:tgtEl>
                                        <p:attrNameLst>
                                          <p:attrName>style.visibility</p:attrName>
                                        </p:attrNameLst>
                                      </p:cBhvr>
                                      <p:to>
                                        <p:strVal val="visible"/>
                                      </p:to>
                                    </p:set>
                                    <p:anim calcmode="discrete" valueType="clr">
                                      <p:cBhvr override="childStyle">
                                        <p:cTn id="2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28" dur="30"/>
                                        <p:tgtEl>
                                          <p:spTgt spid="39"/>
                                        </p:tgtEl>
                                        <p:attrNameLst>
                                          <p:attrName>fillcolor</p:attrName>
                                        </p:attrNameLst>
                                      </p:cBhvr>
                                      <p:tavLst>
                                        <p:tav tm="0">
                                          <p:val>
                                            <p:clrVal>
                                              <a:schemeClr val="accent2"/>
                                            </p:clrVal>
                                          </p:val>
                                        </p:tav>
                                        <p:tav tm="50000">
                                          <p:val>
                                            <p:clrVal>
                                              <a:schemeClr val="hlink"/>
                                            </p:clrVal>
                                          </p:val>
                                        </p:tav>
                                      </p:tavLst>
                                    </p:anim>
                                    <p:set>
                                      <p:cBhvr>
                                        <p:cTn id="2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43" name="AutoShape 5"/>
          <p:cNvSpPr>
            <a:spLocks noChangeArrowheads="1"/>
          </p:cNvSpPr>
          <p:nvPr/>
        </p:nvSpPr>
        <p:spPr bwMode="auto">
          <a:xfrm rot="10800000">
            <a:off x="3790814" y="3933377"/>
            <a:ext cx="3167909" cy="78297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EC202"/>
          </a:solidFill>
          <a:ln>
            <a:noFill/>
          </a:ln>
        </p:spPr>
        <p:style>
          <a:lnRef idx="2">
            <a:schemeClr val="accent6">
              <a:shade val="50000"/>
            </a:schemeClr>
          </a:lnRef>
          <a:fillRef idx="1">
            <a:schemeClr val="accent6"/>
          </a:fillRef>
          <a:effectRef idx="0">
            <a:schemeClr val="accent6"/>
          </a:effectRef>
          <a:fontRef idx="minor">
            <a:schemeClr val="lt1"/>
          </a:fontRef>
        </p:style>
        <p:txBody>
          <a:bodyPr lIns="75612" tIns="37806" rIns="75612" bIns="37806" rtlCol="0" anchor="ctr"/>
          <a:lstStyle/>
          <a:p>
            <a:pPr algn="ctr"/>
            <a:endParaRPr lang="zh-CN" altLang="en-US" dirty="0"/>
          </a:p>
        </p:txBody>
      </p:sp>
      <p:sp>
        <p:nvSpPr>
          <p:cNvPr id="44" name="AutoShape 3"/>
          <p:cNvSpPr>
            <a:spLocks noChangeArrowheads="1"/>
          </p:cNvSpPr>
          <p:nvPr/>
        </p:nvSpPr>
        <p:spPr bwMode="auto">
          <a:xfrm rot="10800000">
            <a:off x="4757410" y="2889004"/>
            <a:ext cx="1289286" cy="31704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EC202"/>
          </a:solidFill>
          <a:ln>
            <a:noFill/>
          </a:ln>
        </p:spPr>
        <p:style>
          <a:lnRef idx="2">
            <a:schemeClr val="accent5">
              <a:shade val="50000"/>
            </a:schemeClr>
          </a:lnRef>
          <a:fillRef idx="1">
            <a:schemeClr val="accent5"/>
          </a:fillRef>
          <a:effectRef idx="0">
            <a:schemeClr val="accent5"/>
          </a:effectRef>
          <a:fontRef idx="minor">
            <a:schemeClr val="lt1"/>
          </a:fontRef>
        </p:style>
        <p:txBody>
          <a:bodyPr lIns="75612" tIns="37806" rIns="75612" bIns="37806" rtlCol="0" anchor="ctr"/>
          <a:lstStyle/>
          <a:p>
            <a:pPr algn="ctr"/>
            <a:endParaRPr lang="zh-CN" altLang="en-US" dirty="0"/>
          </a:p>
        </p:txBody>
      </p:sp>
      <p:sp>
        <p:nvSpPr>
          <p:cNvPr id="45" name="AutoShape 6"/>
          <p:cNvSpPr>
            <a:spLocks noChangeArrowheads="1"/>
          </p:cNvSpPr>
          <p:nvPr/>
        </p:nvSpPr>
        <p:spPr bwMode="auto">
          <a:xfrm>
            <a:off x="4998435" y="2174725"/>
            <a:ext cx="807236" cy="605657"/>
          </a:xfrm>
          <a:prstGeom prst="triangle">
            <a:avLst>
              <a:gd name="adj" fmla="val 50000"/>
            </a:avLst>
          </a:pr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sp>
        <p:nvSpPr>
          <p:cNvPr id="46" name="AutoShape 4"/>
          <p:cNvSpPr>
            <a:spLocks noChangeArrowheads="1"/>
          </p:cNvSpPr>
          <p:nvPr/>
        </p:nvSpPr>
        <p:spPr bwMode="auto">
          <a:xfrm rot="10800000">
            <a:off x="4356781" y="3314669"/>
            <a:ext cx="2060120" cy="51008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sp>
        <p:nvSpPr>
          <p:cNvPr id="47" name="AutoShape 5"/>
          <p:cNvSpPr>
            <a:spLocks noChangeArrowheads="1"/>
          </p:cNvSpPr>
          <p:nvPr/>
        </p:nvSpPr>
        <p:spPr bwMode="auto">
          <a:xfrm rot="10800000">
            <a:off x="3286347" y="4824977"/>
            <a:ext cx="4208397" cy="73408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lIns="75612" tIns="37806" rIns="75612" bIns="37806" rtlCol="0" anchor="ctr"/>
          <a:lstStyle/>
          <a:p>
            <a:pPr algn="ctr"/>
            <a:endParaRPr lang="zh-CN" altLang="en-US" dirty="0"/>
          </a:p>
        </p:txBody>
      </p:sp>
      <p:cxnSp>
        <p:nvCxnSpPr>
          <p:cNvPr id="48" name="直接连接符 47"/>
          <p:cNvCxnSpPr/>
          <p:nvPr/>
        </p:nvCxnSpPr>
        <p:spPr>
          <a:xfrm>
            <a:off x="5402053" y="2507153"/>
            <a:ext cx="2975224"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5390545" y="3068960"/>
            <a:ext cx="2986732"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a:off x="5402053" y="3651062"/>
            <a:ext cx="2975224"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p:nvCxnSpPr>
        <p:spPr>
          <a:xfrm>
            <a:off x="5374767" y="4366110"/>
            <a:ext cx="3002509"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2" name="直接连接符 51"/>
          <p:cNvCxnSpPr/>
          <p:nvPr/>
        </p:nvCxnSpPr>
        <p:spPr>
          <a:xfrm>
            <a:off x="5374767" y="5151967"/>
            <a:ext cx="3002509" cy="0"/>
          </a:xfrm>
          <a:prstGeom prst="line">
            <a:avLst/>
          </a:prstGeom>
          <a:noFill/>
          <a:ln w="19050">
            <a:solidFill>
              <a:srgbClr val="5F5F5F"/>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3" name="TextBox 52"/>
          <p:cNvSpPr txBox="1"/>
          <p:nvPr/>
        </p:nvSpPr>
        <p:spPr>
          <a:xfrm>
            <a:off x="8519957" y="5008716"/>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54" name="TextBox 53"/>
          <p:cNvSpPr txBox="1"/>
          <p:nvPr/>
        </p:nvSpPr>
        <p:spPr>
          <a:xfrm>
            <a:off x="7383818" y="4767931"/>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55" name="TextBox 54"/>
          <p:cNvSpPr txBox="1"/>
          <p:nvPr/>
        </p:nvSpPr>
        <p:spPr>
          <a:xfrm>
            <a:off x="8519957" y="4227625"/>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56" name="TextBox 55"/>
          <p:cNvSpPr txBox="1"/>
          <p:nvPr/>
        </p:nvSpPr>
        <p:spPr>
          <a:xfrm>
            <a:off x="7383818" y="3993912"/>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57" name="TextBox 56"/>
          <p:cNvSpPr txBox="1"/>
          <p:nvPr/>
        </p:nvSpPr>
        <p:spPr>
          <a:xfrm>
            <a:off x="8519957" y="3543994"/>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58" name="TextBox 57"/>
          <p:cNvSpPr txBox="1"/>
          <p:nvPr/>
        </p:nvSpPr>
        <p:spPr>
          <a:xfrm>
            <a:off x="7383818" y="3286650"/>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59" name="TextBox 58"/>
          <p:cNvSpPr txBox="1"/>
          <p:nvPr/>
        </p:nvSpPr>
        <p:spPr>
          <a:xfrm>
            <a:off x="8519957" y="2887774"/>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60" name="TextBox 59"/>
          <p:cNvSpPr txBox="1"/>
          <p:nvPr/>
        </p:nvSpPr>
        <p:spPr>
          <a:xfrm>
            <a:off x="7383818" y="2712926"/>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61" name="TextBox 60"/>
          <p:cNvSpPr txBox="1"/>
          <p:nvPr/>
        </p:nvSpPr>
        <p:spPr>
          <a:xfrm>
            <a:off x="8519957" y="2276872"/>
            <a:ext cx="3191873" cy="533078"/>
          </a:xfrm>
          <a:prstGeom prst="rect">
            <a:avLst/>
          </a:prstGeom>
          <a:noFill/>
        </p:spPr>
        <p:txBody>
          <a:bodyPr wrap="square" lIns="75612" tIns="37806" rIns="75612" bIns="37806"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62" name="TextBox 61"/>
          <p:cNvSpPr txBox="1"/>
          <p:nvPr/>
        </p:nvSpPr>
        <p:spPr>
          <a:xfrm>
            <a:off x="7383818" y="2134403"/>
            <a:ext cx="1024734" cy="337960"/>
          </a:xfrm>
          <a:prstGeom prst="rect">
            <a:avLst/>
          </a:prstGeom>
          <a:noFill/>
        </p:spPr>
        <p:txBody>
          <a:bodyPr wrap="none" lIns="75612" tIns="37806" rIns="75612" bIns="37806" rtlCol="0">
            <a:spAutoFit/>
          </a:bodyPr>
          <a:lstStyle/>
          <a:p>
            <a:pPr algn="ctr"/>
            <a:r>
              <a:rPr lang="zh-CN" altLang="en-US" sz="17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3253">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64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43"/>
                                            </p:tgtEl>
                                            <p:attrNameLst>
                                              <p:attrName>style.visibility</p:attrName>
                                            </p:attrNameLst>
                                          </p:cBhvr>
                                          <p:to>
                                            <p:strVal val="visible"/>
                                          </p:to>
                                        </p:set>
                                        <p:anim calcmode="lin" valueType="num" p14:bounceEnd="64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46"/>
                                            </p:tgtEl>
                                            <p:attrNameLst>
                                              <p:attrName>style.visibility</p:attrName>
                                            </p:attrNameLst>
                                          </p:cBhvr>
                                          <p:to>
                                            <p:strVal val="visible"/>
                                          </p:to>
                                        </p:set>
                                        <p:anim calcmode="lin" valueType="num" p14:bounceEnd="64000">
                                          <p:cBhvr additive="base">
                                            <p:cTn id="19" dur="1000" fill="hold"/>
                                            <p:tgtEl>
                                              <p:spTgt spid="46"/>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14:bounceEnd="64000">
                                          <p:cBhvr additive="base">
                                            <p:cTn id="23" dur="1000" fill="hold"/>
                                            <p:tgtEl>
                                              <p:spTgt spid="4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14:bounceEnd="64000">
                                          <p:cBhvr additive="base">
                                            <p:cTn id="27" dur="1000" fill="hold"/>
                                            <p:tgtEl>
                                              <p:spTgt spid="45"/>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45"/>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ntr" presetSubtype="8"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62"/>
                                            </p:tgtEl>
                                            <p:attrNameLst>
                                              <p:attrName>style.visibility</p:attrName>
                                            </p:attrNameLst>
                                          </p:cBhvr>
                                          <p:to>
                                            <p:strVal val="visible"/>
                                          </p:to>
                                        </p:set>
                                        <p:anim calcmode="lin" valueType="num">
                                          <p:cBhvr>
                                            <p:cTn id="48" dur="250" fill="hold"/>
                                            <p:tgtEl>
                                              <p:spTgt spid="62"/>
                                            </p:tgtEl>
                                            <p:attrNameLst>
                                              <p:attrName>ppt_x</p:attrName>
                                            </p:attrNameLst>
                                          </p:cBhvr>
                                          <p:tavLst>
                                            <p:tav tm="0">
                                              <p:val>
                                                <p:strVal val="#ppt_x"/>
                                              </p:val>
                                            </p:tav>
                                            <p:tav tm="100000">
                                              <p:val>
                                                <p:strVal val="#ppt_x"/>
                                              </p:val>
                                            </p:tav>
                                          </p:tavLst>
                                        </p:anim>
                                        <p:anim calcmode="lin" valueType="num">
                                          <p:cBhvr>
                                            <p:cTn id="49" dur="250" fill="hold"/>
                                            <p:tgtEl>
                                              <p:spTgt spid="62"/>
                                            </p:tgtEl>
                                            <p:attrNameLst>
                                              <p:attrName>ppt_y</p:attrName>
                                            </p:attrNameLst>
                                          </p:cBhvr>
                                          <p:tavLst>
                                            <p:tav tm="0">
                                              <p:val>
                                                <p:strVal val="#ppt_y-#ppt_h/2"/>
                                              </p:val>
                                            </p:tav>
                                            <p:tav tm="100000">
                                              <p:val>
                                                <p:strVal val="#ppt_y"/>
                                              </p:val>
                                            </p:tav>
                                          </p:tavLst>
                                        </p:anim>
                                        <p:anim calcmode="lin" valueType="num">
                                          <p:cBhvr>
                                            <p:cTn id="50" dur="250" fill="hold"/>
                                            <p:tgtEl>
                                              <p:spTgt spid="62"/>
                                            </p:tgtEl>
                                            <p:attrNameLst>
                                              <p:attrName>ppt_w</p:attrName>
                                            </p:attrNameLst>
                                          </p:cBhvr>
                                          <p:tavLst>
                                            <p:tav tm="0">
                                              <p:val>
                                                <p:strVal val="#ppt_w"/>
                                              </p:val>
                                            </p:tav>
                                            <p:tav tm="100000">
                                              <p:val>
                                                <p:strVal val="#ppt_w"/>
                                              </p:val>
                                            </p:tav>
                                          </p:tavLst>
                                        </p:anim>
                                        <p:anim calcmode="lin" valueType="num">
                                          <p:cBhvr>
                                            <p:cTn id="51" dur="250" fill="hold"/>
                                            <p:tgtEl>
                                              <p:spTgt spid="62"/>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60"/>
                                            </p:tgtEl>
                                            <p:attrNameLst>
                                              <p:attrName>style.visibility</p:attrName>
                                            </p:attrNameLst>
                                          </p:cBhvr>
                                          <p:to>
                                            <p:strVal val="visible"/>
                                          </p:to>
                                        </p:set>
                                        <p:anim calcmode="lin" valueType="num">
                                          <p:cBhvr>
                                            <p:cTn id="54" dur="250" fill="hold"/>
                                            <p:tgtEl>
                                              <p:spTgt spid="60"/>
                                            </p:tgtEl>
                                            <p:attrNameLst>
                                              <p:attrName>ppt_x</p:attrName>
                                            </p:attrNameLst>
                                          </p:cBhvr>
                                          <p:tavLst>
                                            <p:tav tm="0">
                                              <p:val>
                                                <p:strVal val="#ppt_x"/>
                                              </p:val>
                                            </p:tav>
                                            <p:tav tm="100000">
                                              <p:val>
                                                <p:strVal val="#ppt_x"/>
                                              </p:val>
                                            </p:tav>
                                          </p:tavLst>
                                        </p:anim>
                                        <p:anim calcmode="lin" valueType="num">
                                          <p:cBhvr>
                                            <p:cTn id="55" dur="250" fill="hold"/>
                                            <p:tgtEl>
                                              <p:spTgt spid="60"/>
                                            </p:tgtEl>
                                            <p:attrNameLst>
                                              <p:attrName>ppt_y</p:attrName>
                                            </p:attrNameLst>
                                          </p:cBhvr>
                                          <p:tavLst>
                                            <p:tav tm="0">
                                              <p:val>
                                                <p:strVal val="#ppt_y-#ppt_h/2"/>
                                              </p:val>
                                            </p:tav>
                                            <p:tav tm="100000">
                                              <p:val>
                                                <p:strVal val="#ppt_y"/>
                                              </p:val>
                                            </p:tav>
                                          </p:tavLst>
                                        </p:anim>
                                        <p:anim calcmode="lin" valueType="num">
                                          <p:cBhvr>
                                            <p:cTn id="56" dur="250" fill="hold"/>
                                            <p:tgtEl>
                                              <p:spTgt spid="60"/>
                                            </p:tgtEl>
                                            <p:attrNameLst>
                                              <p:attrName>ppt_w</p:attrName>
                                            </p:attrNameLst>
                                          </p:cBhvr>
                                          <p:tavLst>
                                            <p:tav tm="0">
                                              <p:val>
                                                <p:strVal val="#ppt_w"/>
                                              </p:val>
                                            </p:tav>
                                            <p:tav tm="100000">
                                              <p:val>
                                                <p:strVal val="#ppt_w"/>
                                              </p:val>
                                            </p:tav>
                                          </p:tavLst>
                                        </p:anim>
                                        <p:anim calcmode="lin" valueType="num">
                                          <p:cBhvr>
                                            <p:cTn id="57" dur="250" fill="hold"/>
                                            <p:tgtEl>
                                              <p:spTgt spid="60"/>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58"/>
                                            </p:tgtEl>
                                            <p:attrNameLst>
                                              <p:attrName>style.visibility</p:attrName>
                                            </p:attrNameLst>
                                          </p:cBhvr>
                                          <p:to>
                                            <p:strVal val="visible"/>
                                          </p:to>
                                        </p:set>
                                        <p:anim calcmode="lin" valueType="num">
                                          <p:cBhvr>
                                            <p:cTn id="60" dur="250" fill="hold"/>
                                            <p:tgtEl>
                                              <p:spTgt spid="58"/>
                                            </p:tgtEl>
                                            <p:attrNameLst>
                                              <p:attrName>ppt_x</p:attrName>
                                            </p:attrNameLst>
                                          </p:cBhvr>
                                          <p:tavLst>
                                            <p:tav tm="0">
                                              <p:val>
                                                <p:strVal val="#ppt_x"/>
                                              </p:val>
                                            </p:tav>
                                            <p:tav tm="100000">
                                              <p:val>
                                                <p:strVal val="#ppt_x"/>
                                              </p:val>
                                            </p:tav>
                                          </p:tavLst>
                                        </p:anim>
                                        <p:anim calcmode="lin" valueType="num">
                                          <p:cBhvr>
                                            <p:cTn id="61" dur="250" fill="hold"/>
                                            <p:tgtEl>
                                              <p:spTgt spid="58"/>
                                            </p:tgtEl>
                                            <p:attrNameLst>
                                              <p:attrName>ppt_y</p:attrName>
                                            </p:attrNameLst>
                                          </p:cBhvr>
                                          <p:tavLst>
                                            <p:tav tm="0">
                                              <p:val>
                                                <p:strVal val="#ppt_y-#ppt_h/2"/>
                                              </p:val>
                                            </p:tav>
                                            <p:tav tm="100000">
                                              <p:val>
                                                <p:strVal val="#ppt_y"/>
                                              </p:val>
                                            </p:tav>
                                          </p:tavLst>
                                        </p:anim>
                                        <p:anim calcmode="lin" valueType="num">
                                          <p:cBhvr>
                                            <p:cTn id="62" dur="250" fill="hold"/>
                                            <p:tgtEl>
                                              <p:spTgt spid="58"/>
                                            </p:tgtEl>
                                            <p:attrNameLst>
                                              <p:attrName>ppt_w</p:attrName>
                                            </p:attrNameLst>
                                          </p:cBhvr>
                                          <p:tavLst>
                                            <p:tav tm="0">
                                              <p:val>
                                                <p:strVal val="#ppt_w"/>
                                              </p:val>
                                            </p:tav>
                                            <p:tav tm="100000">
                                              <p:val>
                                                <p:strVal val="#ppt_w"/>
                                              </p:val>
                                            </p:tav>
                                          </p:tavLst>
                                        </p:anim>
                                        <p:anim calcmode="lin" valueType="num">
                                          <p:cBhvr>
                                            <p:cTn id="63" dur="250" fill="hold"/>
                                            <p:tgtEl>
                                              <p:spTgt spid="58"/>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56"/>
                                            </p:tgtEl>
                                            <p:attrNameLst>
                                              <p:attrName>style.visibility</p:attrName>
                                            </p:attrNameLst>
                                          </p:cBhvr>
                                          <p:to>
                                            <p:strVal val="visible"/>
                                          </p:to>
                                        </p:set>
                                        <p:anim calcmode="lin" valueType="num">
                                          <p:cBhvr>
                                            <p:cTn id="66" dur="250" fill="hold"/>
                                            <p:tgtEl>
                                              <p:spTgt spid="56"/>
                                            </p:tgtEl>
                                            <p:attrNameLst>
                                              <p:attrName>ppt_x</p:attrName>
                                            </p:attrNameLst>
                                          </p:cBhvr>
                                          <p:tavLst>
                                            <p:tav tm="0">
                                              <p:val>
                                                <p:strVal val="#ppt_x"/>
                                              </p:val>
                                            </p:tav>
                                            <p:tav tm="100000">
                                              <p:val>
                                                <p:strVal val="#ppt_x"/>
                                              </p:val>
                                            </p:tav>
                                          </p:tavLst>
                                        </p:anim>
                                        <p:anim calcmode="lin" valueType="num">
                                          <p:cBhvr>
                                            <p:cTn id="67" dur="250" fill="hold"/>
                                            <p:tgtEl>
                                              <p:spTgt spid="56"/>
                                            </p:tgtEl>
                                            <p:attrNameLst>
                                              <p:attrName>ppt_y</p:attrName>
                                            </p:attrNameLst>
                                          </p:cBhvr>
                                          <p:tavLst>
                                            <p:tav tm="0">
                                              <p:val>
                                                <p:strVal val="#ppt_y-#ppt_h/2"/>
                                              </p:val>
                                            </p:tav>
                                            <p:tav tm="100000">
                                              <p:val>
                                                <p:strVal val="#ppt_y"/>
                                              </p:val>
                                            </p:tav>
                                          </p:tavLst>
                                        </p:anim>
                                        <p:anim calcmode="lin" valueType="num">
                                          <p:cBhvr>
                                            <p:cTn id="68" dur="250" fill="hold"/>
                                            <p:tgtEl>
                                              <p:spTgt spid="56"/>
                                            </p:tgtEl>
                                            <p:attrNameLst>
                                              <p:attrName>ppt_w</p:attrName>
                                            </p:attrNameLst>
                                          </p:cBhvr>
                                          <p:tavLst>
                                            <p:tav tm="0">
                                              <p:val>
                                                <p:strVal val="#ppt_w"/>
                                              </p:val>
                                            </p:tav>
                                            <p:tav tm="100000">
                                              <p:val>
                                                <p:strVal val="#ppt_w"/>
                                              </p:val>
                                            </p:tav>
                                          </p:tavLst>
                                        </p:anim>
                                        <p:anim calcmode="lin" valueType="num">
                                          <p:cBhvr>
                                            <p:cTn id="69" dur="250" fill="hold"/>
                                            <p:tgtEl>
                                              <p:spTgt spid="56"/>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54"/>
                                            </p:tgtEl>
                                            <p:attrNameLst>
                                              <p:attrName>style.visibility</p:attrName>
                                            </p:attrNameLst>
                                          </p:cBhvr>
                                          <p:to>
                                            <p:strVal val="visible"/>
                                          </p:to>
                                        </p:set>
                                        <p:anim calcmode="lin" valueType="num">
                                          <p:cBhvr>
                                            <p:cTn id="72" dur="250" fill="hold"/>
                                            <p:tgtEl>
                                              <p:spTgt spid="54"/>
                                            </p:tgtEl>
                                            <p:attrNameLst>
                                              <p:attrName>ppt_x</p:attrName>
                                            </p:attrNameLst>
                                          </p:cBhvr>
                                          <p:tavLst>
                                            <p:tav tm="0">
                                              <p:val>
                                                <p:strVal val="#ppt_x"/>
                                              </p:val>
                                            </p:tav>
                                            <p:tav tm="100000">
                                              <p:val>
                                                <p:strVal val="#ppt_x"/>
                                              </p:val>
                                            </p:tav>
                                          </p:tavLst>
                                        </p:anim>
                                        <p:anim calcmode="lin" valueType="num">
                                          <p:cBhvr>
                                            <p:cTn id="73" dur="250" fill="hold"/>
                                            <p:tgtEl>
                                              <p:spTgt spid="54"/>
                                            </p:tgtEl>
                                            <p:attrNameLst>
                                              <p:attrName>ppt_y</p:attrName>
                                            </p:attrNameLst>
                                          </p:cBhvr>
                                          <p:tavLst>
                                            <p:tav tm="0">
                                              <p:val>
                                                <p:strVal val="#ppt_y-#ppt_h/2"/>
                                              </p:val>
                                            </p:tav>
                                            <p:tav tm="100000">
                                              <p:val>
                                                <p:strVal val="#ppt_y"/>
                                              </p:val>
                                            </p:tav>
                                          </p:tavLst>
                                        </p:anim>
                                        <p:anim calcmode="lin" valueType="num">
                                          <p:cBhvr>
                                            <p:cTn id="74" dur="250" fill="hold"/>
                                            <p:tgtEl>
                                              <p:spTgt spid="54"/>
                                            </p:tgtEl>
                                            <p:attrNameLst>
                                              <p:attrName>ppt_w</p:attrName>
                                            </p:attrNameLst>
                                          </p:cBhvr>
                                          <p:tavLst>
                                            <p:tav tm="0">
                                              <p:val>
                                                <p:strVal val="#ppt_w"/>
                                              </p:val>
                                            </p:tav>
                                            <p:tav tm="100000">
                                              <p:val>
                                                <p:strVal val="#ppt_w"/>
                                              </p:val>
                                            </p:tav>
                                          </p:tavLst>
                                        </p:anim>
                                        <p:anim calcmode="lin" valueType="num">
                                          <p:cBhvr>
                                            <p:cTn id="75" dur="250" fill="hold"/>
                                            <p:tgtEl>
                                              <p:spTgt spid="54"/>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left)">
                                          <p:cBhvr>
                                            <p:cTn id="79" dur="500"/>
                                            <p:tgtEl>
                                              <p:spTgt spid="61"/>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P spid="45" grpId="0" animBg="1"/>
          <p:bldP spid="46" grpId="0" animBg="1"/>
          <p:bldP spid="47" grpId="0" animBg="1"/>
          <p:bldP spid="53" grpId="0"/>
          <p:bldP spid="54" grpId="0"/>
          <p:bldP spid="55" grpId="0"/>
          <p:bldP spid="56" grpId="0"/>
          <p:bldP spid="57" grpId="0"/>
          <p:bldP spid="58" grpId="0"/>
          <p:bldP spid="59" grpId="0"/>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ppt_x"/>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ntr" presetSubtype="8"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par>
                                    <p:cTn id="42" presetID="22" presetClass="entr" presetSubtype="8"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62"/>
                                            </p:tgtEl>
                                            <p:attrNameLst>
                                              <p:attrName>style.visibility</p:attrName>
                                            </p:attrNameLst>
                                          </p:cBhvr>
                                          <p:to>
                                            <p:strVal val="visible"/>
                                          </p:to>
                                        </p:set>
                                        <p:anim calcmode="lin" valueType="num">
                                          <p:cBhvr>
                                            <p:cTn id="48" dur="250" fill="hold"/>
                                            <p:tgtEl>
                                              <p:spTgt spid="62"/>
                                            </p:tgtEl>
                                            <p:attrNameLst>
                                              <p:attrName>ppt_x</p:attrName>
                                            </p:attrNameLst>
                                          </p:cBhvr>
                                          <p:tavLst>
                                            <p:tav tm="0">
                                              <p:val>
                                                <p:strVal val="#ppt_x"/>
                                              </p:val>
                                            </p:tav>
                                            <p:tav tm="100000">
                                              <p:val>
                                                <p:strVal val="#ppt_x"/>
                                              </p:val>
                                            </p:tav>
                                          </p:tavLst>
                                        </p:anim>
                                        <p:anim calcmode="lin" valueType="num">
                                          <p:cBhvr>
                                            <p:cTn id="49" dur="250" fill="hold"/>
                                            <p:tgtEl>
                                              <p:spTgt spid="62"/>
                                            </p:tgtEl>
                                            <p:attrNameLst>
                                              <p:attrName>ppt_y</p:attrName>
                                            </p:attrNameLst>
                                          </p:cBhvr>
                                          <p:tavLst>
                                            <p:tav tm="0">
                                              <p:val>
                                                <p:strVal val="#ppt_y-#ppt_h/2"/>
                                              </p:val>
                                            </p:tav>
                                            <p:tav tm="100000">
                                              <p:val>
                                                <p:strVal val="#ppt_y"/>
                                              </p:val>
                                            </p:tav>
                                          </p:tavLst>
                                        </p:anim>
                                        <p:anim calcmode="lin" valueType="num">
                                          <p:cBhvr>
                                            <p:cTn id="50" dur="250" fill="hold"/>
                                            <p:tgtEl>
                                              <p:spTgt spid="62"/>
                                            </p:tgtEl>
                                            <p:attrNameLst>
                                              <p:attrName>ppt_w</p:attrName>
                                            </p:attrNameLst>
                                          </p:cBhvr>
                                          <p:tavLst>
                                            <p:tav tm="0">
                                              <p:val>
                                                <p:strVal val="#ppt_w"/>
                                              </p:val>
                                            </p:tav>
                                            <p:tav tm="100000">
                                              <p:val>
                                                <p:strVal val="#ppt_w"/>
                                              </p:val>
                                            </p:tav>
                                          </p:tavLst>
                                        </p:anim>
                                        <p:anim calcmode="lin" valueType="num">
                                          <p:cBhvr>
                                            <p:cTn id="51" dur="250" fill="hold"/>
                                            <p:tgtEl>
                                              <p:spTgt spid="62"/>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60"/>
                                            </p:tgtEl>
                                            <p:attrNameLst>
                                              <p:attrName>style.visibility</p:attrName>
                                            </p:attrNameLst>
                                          </p:cBhvr>
                                          <p:to>
                                            <p:strVal val="visible"/>
                                          </p:to>
                                        </p:set>
                                        <p:anim calcmode="lin" valueType="num">
                                          <p:cBhvr>
                                            <p:cTn id="54" dur="250" fill="hold"/>
                                            <p:tgtEl>
                                              <p:spTgt spid="60"/>
                                            </p:tgtEl>
                                            <p:attrNameLst>
                                              <p:attrName>ppt_x</p:attrName>
                                            </p:attrNameLst>
                                          </p:cBhvr>
                                          <p:tavLst>
                                            <p:tav tm="0">
                                              <p:val>
                                                <p:strVal val="#ppt_x"/>
                                              </p:val>
                                            </p:tav>
                                            <p:tav tm="100000">
                                              <p:val>
                                                <p:strVal val="#ppt_x"/>
                                              </p:val>
                                            </p:tav>
                                          </p:tavLst>
                                        </p:anim>
                                        <p:anim calcmode="lin" valueType="num">
                                          <p:cBhvr>
                                            <p:cTn id="55" dur="250" fill="hold"/>
                                            <p:tgtEl>
                                              <p:spTgt spid="60"/>
                                            </p:tgtEl>
                                            <p:attrNameLst>
                                              <p:attrName>ppt_y</p:attrName>
                                            </p:attrNameLst>
                                          </p:cBhvr>
                                          <p:tavLst>
                                            <p:tav tm="0">
                                              <p:val>
                                                <p:strVal val="#ppt_y-#ppt_h/2"/>
                                              </p:val>
                                            </p:tav>
                                            <p:tav tm="100000">
                                              <p:val>
                                                <p:strVal val="#ppt_y"/>
                                              </p:val>
                                            </p:tav>
                                          </p:tavLst>
                                        </p:anim>
                                        <p:anim calcmode="lin" valueType="num">
                                          <p:cBhvr>
                                            <p:cTn id="56" dur="250" fill="hold"/>
                                            <p:tgtEl>
                                              <p:spTgt spid="60"/>
                                            </p:tgtEl>
                                            <p:attrNameLst>
                                              <p:attrName>ppt_w</p:attrName>
                                            </p:attrNameLst>
                                          </p:cBhvr>
                                          <p:tavLst>
                                            <p:tav tm="0">
                                              <p:val>
                                                <p:strVal val="#ppt_w"/>
                                              </p:val>
                                            </p:tav>
                                            <p:tav tm="100000">
                                              <p:val>
                                                <p:strVal val="#ppt_w"/>
                                              </p:val>
                                            </p:tav>
                                          </p:tavLst>
                                        </p:anim>
                                        <p:anim calcmode="lin" valueType="num">
                                          <p:cBhvr>
                                            <p:cTn id="57" dur="250" fill="hold"/>
                                            <p:tgtEl>
                                              <p:spTgt spid="60"/>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58"/>
                                            </p:tgtEl>
                                            <p:attrNameLst>
                                              <p:attrName>style.visibility</p:attrName>
                                            </p:attrNameLst>
                                          </p:cBhvr>
                                          <p:to>
                                            <p:strVal val="visible"/>
                                          </p:to>
                                        </p:set>
                                        <p:anim calcmode="lin" valueType="num">
                                          <p:cBhvr>
                                            <p:cTn id="60" dur="250" fill="hold"/>
                                            <p:tgtEl>
                                              <p:spTgt spid="58"/>
                                            </p:tgtEl>
                                            <p:attrNameLst>
                                              <p:attrName>ppt_x</p:attrName>
                                            </p:attrNameLst>
                                          </p:cBhvr>
                                          <p:tavLst>
                                            <p:tav tm="0">
                                              <p:val>
                                                <p:strVal val="#ppt_x"/>
                                              </p:val>
                                            </p:tav>
                                            <p:tav tm="100000">
                                              <p:val>
                                                <p:strVal val="#ppt_x"/>
                                              </p:val>
                                            </p:tav>
                                          </p:tavLst>
                                        </p:anim>
                                        <p:anim calcmode="lin" valueType="num">
                                          <p:cBhvr>
                                            <p:cTn id="61" dur="250" fill="hold"/>
                                            <p:tgtEl>
                                              <p:spTgt spid="58"/>
                                            </p:tgtEl>
                                            <p:attrNameLst>
                                              <p:attrName>ppt_y</p:attrName>
                                            </p:attrNameLst>
                                          </p:cBhvr>
                                          <p:tavLst>
                                            <p:tav tm="0">
                                              <p:val>
                                                <p:strVal val="#ppt_y-#ppt_h/2"/>
                                              </p:val>
                                            </p:tav>
                                            <p:tav tm="100000">
                                              <p:val>
                                                <p:strVal val="#ppt_y"/>
                                              </p:val>
                                            </p:tav>
                                          </p:tavLst>
                                        </p:anim>
                                        <p:anim calcmode="lin" valueType="num">
                                          <p:cBhvr>
                                            <p:cTn id="62" dur="250" fill="hold"/>
                                            <p:tgtEl>
                                              <p:spTgt spid="58"/>
                                            </p:tgtEl>
                                            <p:attrNameLst>
                                              <p:attrName>ppt_w</p:attrName>
                                            </p:attrNameLst>
                                          </p:cBhvr>
                                          <p:tavLst>
                                            <p:tav tm="0">
                                              <p:val>
                                                <p:strVal val="#ppt_w"/>
                                              </p:val>
                                            </p:tav>
                                            <p:tav tm="100000">
                                              <p:val>
                                                <p:strVal val="#ppt_w"/>
                                              </p:val>
                                            </p:tav>
                                          </p:tavLst>
                                        </p:anim>
                                        <p:anim calcmode="lin" valueType="num">
                                          <p:cBhvr>
                                            <p:cTn id="63" dur="250" fill="hold"/>
                                            <p:tgtEl>
                                              <p:spTgt spid="58"/>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56"/>
                                            </p:tgtEl>
                                            <p:attrNameLst>
                                              <p:attrName>style.visibility</p:attrName>
                                            </p:attrNameLst>
                                          </p:cBhvr>
                                          <p:to>
                                            <p:strVal val="visible"/>
                                          </p:to>
                                        </p:set>
                                        <p:anim calcmode="lin" valueType="num">
                                          <p:cBhvr>
                                            <p:cTn id="66" dur="250" fill="hold"/>
                                            <p:tgtEl>
                                              <p:spTgt spid="56"/>
                                            </p:tgtEl>
                                            <p:attrNameLst>
                                              <p:attrName>ppt_x</p:attrName>
                                            </p:attrNameLst>
                                          </p:cBhvr>
                                          <p:tavLst>
                                            <p:tav tm="0">
                                              <p:val>
                                                <p:strVal val="#ppt_x"/>
                                              </p:val>
                                            </p:tav>
                                            <p:tav tm="100000">
                                              <p:val>
                                                <p:strVal val="#ppt_x"/>
                                              </p:val>
                                            </p:tav>
                                          </p:tavLst>
                                        </p:anim>
                                        <p:anim calcmode="lin" valueType="num">
                                          <p:cBhvr>
                                            <p:cTn id="67" dur="250" fill="hold"/>
                                            <p:tgtEl>
                                              <p:spTgt spid="56"/>
                                            </p:tgtEl>
                                            <p:attrNameLst>
                                              <p:attrName>ppt_y</p:attrName>
                                            </p:attrNameLst>
                                          </p:cBhvr>
                                          <p:tavLst>
                                            <p:tav tm="0">
                                              <p:val>
                                                <p:strVal val="#ppt_y-#ppt_h/2"/>
                                              </p:val>
                                            </p:tav>
                                            <p:tav tm="100000">
                                              <p:val>
                                                <p:strVal val="#ppt_y"/>
                                              </p:val>
                                            </p:tav>
                                          </p:tavLst>
                                        </p:anim>
                                        <p:anim calcmode="lin" valueType="num">
                                          <p:cBhvr>
                                            <p:cTn id="68" dur="250" fill="hold"/>
                                            <p:tgtEl>
                                              <p:spTgt spid="56"/>
                                            </p:tgtEl>
                                            <p:attrNameLst>
                                              <p:attrName>ppt_w</p:attrName>
                                            </p:attrNameLst>
                                          </p:cBhvr>
                                          <p:tavLst>
                                            <p:tav tm="0">
                                              <p:val>
                                                <p:strVal val="#ppt_w"/>
                                              </p:val>
                                            </p:tav>
                                            <p:tav tm="100000">
                                              <p:val>
                                                <p:strVal val="#ppt_w"/>
                                              </p:val>
                                            </p:tav>
                                          </p:tavLst>
                                        </p:anim>
                                        <p:anim calcmode="lin" valueType="num">
                                          <p:cBhvr>
                                            <p:cTn id="69" dur="250" fill="hold"/>
                                            <p:tgtEl>
                                              <p:spTgt spid="56"/>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54"/>
                                            </p:tgtEl>
                                            <p:attrNameLst>
                                              <p:attrName>style.visibility</p:attrName>
                                            </p:attrNameLst>
                                          </p:cBhvr>
                                          <p:to>
                                            <p:strVal val="visible"/>
                                          </p:to>
                                        </p:set>
                                        <p:anim calcmode="lin" valueType="num">
                                          <p:cBhvr>
                                            <p:cTn id="72" dur="250" fill="hold"/>
                                            <p:tgtEl>
                                              <p:spTgt spid="54"/>
                                            </p:tgtEl>
                                            <p:attrNameLst>
                                              <p:attrName>ppt_x</p:attrName>
                                            </p:attrNameLst>
                                          </p:cBhvr>
                                          <p:tavLst>
                                            <p:tav tm="0">
                                              <p:val>
                                                <p:strVal val="#ppt_x"/>
                                              </p:val>
                                            </p:tav>
                                            <p:tav tm="100000">
                                              <p:val>
                                                <p:strVal val="#ppt_x"/>
                                              </p:val>
                                            </p:tav>
                                          </p:tavLst>
                                        </p:anim>
                                        <p:anim calcmode="lin" valueType="num">
                                          <p:cBhvr>
                                            <p:cTn id="73" dur="250" fill="hold"/>
                                            <p:tgtEl>
                                              <p:spTgt spid="54"/>
                                            </p:tgtEl>
                                            <p:attrNameLst>
                                              <p:attrName>ppt_y</p:attrName>
                                            </p:attrNameLst>
                                          </p:cBhvr>
                                          <p:tavLst>
                                            <p:tav tm="0">
                                              <p:val>
                                                <p:strVal val="#ppt_y-#ppt_h/2"/>
                                              </p:val>
                                            </p:tav>
                                            <p:tav tm="100000">
                                              <p:val>
                                                <p:strVal val="#ppt_y"/>
                                              </p:val>
                                            </p:tav>
                                          </p:tavLst>
                                        </p:anim>
                                        <p:anim calcmode="lin" valueType="num">
                                          <p:cBhvr>
                                            <p:cTn id="74" dur="250" fill="hold"/>
                                            <p:tgtEl>
                                              <p:spTgt spid="54"/>
                                            </p:tgtEl>
                                            <p:attrNameLst>
                                              <p:attrName>ppt_w</p:attrName>
                                            </p:attrNameLst>
                                          </p:cBhvr>
                                          <p:tavLst>
                                            <p:tav tm="0">
                                              <p:val>
                                                <p:strVal val="#ppt_w"/>
                                              </p:val>
                                            </p:tav>
                                            <p:tav tm="100000">
                                              <p:val>
                                                <p:strVal val="#ppt_w"/>
                                              </p:val>
                                            </p:tav>
                                          </p:tavLst>
                                        </p:anim>
                                        <p:anim calcmode="lin" valueType="num">
                                          <p:cBhvr>
                                            <p:cTn id="75" dur="250" fill="hold"/>
                                            <p:tgtEl>
                                              <p:spTgt spid="54"/>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left)">
                                          <p:cBhvr>
                                            <p:cTn id="79" dur="500"/>
                                            <p:tgtEl>
                                              <p:spTgt spid="61"/>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4" grpId="0" animBg="1"/>
          <p:bldP spid="45" grpId="0" animBg="1"/>
          <p:bldP spid="46" grpId="0" animBg="1"/>
          <p:bldP spid="47" grpId="0" animBg="1"/>
          <p:bldP spid="53" grpId="0"/>
          <p:bldP spid="54" grpId="0"/>
          <p:bldP spid="55" grpId="0"/>
          <p:bldP spid="56" grpId="0"/>
          <p:bldP spid="57" grpId="0"/>
          <p:bldP spid="58" grpId="0"/>
          <p:bldP spid="59" grpId="0"/>
          <p:bldP spid="60" grpId="0"/>
          <p:bldP spid="61" grpId="0"/>
          <p:bldP spid="6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矩形 2"/>
          <p:cNvSpPr/>
          <p:nvPr/>
        </p:nvSpPr>
        <p:spPr>
          <a:xfrm>
            <a:off x="4245820" y="2252869"/>
            <a:ext cx="6567979" cy="3169552"/>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椭圆 3"/>
          <p:cNvSpPr/>
          <p:nvPr/>
        </p:nvSpPr>
        <p:spPr>
          <a:xfrm>
            <a:off x="3574926" y="3198174"/>
            <a:ext cx="1278749" cy="1278942"/>
          </a:xfrm>
          <a:prstGeom prst="ellipse">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anose="020B0503020204020204" pitchFamily="34" charset="-122"/>
                <a:ea typeface="微软雅黑" panose="020B0503020204020204" pitchFamily="34" charset="-122"/>
              </a:rPr>
              <a:t>点击添加文本</a:t>
            </a:r>
          </a:p>
        </p:txBody>
      </p:sp>
      <p:sp>
        <p:nvSpPr>
          <p:cNvPr id="5" name="椭圆 4"/>
          <p:cNvSpPr/>
          <p:nvPr/>
        </p:nvSpPr>
        <p:spPr>
          <a:xfrm>
            <a:off x="10142905" y="3198174"/>
            <a:ext cx="1278749" cy="1278942"/>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anose="020B0503020204020204" pitchFamily="34" charset="-122"/>
                <a:ea typeface="微软雅黑" panose="020B0503020204020204" pitchFamily="34" charset="-122"/>
              </a:rPr>
              <a:t>点击添加文本</a:t>
            </a:r>
          </a:p>
        </p:txBody>
      </p:sp>
      <p:sp>
        <p:nvSpPr>
          <p:cNvPr id="6" name="矩形 5"/>
          <p:cNvSpPr/>
          <p:nvPr/>
        </p:nvSpPr>
        <p:spPr>
          <a:xfrm>
            <a:off x="6673917" y="3190999"/>
            <a:ext cx="1656184" cy="348288"/>
          </a:xfrm>
          <a:prstGeom prst="rect">
            <a:avLst/>
          </a:prstGeom>
        </p:spPr>
        <p:txBody>
          <a:bodyPr wrap="squar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7" name="矩形 6"/>
          <p:cNvSpPr/>
          <p:nvPr/>
        </p:nvSpPr>
        <p:spPr>
          <a:xfrm>
            <a:off x="6738221" y="4199086"/>
            <a:ext cx="1527576" cy="348288"/>
          </a:xfrm>
          <a:prstGeom prst="rect">
            <a:avLst/>
          </a:prstGeom>
        </p:spPr>
        <p:txBody>
          <a:bodyPr wrap="non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8" name="上箭头 7"/>
          <p:cNvSpPr/>
          <p:nvPr/>
        </p:nvSpPr>
        <p:spPr>
          <a:xfrm>
            <a:off x="6946032" y="2555116"/>
            <a:ext cx="1167554" cy="556062"/>
          </a:xfrm>
          <a:prstGeom prst="upArrow">
            <a:avLst/>
          </a:prstGeom>
          <a:noFill/>
          <a:ln>
            <a:solidFill>
              <a:srgbClr val="FEC202"/>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9" name="上箭头 8"/>
          <p:cNvSpPr/>
          <p:nvPr/>
        </p:nvSpPr>
        <p:spPr>
          <a:xfrm flipV="1">
            <a:off x="6946032" y="4588329"/>
            <a:ext cx="1167554" cy="556062"/>
          </a:xfrm>
          <a:prstGeom prst="upArrow">
            <a:avLst/>
          </a:prstGeom>
          <a:no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0" name="矩形 9"/>
          <p:cNvSpPr/>
          <p:nvPr/>
        </p:nvSpPr>
        <p:spPr>
          <a:xfrm>
            <a:off x="5750679" y="5255603"/>
            <a:ext cx="3502661" cy="333637"/>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11" name="矩形 10"/>
          <p:cNvSpPr/>
          <p:nvPr/>
        </p:nvSpPr>
        <p:spPr>
          <a:xfrm>
            <a:off x="5750679" y="2086051"/>
            <a:ext cx="3502661" cy="333637"/>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12" name="五边形 2"/>
          <p:cNvSpPr/>
          <p:nvPr/>
        </p:nvSpPr>
        <p:spPr>
          <a:xfrm>
            <a:off x="5243350" y="3879350"/>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五边形 2"/>
          <p:cNvSpPr/>
          <p:nvPr/>
        </p:nvSpPr>
        <p:spPr>
          <a:xfrm flipH="1">
            <a:off x="5243350" y="3545713"/>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Tree>
  </p:cSld>
  <p:clrMapOvr>
    <a:masterClrMapping/>
  </p:clrMapOvr>
  <p:transition spd="slow" advTm="298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50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out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grpSp>
        <p:nvGrpSpPr>
          <p:cNvPr id="3" name="组合 2"/>
          <p:cNvGrpSpPr/>
          <p:nvPr/>
        </p:nvGrpSpPr>
        <p:grpSpPr>
          <a:xfrm>
            <a:off x="3286727" y="1968328"/>
            <a:ext cx="4581866" cy="3854378"/>
            <a:chOff x="550590" y="1340768"/>
            <a:chExt cx="5937251" cy="4994275"/>
          </a:xfrm>
          <a:solidFill>
            <a:srgbClr val="FFE699"/>
          </a:solidFill>
          <a:effectLst/>
        </p:grpSpPr>
        <p:sp>
          <p:nvSpPr>
            <p:cNvPr id="4"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5"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6"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7"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8"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9"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10"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1"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2"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3"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4"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5"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6"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17"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18"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19"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20"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1"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2"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3"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4"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5"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6"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27"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28"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29"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30"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1"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2"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3"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4"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5"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6"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37"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38"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39"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40"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1"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2"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3"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4"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5"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6"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47"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48"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49"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50"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1"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2"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3"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4"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5"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6"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57"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58"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59"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60"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1"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2"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3"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4"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5"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6"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67" name="Freeform 78"/>
          <p:cNvSpPr/>
          <p:nvPr/>
        </p:nvSpPr>
        <p:spPr bwMode="gray">
          <a:xfrm>
            <a:off x="6310268" y="5006744"/>
            <a:ext cx="690955" cy="588081"/>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E3A3A"/>
          </a:solidFill>
          <a:ln w="6350">
            <a:solidFill>
              <a:schemeClr val="bg1"/>
            </a:solidFill>
            <a:prstDash val="solid"/>
            <a:round/>
          </a:ln>
        </p:spPr>
        <p:txBody>
          <a:bodyPr lIns="70564" tIns="35282" rIns="70564" bIns="35282"/>
          <a:lstStyle/>
          <a:p>
            <a:endParaRPr lang="zh-CN" altLang="en-US"/>
          </a:p>
        </p:txBody>
      </p:sp>
      <p:sp>
        <p:nvSpPr>
          <p:cNvPr id="68" name="Freeform 92"/>
          <p:cNvSpPr/>
          <p:nvPr/>
        </p:nvSpPr>
        <p:spPr bwMode="gray">
          <a:xfrm>
            <a:off x="6632468" y="3644357"/>
            <a:ext cx="603974" cy="4055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E3A3A"/>
          </a:solidFill>
          <a:ln w="6350">
            <a:solidFill>
              <a:schemeClr val="bg1"/>
            </a:solidFill>
            <a:prstDash val="solid"/>
            <a:round/>
          </a:ln>
        </p:spPr>
        <p:txBody>
          <a:bodyPr lIns="70564" tIns="35282" rIns="70564" bIns="35282"/>
          <a:lstStyle/>
          <a:p>
            <a:endParaRPr lang="zh-CN" altLang="en-US"/>
          </a:p>
        </p:txBody>
      </p:sp>
      <p:sp>
        <p:nvSpPr>
          <p:cNvPr id="69" name="Freeform 100"/>
          <p:cNvSpPr/>
          <p:nvPr/>
        </p:nvSpPr>
        <p:spPr bwMode="gray">
          <a:xfrm>
            <a:off x="6867687" y="3021973"/>
            <a:ext cx="526792" cy="52559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E3A3A"/>
          </a:solidFill>
          <a:ln w="6350">
            <a:solidFill>
              <a:schemeClr val="bg1"/>
            </a:solidFill>
            <a:prstDash val="solid"/>
            <a:round/>
          </a:ln>
        </p:spPr>
        <p:txBody>
          <a:bodyPr lIns="70564" tIns="35282" rIns="70564" bIns="35282"/>
          <a:lstStyle/>
          <a:p>
            <a:endParaRPr lang="zh-CN" altLang="en-US"/>
          </a:p>
        </p:txBody>
      </p:sp>
      <p:sp>
        <p:nvSpPr>
          <p:cNvPr id="70" name="Freeform 82"/>
          <p:cNvSpPr/>
          <p:nvPr/>
        </p:nvSpPr>
        <p:spPr bwMode="gray">
          <a:xfrm>
            <a:off x="6996418" y="4342702"/>
            <a:ext cx="346703" cy="3896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E3A3A"/>
          </a:solidFill>
          <a:ln w="6350">
            <a:solidFill>
              <a:schemeClr val="bg1"/>
            </a:solidFill>
            <a:prstDash val="solid"/>
            <a:round/>
          </a:ln>
        </p:spPr>
        <p:txBody>
          <a:bodyPr lIns="70564" tIns="35282" rIns="70564" bIns="35282"/>
          <a:lstStyle/>
          <a:p>
            <a:endParaRPr lang="zh-CN" altLang="en-US"/>
          </a:p>
        </p:txBody>
      </p:sp>
      <p:cxnSp>
        <p:nvCxnSpPr>
          <p:cNvPr id="71" name="直接连接符 70"/>
          <p:cNvCxnSpPr/>
          <p:nvPr/>
        </p:nvCxnSpPr>
        <p:spPr>
          <a:xfrm>
            <a:off x="7331035" y="3352155"/>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525825" y="3543894"/>
            <a:ext cx="17376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166308" y="3745371"/>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61099" y="3937110"/>
            <a:ext cx="190235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281770" y="4449294"/>
            <a:ext cx="244055" cy="1580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525825" y="4449293"/>
            <a:ext cx="17376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773356" y="5338152"/>
            <a:ext cx="194791" cy="1917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968147" y="5529891"/>
            <a:ext cx="229531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67414" y="3173097"/>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7967414" y="3617405"/>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7967414" y="4130964"/>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7967414" y="5157380"/>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标注 82"/>
          <p:cNvSpPr/>
          <p:nvPr/>
        </p:nvSpPr>
        <p:spPr>
          <a:xfrm>
            <a:off x="9677236" y="2444917"/>
            <a:ext cx="1962586" cy="2911449"/>
          </a:xfrm>
          <a:prstGeom prst="wedgeRectCallout">
            <a:avLst>
              <a:gd name="adj1" fmla="val -79590"/>
              <a:gd name="adj2" fmla="val 32555"/>
            </a:avLst>
          </a:prstGeom>
          <a:solidFill>
            <a:srgbClr val="CE3A3A"/>
          </a:solidFill>
          <a:ln w="9525">
            <a:noFill/>
            <a:round/>
          </a:ln>
          <a:effectLst/>
        </p:spPr>
        <p:txBody>
          <a:bodyPr wrap="square" lIns="222250" tIns="35282" rIns="166687" bIns="35282" anchor="ct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100" b="1">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3766">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14:presetBounceEnd="5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8000">
                                          <p:cBhvr additive="base">
                                            <p:cTn id="12"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20"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a:solidFill>
                    <a:prstClr val="white"/>
                  </a:solidFill>
                  <a:latin typeface="Bebas" pitchFamily="2" charset="0"/>
                </a:rPr>
                <a:t>03</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项目成果展示</a:t>
            </a:r>
          </a:p>
        </p:txBody>
      </p:sp>
    </p:spTree>
  </p:cSld>
  <p:clrMapOvr>
    <a:masterClrMapping/>
  </p:clrMapOvr>
  <p:transition spd="slow" advTm="80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89" name="矩形 1"/>
          <p:cNvSpPr>
            <a:spLocks noChangeArrowheads="1"/>
          </p:cNvSpPr>
          <p:nvPr/>
        </p:nvSpPr>
        <p:spPr bwMode="auto">
          <a:xfrm>
            <a:off x="3707248" y="2385731"/>
            <a:ext cx="932071" cy="932414"/>
          </a:xfrm>
          <a:prstGeom prst="rect">
            <a:avLst/>
          </a:prstGeom>
          <a:solidFill>
            <a:srgbClr val="B62C2C"/>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矩形 2"/>
          <p:cNvSpPr>
            <a:spLocks noChangeArrowheads="1"/>
          </p:cNvSpPr>
          <p:nvPr/>
        </p:nvSpPr>
        <p:spPr bwMode="auto">
          <a:xfrm>
            <a:off x="4734842" y="2376423"/>
            <a:ext cx="932071" cy="932414"/>
          </a:xfrm>
          <a:prstGeom prst="rect">
            <a:avLst/>
          </a:prstGeom>
          <a:solidFill>
            <a:srgbClr val="CE3A3A"/>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3"/>
          <p:cNvSpPr>
            <a:spLocks noChangeArrowheads="1"/>
          </p:cNvSpPr>
          <p:nvPr/>
        </p:nvSpPr>
        <p:spPr bwMode="auto">
          <a:xfrm>
            <a:off x="5762436" y="2385731"/>
            <a:ext cx="932071" cy="932414"/>
          </a:xfrm>
          <a:prstGeom prst="rect">
            <a:avLst/>
          </a:prstGeom>
          <a:solidFill>
            <a:srgbClr val="CE3A3A"/>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矩形 4"/>
          <p:cNvSpPr>
            <a:spLocks noChangeArrowheads="1"/>
          </p:cNvSpPr>
          <p:nvPr/>
        </p:nvSpPr>
        <p:spPr bwMode="auto">
          <a:xfrm>
            <a:off x="3707248" y="3439351"/>
            <a:ext cx="932071" cy="932414"/>
          </a:xfrm>
          <a:prstGeom prst="rect">
            <a:avLst/>
          </a:prstGeom>
          <a:solidFill>
            <a:srgbClr val="FFC000"/>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矩形 5"/>
          <p:cNvSpPr>
            <a:spLocks noChangeArrowheads="1"/>
          </p:cNvSpPr>
          <p:nvPr/>
        </p:nvSpPr>
        <p:spPr bwMode="auto">
          <a:xfrm>
            <a:off x="4734842" y="3439351"/>
            <a:ext cx="932071" cy="932414"/>
          </a:xfrm>
          <a:prstGeom prst="rect">
            <a:avLst/>
          </a:prstGeom>
          <a:solidFill>
            <a:srgbClr val="CE3A3A"/>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矩形 6"/>
          <p:cNvSpPr>
            <a:spLocks noChangeArrowheads="1"/>
          </p:cNvSpPr>
          <p:nvPr/>
        </p:nvSpPr>
        <p:spPr bwMode="auto">
          <a:xfrm>
            <a:off x="5762436" y="3439351"/>
            <a:ext cx="932071" cy="932414"/>
          </a:xfrm>
          <a:prstGeom prst="rect">
            <a:avLst/>
          </a:prstGeom>
          <a:solidFill>
            <a:srgbClr val="CE3A3A"/>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矩形 7"/>
          <p:cNvSpPr>
            <a:spLocks noChangeArrowheads="1"/>
          </p:cNvSpPr>
          <p:nvPr/>
        </p:nvSpPr>
        <p:spPr bwMode="auto">
          <a:xfrm>
            <a:off x="3707248" y="4467325"/>
            <a:ext cx="932071" cy="932414"/>
          </a:xfrm>
          <a:prstGeom prst="rect">
            <a:avLst/>
          </a:prstGeom>
          <a:solidFill>
            <a:srgbClr val="FEC202"/>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矩形 8"/>
          <p:cNvSpPr>
            <a:spLocks noChangeArrowheads="1"/>
          </p:cNvSpPr>
          <p:nvPr/>
        </p:nvSpPr>
        <p:spPr bwMode="auto">
          <a:xfrm>
            <a:off x="4734842" y="4467325"/>
            <a:ext cx="932071" cy="932414"/>
          </a:xfrm>
          <a:prstGeom prst="rect">
            <a:avLst/>
          </a:prstGeom>
          <a:solidFill>
            <a:srgbClr val="CE3A3A"/>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矩形 9"/>
          <p:cNvSpPr>
            <a:spLocks noChangeArrowheads="1"/>
          </p:cNvSpPr>
          <p:nvPr/>
        </p:nvSpPr>
        <p:spPr bwMode="auto">
          <a:xfrm>
            <a:off x="5762436" y="4467325"/>
            <a:ext cx="932071" cy="932414"/>
          </a:xfrm>
          <a:prstGeom prst="rect">
            <a:avLst/>
          </a:prstGeom>
          <a:solidFill>
            <a:srgbClr val="FEC202"/>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8" name="图片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249" y="2376423"/>
            <a:ext cx="932070" cy="94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图片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436" y="2376423"/>
            <a:ext cx="932071" cy="94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4842" y="3439351"/>
            <a:ext cx="932071"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249" y="4467325"/>
            <a:ext cx="932070"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图片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2435" y="4467324"/>
            <a:ext cx="932072"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线形标注 2(带强调线) 2"/>
          <p:cNvSpPr/>
          <p:nvPr/>
        </p:nvSpPr>
        <p:spPr bwMode="auto">
          <a:xfrm>
            <a:off x="7744741" y="2204864"/>
            <a:ext cx="3751065" cy="495254"/>
          </a:xfrm>
          <a:prstGeom prst="accentCallout2">
            <a:avLst>
              <a:gd name="adj1" fmla="val 21366"/>
              <a:gd name="adj2" fmla="val -1991"/>
              <a:gd name="adj3" fmla="val 18745"/>
              <a:gd name="adj4" fmla="val -80296"/>
              <a:gd name="adj5" fmla="val 70583"/>
              <a:gd name="adj6" fmla="val -85856"/>
            </a:avLst>
          </a:prstGeom>
          <a:noFill/>
          <a:ln w="15875" cmpd="sng">
            <a:solidFill>
              <a:schemeClr val="tx1">
                <a:lumMod val="65000"/>
                <a:lumOff val="35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04" name="线形标注 2(带强调线) 3"/>
          <p:cNvSpPr/>
          <p:nvPr/>
        </p:nvSpPr>
        <p:spPr bwMode="auto">
          <a:xfrm>
            <a:off x="7741505" y="2855493"/>
            <a:ext cx="3751065" cy="496873"/>
          </a:xfrm>
          <a:prstGeom prst="accentCallout2">
            <a:avLst>
              <a:gd name="adj1" fmla="val 21366"/>
              <a:gd name="adj2" fmla="val -1991"/>
              <a:gd name="adj3" fmla="val 20681"/>
              <a:gd name="adj4" fmla="val -22926"/>
              <a:gd name="adj5" fmla="val -57167"/>
              <a:gd name="adj6" fmla="val -31815"/>
            </a:avLst>
          </a:prstGeom>
          <a:noFill/>
          <a:ln w="15875" cmpd="sng">
            <a:solidFill>
              <a:schemeClr val="tx1">
                <a:lumMod val="65000"/>
                <a:lumOff val="35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05" name="线形标注 2(带强调线) 4"/>
          <p:cNvSpPr/>
          <p:nvPr/>
        </p:nvSpPr>
        <p:spPr bwMode="auto">
          <a:xfrm>
            <a:off x="7744741" y="3507739"/>
            <a:ext cx="3751065" cy="496872"/>
          </a:xfrm>
          <a:prstGeom prst="accentCallout2">
            <a:avLst>
              <a:gd name="adj1" fmla="val 21366"/>
              <a:gd name="adj2" fmla="val -1991"/>
              <a:gd name="adj3" fmla="val 22171"/>
              <a:gd name="adj4" fmla="val -43032"/>
              <a:gd name="adj5" fmla="val 22153"/>
              <a:gd name="adj6" fmla="val -59153"/>
            </a:avLst>
          </a:prstGeom>
          <a:noFill/>
          <a:ln w="15875" cmpd="sng">
            <a:solidFill>
              <a:schemeClr val="tx1">
                <a:lumMod val="65000"/>
                <a:lumOff val="35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06" name="线形标注 2(带强调线) 5"/>
          <p:cNvSpPr/>
          <p:nvPr/>
        </p:nvSpPr>
        <p:spPr bwMode="auto">
          <a:xfrm>
            <a:off x="7744741" y="4169696"/>
            <a:ext cx="3751065" cy="495254"/>
          </a:xfrm>
          <a:prstGeom prst="accentCallout2">
            <a:avLst>
              <a:gd name="adj1" fmla="val 48468"/>
              <a:gd name="adj2" fmla="val -2245"/>
              <a:gd name="adj3" fmla="val 47782"/>
              <a:gd name="adj4" fmla="val -82347"/>
              <a:gd name="adj5" fmla="val 82199"/>
              <a:gd name="adj6" fmla="val -85088"/>
            </a:avLst>
          </a:prstGeom>
          <a:noFill/>
          <a:ln w="15875" cmpd="sng">
            <a:solidFill>
              <a:schemeClr val="tx1">
                <a:lumMod val="65000"/>
                <a:lumOff val="35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07" name="线形标注 2(带强调线) 6"/>
          <p:cNvSpPr/>
          <p:nvPr/>
        </p:nvSpPr>
        <p:spPr bwMode="auto">
          <a:xfrm>
            <a:off x="7744741" y="4830036"/>
            <a:ext cx="3751065" cy="496873"/>
          </a:xfrm>
          <a:prstGeom prst="accentCallout2">
            <a:avLst>
              <a:gd name="adj1" fmla="val 21366"/>
              <a:gd name="adj2" fmla="val -1991"/>
              <a:gd name="adj3" fmla="val 22616"/>
              <a:gd name="adj4" fmla="val -23181"/>
              <a:gd name="adj5" fmla="val -39750"/>
              <a:gd name="adj6" fmla="val -31556"/>
            </a:avLst>
          </a:prstGeom>
          <a:noFill/>
          <a:ln w="15875" cmpd="sng">
            <a:solidFill>
              <a:schemeClr val="tx1">
                <a:lumMod val="65000"/>
                <a:lumOff val="35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dirty="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en-US" altLang="zh-CN" sz="1200" dirty="0">
              <a:solidFill>
                <a:srgbClr val="414455"/>
              </a:solidFill>
              <a:latin typeface="微软雅黑" panose="020B0503020204020204" pitchFamily="34" charset="-122"/>
              <a:ea typeface="微软雅黑" panose="020B0503020204020204" pitchFamily="34" charset="-122"/>
            </a:endParaRPr>
          </a:p>
          <a:p>
            <a:pPr lvl="0"/>
            <a:endParaRPr lang="zh-CN" altLang="en-US" sz="12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ransition spd="slow" advTm="17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89"/>
                                        </p:tgtEl>
                                        <p:attrNameLst>
                                          <p:attrName>style.visibility</p:attrName>
                                        </p:attrNameLst>
                                      </p:cBhvr>
                                      <p:to>
                                        <p:strVal val="visible"/>
                                      </p:to>
                                    </p:set>
                                    <p:anim calcmode="lin" valueType="num">
                                      <p:cBhvr>
                                        <p:cTn id="10" dur="300" fill="hold"/>
                                        <p:tgtEl>
                                          <p:spTgt spid="89"/>
                                        </p:tgtEl>
                                        <p:attrNameLst>
                                          <p:attrName>ppt_w</p:attrName>
                                        </p:attrNameLst>
                                      </p:cBhvr>
                                      <p:tavLst>
                                        <p:tav tm="0">
                                          <p:val>
                                            <p:fltVal val="0"/>
                                          </p:val>
                                        </p:tav>
                                        <p:tav tm="100000">
                                          <p:val>
                                            <p:strVal val="#ppt_w"/>
                                          </p:val>
                                        </p:tav>
                                      </p:tavLst>
                                    </p:anim>
                                    <p:anim calcmode="lin" valueType="num">
                                      <p:cBhvr>
                                        <p:cTn id="11" dur="300" fill="hold"/>
                                        <p:tgtEl>
                                          <p:spTgt spid="89"/>
                                        </p:tgtEl>
                                        <p:attrNameLst>
                                          <p:attrName>ppt_h</p:attrName>
                                        </p:attrNameLst>
                                      </p:cBhvr>
                                      <p:tavLst>
                                        <p:tav tm="0">
                                          <p:val>
                                            <p:fltVal val="0"/>
                                          </p:val>
                                        </p:tav>
                                        <p:tav tm="100000">
                                          <p:val>
                                            <p:strVal val="#ppt_h"/>
                                          </p:val>
                                        </p:tav>
                                      </p:tavLst>
                                    </p:anim>
                                    <p:anim calcmode="lin" valueType="num">
                                      <p:cBhvr>
                                        <p:cTn id="12" dur="300" fill="hold"/>
                                        <p:tgtEl>
                                          <p:spTgt spid="89"/>
                                        </p:tgtEl>
                                        <p:attrNameLst>
                                          <p:attrName>ppt_x</p:attrName>
                                        </p:attrNameLst>
                                      </p:cBhvr>
                                      <p:tavLst>
                                        <p:tav tm="0">
                                          <p:val>
                                            <p:fltVal val="0.5"/>
                                          </p:val>
                                        </p:tav>
                                        <p:tav tm="100000">
                                          <p:val>
                                            <p:strVal val="#ppt_x"/>
                                          </p:val>
                                        </p:tav>
                                      </p:tavLst>
                                    </p:anim>
                                    <p:anim calcmode="lin" valueType="num">
                                      <p:cBhvr>
                                        <p:cTn id="13" dur="300" fill="hold"/>
                                        <p:tgtEl>
                                          <p:spTgt spid="89"/>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89"/>
                                        </p:tgtEl>
                                      </p:cBhvr>
                                    </p:animEffect>
                                    <p:animScale>
                                      <p:cBhvr>
                                        <p:cTn id="16" dur="150" autoRev="1" fill="hold"/>
                                        <p:tgtEl>
                                          <p:spTgt spid="89"/>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300" fill="hold"/>
                                        <p:tgtEl>
                                          <p:spTgt spid="90"/>
                                        </p:tgtEl>
                                        <p:attrNameLst>
                                          <p:attrName>ppt_w</p:attrName>
                                        </p:attrNameLst>
                                      </p:cBhvr>
                                      <p:tavLst>
                                        <p:tav tm="0">
                                          <p:val>
                                            <p:fltVal val="0"/>
                                          </p:val>
                                        </p:tav>
                                        <p:tav tm="100000">
                                          <p:val>
                                            <p:strVal val="#ppt_w"/>
                                          </p:val>
                                        </p:tav>
                                      </p:tavLst>
                                    </p:anim>
                                    <p:anim calcmode="lin" valueType="num">
                                      <p:cBhvr>
                                        <p:cTn id="20" dur="300" fill="hold"/>
                                        <p:tgtEl>
                                          <p:spTgt spid="90"/>
                                        </p:tgtEl>
                                        <p:attrNameLst>
                                          <p:attrName>ppt_h</p:attrName>
                                        </p:attrNameLst>
                                      </p:cBhvr>
                                      <p:tavLst>
                                        <p:tav tm="0">
                                          <p:val>
                                            <p:fltVal val="0"/>
                                          </p:val>
                                        </p:tav>
                                        <p:tav tm="100000">
                                          <p:val>
                                            <p:strVal val="#ppt_h"/>
                                          </p:val>
                                        </p:tav>
                                      </p:tavLst>
                                    </p:anim>
                                    <p:anim calcmode="lin" valueType="num">
                                      <p:cBhvr>
                                        <p:cTn id="21" dur="300" fill="hold"/>
                                        <p:tgtEl>
                                          <p:spTgt spid="90"/>
                                        </p:tgtEl>
                                        <p:attrNameLst>
                                          <p:attrName>ppt_x</p:attrName>
                                        </p:attrNameLst>
                                      </p:cBhvr>
                                      <p:tavLst>
                                        <p:tav tm="0">
                                          <p:val>
                                            <p:fltVal val="0.5"/>
                                          </p:val>
                                        </p:tav>
                                        <p:tav tm="100000">
                                          <p:val>
                                            <p:strVal val="#ppt_x"/>
                                          </p:val>
                                        </p:tav>
                                      </p:tavLst>
                                    </p:anim>
                                    <p:anim calcmode="lin" valueType="num">
                                      <p:cBhvr>
                                        <p:cTn id="22" dur="300" fill="hold"/>
                                        <p:tgtEl>
                                          <p:spTgt spid="90"/>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90"/>
                                        </p:tgtEl>
                                      </p:cBhvr>
                                    </p:animEffect>
                                    <p:animScale>
                                      <p:cBhvr>
                                        <p:cTn id="25" dur="150" autoRev="1" fill="hold"/>
                                        <p:tgtEl>
                                          <p:spTgt spid="90"/>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00" fill="hold"/>
                                        <p:tgtEl>
                                          <p:spTgt spid="91"/>
                                        </p:tgtEl>
                                        <p:attrNameLst>
                                          <p:attrName>ppt_w</p:attrName>
                                        </p:attrNameLst>
                                      </p:cBhvr>
                                      <p:tavLst>
                                        <p:tav tm="0">
                                          <p:val>
                                            <p:fltVal val="0"/>
                                          </p:val>
                                        </p:tav>
                                        <p:tav tm="100000">
                                          <p:val>
                                            <p:strVal val="#ppt_w"/>
                                          </p:val>
                                        </p:tav>
                                      </p:tavLst>
                                    </p:anim>
                                    <p:anim calcmode="lin" valueType="num">
                                      <p:cBhvr>
                                        <p:cTn id="29" dur="300" fill="hold"/>
                                        <p:tgtEl>
                                          <p:spTgt spid="91"/>
                                        </p:tgtEl>
                                        <p:attrNameLst>
                                          <p:attrName>ppt_h</p:attrName>
                                        </p:attrNameLst>
                                      </p:cBhvr>
                                      <p:tavLst>
                                        <p:tav tm="0">
                                          <p:val>
                                            <p:fltVal val="0"/>
                                          </p:val>
                                        </p:tav>
                                        <p:tav tm="100000">
                                          <p:val>
                                            <p:strVal val="#ppt_h"/>
                                          </p:val>
                                        </p:tav>
                                      </p:tavLst>
                                    </p:anim>
                                    <p:anim calcmode="lin" valueType="num">
                                      <p:cBhvr>
                                        <p:cTn id="30" dur="300" fill="hold"/>
                                        <p:tgtEl>
                                          <p:spTgt spid="91"/>
                                        </p:tgtEl>
                                        <p:attrNameLst>
                                          <p:attrName>ppt_x</p:attrName>
                                        </p:attrNameLst>
                                      </p:cBhvr>
                                      <p:tavLst>
                                        <p:tav tm="0">
                                          <p:val>
                                            <p:fltVal val="0.5"/>
                                          </p:val>
                                        </p:tav>
                                        <p:tav tm="100000">
                                          <p:val>
                                            <p:strVal val="#ppt_x"/>
                                          </p:val>
                                        </p:tav>
                                      </p:tavLst>
                                    </p:anim>
                                    <p:anim calcmode="lin" valueType="num">
                                      <p:cBhvr>
                                        <p:cTn id="31" dur="300" fill="hold"/>
                                        <p:tgtEl>
                                          <p:spTgt spid="91"/>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91"/>
                                        </p:tgtEl>
                                      </p:cBhvr>
                                    </p:animEffect>
                                    <p:animScale>
                                      <p:cBhvr>
                                        <p:cTn id="34" dur="150" autoRev="1" fill="hold"/>
                                        <p:tgtEl>
                                          <p:spTgt spid="91"/>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92"/>
                                        </p:tgtEl>
                                        <p:attrNameLst>
                                          <p:attrName>style.visibility</p:attrName>
                                        </p:attrNameLst>
                                      </p:cBhvr>
                                      <p:to>
                                        <p:strVal val="visible"/>
                                      </p:to>
                                    </p:set>
                                    <p:anim calcmode="lin" valueType="num">
                                      <p:cBhvr>
                                        <p:cTn id="37" dur="300" fill="hold"/>
                                        <p:tgtEl>
                                          <p:spTgt spid="92"/>
                                        </p:tgtEl>
                                        <p:attrNameLst>
                                          <p:attrName>ppt_w</p:attrName>
                                        </p:attrNameLst>
                                      </p:cBhvr>
                                      <p:tavLst>
                                        <p:tav tm="0">
                                          <p:val>
                                            <p:fltVal val="0"/>
                                          </p:val>
                                        </p:tav>
                                        <p:tav tm="100000">
                                          <p:val>
                                            <p:strVal val="#ppt_w"/>
                                          </p:val>
                                        </p:tav>
                                      </p:tavLst>
                                    </p:anim>
                                    <p:anim calcmode="lin" valueType="num">
                                      <p:cBhvr>
                                        <p:cTn id="38" dur="300" fill="hold"/>
                                        <p:tgtEl>
                                          <p:spTgt spid="92"/>
                                        </p:tgtEl>
                                        <p:attrNameLst>
                                          <p:attrName>ppt_h</p:attrName>
                                        </p:attrNameLst>
                                      </p:cBhvr>
                                      <p:tavLst>
                                        <p:tav tm="0">
                                          <p:val>
                                            <p:fltVal val="0"/>
                                          </p:val>
                                        </p:tav>
                                        <p:tav tm="100000">
                                          <p:val>
                                            <p:strVal val="#ppt_h"/>
                                          </p:val>
                                        </p:tav>
                                      </p:tavLst>
                                    </p:anim>
                                    <p:anim calcmode="lin" valueType="num">
                                      <p:cBhvr>
                                        <p:cTn id="39" dur="300" fill="hold"/>
                                        <p:tgtEl>
                                          <p:spTgt spid="92"/>
                                        </p:tgtEl>
                                        <p:attrNameLst>
                                          <p:attrName>ppt_x</p:attrName>
                                        </p:attrNameLst>
                                      </p:cBhvr>
                                      <p:tavLst>
                                        <p:tav tm="0">
                                          <p:val>
                                            <p:fltVal val="0.5"/>
                                          </p:val>
                                        </p:tav>
                                        <p:tav tm="100000">
                                          <p:val>
                                            <p:strVal val="#ppt_x"/>
                                          </p:val>
                                        </p:tav>
                                      </p:tavLst>
                                    </p:anim>
                                    <p:anim calcmode="lin" valueType="num">
                                      <p:cBhvr>
                                        <p:cTn id="40" dur="300" fill="hold"/>
                                        <p:tgtEl>
                                          <p:spTgt spid="92"/>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92"/>
                                        </p:tgtEl>
                                      </p:cBhvr>
                                    </p:animEffect>
                                    <p:animScale>
                                      <p:cBhvr>
                                        <p:cTn id="43" dur="150" autoRev="1" fill="hold"/>
                                        <p:tgtEl>
                                          <p:spTgt spid="92"/>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300" fill="hold"/>
                                        <p:tgtEl>
                                          <p:spTgt spid="93"/>
                                        </p:tgtEl>
                                        <p:attrNameLst>
                                          <p:attrName>ppt_w</p:attrName>
                                        </p:attrNameLst>
                                      </p:cBhvr>
                                      <p:tavLst>
                                        <p:tav tm="0">
                                          <p:val>
                                            <p:fltVal val="0"/>
                                          </p:val>
                                        </p:tav>
                                        <p:tav tm="100000">
                                          <p:val>
                                            <p:strVal val="#ppt_w"/>
                                          </p:val>
                                        </p:tav>
                                      </p:tavLst>
                                    </p:anim>
                                    <p:anim calcmode="lin" valueType="num">
                                      <p:cBhvr>
                                        <p:cTn id="47" dur="300" fill="hold"/>
                                        <p:tgtEl>
                                          <p:spTgt spid="93"/>
                                        </p:tgtEl>
                                        <p:attrNameLst>
                                          <p:attrName>ppt_h</p:attrName>
                                        </p:attrNameLst>
                                      </p:cBhvr>
                                      <p:tavLst>
                                        <p:tav tm="0">
                                          <p:val>
                                            <p:fltVal val="0"/>
                                          </p:val>
                                        </p:tav>
                                        <p:tav tm="100000">
                                          <p:val>
                                            <p:strVal val="#ppt_h"/>
                                          </p:val>
                                        </p:tav>
                                      </p:tavLst>
                                    </p:anim>
                                    <p:anim calcmode="lin" valueType="num">
                                      <p:cBhvr>
                                        <p:cTn id="48" dur="300" fill="hold"/>
                                        <p:tgtEl>
                                          <p:spTgt spid="93"/>
                                        </p:tgtEl>
                                        <p:attrNameLst>
                                          <p:attrName>ppt_x</p:attrName>
                                        </p:attrNameLst>
                                      </p:cBhvr>
                                      <p:tavLst>
                                        <p:tav tm="0">
                                          <p:val>
                                            <p:fltVal val="0.5"/>
                                          </p:val>
                                        </p:tav>
                                        <p:tav tm="100000">
                                          <p:val>
                                            <p:strVal val="#ppt_x"/>
                                          </p:val>
                                        </p:tav>
                                      </p:tavLst>
                                    </p:anim>
                                    <p:anim calcmode="lin" valueType="num">
                                      <p:cBhvr>
                                        <p:cTn id="49" dur="300" fill="hold"/>
                                        <p:tgtEl>
                                          <p:spTgt spid="93"/>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93"/>
                                        </p:tgtEl>
                                      </p:cBhvr>
                                    </p:animEffect>
                                    <p:animScale>
                                      <p:cBhvr>
                                        <p:cTn id="52" dur="150" autoRev="1" fill="hold"/>
                                        <p:tgtEl>
                                          <p:spTgt spid="93"/>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94"/>
                                        </p:tgtEl>
                                        <p:attrNameLst>
                                          <p:attrName>style.visibility</p:attrName>
                                        </p:attrNameLst>
                                      </p:cBhvr>
                                      <p:to>
                                        <p:strVal val="visible"/>
                                      </p:to>
                                    </p:set>
                                    <p:anim calcmode="lin" valueType="num">
                                      <p:cBhvr>
                                        <p:cTn id="55" dur="300" fill="hold"/>
                                        <p:tgtEl>
                                          <p:spTgt spid="94"/>
                                        </p:tgtEl>
                                        <p:attrNameLst>
                                          <p:attrName>ppt_w</p:attrName>
                                        </p:attrNameLst>
                                      </p:cBhvr>
                                      <p:tavLst>
                                        <p:tav tm="0">
                                          <p:val>
                                            <p:fltVal val="0"/>
                                          </p:val>
                                        </p:tav>
                                        <p:tav tm="100000">
                                          <p:val>
                                            <p:strVal val="#ppt_w"/>
                                          </p:val>
                                        </p:tav>
                                      </p:tavLst>
                                    </p:anim>
                                    <p:anim calcmode="lin" valueType="num">
                                      <p:cBhvr>
                                        <p:cTn id="56" dur="300" fill="hold"/>
                                        <p:tgtEl>
                                          <p:spTgt spid="94"/>
                                        </p:tgtEl>
                                        <p:attrNameLst>
                                          <p:attrName>ppt_h</p:attrName>
                                        </p:attrNameLst>
                                      </p:cBhvr>
                                      <p:tavLst>
                                        <p:tav tm="0">
                                          <p:val>
                                            <p:fltVal val="0"/>
                                          </p:val>
                                        </p:tav>
                                        <p:tav tm="100000">
                                          <p:val>
                                            <p:strVal val="#ppt_h"/>
                                          </p:val>
                                        </p:tav>
                                      </p:tavLst>
                                    </p:anim>
                                    <p:anim calcmode="lin" valueType="num">
                                      <p:cBhvr>
                                        <p:cTn id="57" dur="300" fill="hold"/>
                                        <p:tgtEl>
                                          <p:spTgt spid="94"/>
                                        </p:tgtEl>
                                        <p:attrNameLst>
                                          <p:attrName>ppt_x</p:attrName>
                                        </p:attrNameLst>
                                      </p:cBhvr>
                                      <p:tavLst>
                                        <p:tav tm="0">
                                          <p:val>
                                            <p:fltVal val="0.5"/>
                                          </p:val>
                                        </p:tav>
                                        <p:tav tm="100000">
                                          <p:val>
                                            <p:strVal val="#ppt_x"/>
                                          </p:val>
                                        </p:tav>
                                      </p:tavLst>
                                    </p:anim>
                                    <p:anim calcmode="lin" valueType="num">
                                      <p:cBhvr>
                                        <p:cTn id="58" dur="300" fill="hold"/>
                                        <p:tgtEl>
                                          <p:spTgt spid="94"/>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94"/>
                                        </p:tgtEl>
                                      </p:cBhvr>
                                    </p:animEffect>
                                    <p:animScale>
                                      <p:cBhvr>
                                        <p:cTn id="61" dur="150" autoRev="1" fill="hold"/>
                                        <p:tgtEl>
                                          <p:spTgt spid="94"/>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300" fill="hold"/>
                                        <p:tgtEl>
                                          <p:spTgt spid="95"/>
                                        </p:tgtEl>
                                        <p:attrNameLst>
                                          <p:attrName>ppt_w</p:attrName>
                                        </p:attrNameLst>
                                      </p:cBhvr>
                                      <p:tavLst>
                                        <p:tav tm="0">
                                          <p:val>
                                            <p:fltVal val="0"/>
                                          </p:val>
                                        </p:tav>
                                        <p:tav tm="100000">
                                          <p:val>
                                            <p:strVal val="#ppt_w"/>
                                          </p:val>
                                        </p:tav>
                                      </p:tavLst>
                                    </p:anim>
                                    <p:anim calcmode="lin" valueType="num">
                                      <p:cBhvr>
                                        <p:cTn id="65" dur="300" fill="hold"/>
                                        <p:tgtEl>
                                          <p:spTgt spid="95"/>
                                        </p:tgtEl>
                                        <p:attrNameLst>
                                          <p:attrName>ppt_h</p:attrName>
                                        </p:attrNameLst>
                                      </p:cBhvr>
                                      <p:tavLst>
                                        <p:tav tm="0">
                                          <p:val>
                                            <p:fltVal val="0"/>
                                          </p:val>
                                        </p:tav>
                                        <p:tav tm="100000">
                                          <p:val>
                                            <p:strVal val="#ppt_h"/>
                                          </p:val>
                                        </p:tav>
                                      </p:tavLst>
                                    </p:anim>
                                    <p:anim calcmode="lin" valueType="num">
                                      <p:cBhvr>
                                        <p:cTn id="66" dur="300" fill="hold"/>
                                        <p:tgtEl>
                                          <p:spTgt spid="95"/>
                                        </p:tgtEl>
                                        <p:attrNameLst>
                                          <p:attrName>ppt_x</p:attrName>
                                        </p:attrNameLst>
                                      </p:cBhvr>
                                      <p:tavLst>
                                        <p:tav tm="0">
                                          <p:val>
                                            <p:fltVal val="0.5"/>
                                          </p:val>
                                        </p:tav>
                                        <p:tav tm="100000">
                                          <p:val>
                                            <p:strVal val="#ppt_x"/>
                                          </p:val>
                                        </p:tav>
                                      </p:tavLst>
                                    </p:anim>
                                    <p:anim calcmode="lin" valueType="num">
                                      <p:cBhvr>
                                        <p:cTn id="67" dur="300" fill="hold"/>
                                        <p:tgtEl>
                                          <p:spTgt spid="95"/>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95"/>
                                        </p:tgtEl>
                                      </p:cBhvr>
                                    </p:animEffect>
                                    <p:animScale>
                                      <p:cBhvr>
                                        <p:cTn id="70" dur="150" autoRev="1" fill="hold"/>
                                        <p:tgtEl>
                                          <p:spTgt spid="95"/>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300" fill="hold"/>
                                        <p:tgtEl>
                                          <p:spTgt spid="96"/>
                                        </p:tgtEl>
                                        <p:attrNameLst>
                                          <p:attrName>ppt_w</p:attrName>
                                        </p:attrNameLst>
                                      </p:cBhvr>
                                      <p:tavLst>
                                        <p:tav tm="0">
                                          <p:val>
                                            <p:fltVal val="0"/>
                                          </p:val>
                                        </p:tav>
                                        <p:tav tm="100000">
                                          <p:val>
                                            <p:strVal val="#ppt_w"/>
                                          </p:val>
                                        </p:tav>
                                      </p:tavLst>
                                    </p:anim>
                                    <p:anim calcmode="lin" valueType="num">
                                      <p:cBhvr>
                                        <p:cTn id="74" dur="300" fill="hold"/>
                                        <p:tgtEl>
                                          <p:spTgt spid="96"/>
                                        </p:tgtEl>
                                        <p:attrNameLst>
                                          <p:attrName>ppt_h</p:attrName>
                                        </p:attrNameLst>
                                      </p:cBhvr>
                                      <p:tavLst>
                                        <p:tav tm="0">
                                          <p:val>
                                            <p:fltVal val="0"/>
                                          </p:val>
                                        </p:tav>
                                        <p:tav tm="100000">
                                          <p:val>
                                            <p:strVal val="#ppt_h"/>
                                          </p:val>
                                        </p:tav>
                                      </p:tavLst>
                                    </p:anim>
                                    <p:anim calcmode="lin" valueType="num">
                                      <p:cBhvr>
                                        <p:cTn id="75" dur="300" fill="hold"/>
                                        <p:tgtEl>
                                          <p:spTgt spid="96"/>
                                        </p:tgtEl>
                                        <p:attrNameLst>
                                          <p:attrName>ppt_x</p:attrName>
                                        </p:attrNameLst>
                                      </p:cBhvr>
                                      <p:tavLst>
                                        <p:tav tm="0">
                                          <p:val>
                                            <p:fltVal val="0.5"/>
                                          </p:val>
                                        </p:tav>
                                        <p:tav tm="100000">
                                          <p:val>
                                            <p:strVal val="#ppt_x"/>
                                          </p:val>
                                        </p:tav>
                                      </p:tavLst>
                                    </p:anim>
                                    <p:anim calcmode="lin" valueType="num">
                                      <p:cBhvr>
                                        <p:cTn id="76" dur="300" fill="hold"/>
                                        <p:tgtEl>
                                          <p:spTgt spid="96"/>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96"/>
                                        </p:tgtEl>
                                      </p:cBhvr>
                                    </p:animEffect>
                                    <p:animScale>
                                      <p:cBhvr>
                                        <p:cTn id="79" dur="150" autoRev="1" fill="hold"/>
                                        <p:tgtEl>
                                          <p:spTgt spid="96"/>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97"/>
                                        </p:tgtEl>
                                        <p:attrNameLst>
                                          <p:attrName>style.visibility</p:attrName>
                                        </p:attrNameLst>
                                      </p:cBhvr>
                                      <p:to>
                                        <p:strVal val="visible"/>
                                      </p:to>
                                    </p:set>
                                    <p:anim calcmode="lin" valueType="num">
                                      <p:cBhvr>
                                        <p:cTn id="82" dur="300" fill="hold"/>
                                        <p:tgtEl>
                                          <p:spTgt spid="97"/>
                                        </p:tgtEl>
                                        <p:attrNameLst>
                                          <p:attrName>ppt_w</p:attrName>
                                        </p:attrNameLst>
                                      </p:cBhvr>
                                      <p:tavLst>
                                        <p:tav tm="0">
                                          <p:val>
                                            <p:fltVal val="0"/>
                                          </p:val>
                                        </p:tav>
                                        <p:tav tm="100000">
                                          <p:val>
                                            <p:strVal val="#ppt_w"/>
                                          </p:val>
                                        </p:tav>
                                      </p:tavLst>
                                    </p:anim>
                                    <p:anim calcmode="lin" valueType="num">
                                      <p:cBhvr>
                                        <p:cTn id="83" dur="300" fill="hold"/>
                                        <p:tgtEl>
                                          <p:spTgt spid="97"/>
                                        </p:tgtEl>
                                        <p:attrNameLst>
                                          <p:attrName>ppt_h</p:attrName>
                                        </p:attrNameLst>
                                      </p:cBhvr>
                                      <p:tavLst>
                                        <p:tav tm="0">
                                          <p:val>
                                            <p:fltVal val="0"/>
                                          </p:val>
                                        </p:tav>
                                        <p:tav tm="100000">
                                          <p:val>
                                            <p:strVal val="#ppt_h"/>
                                          </p:val>
                                        </p:tav>
                                      </p:tavLst>
                                    </p:anim>
                                    <p:anim calcmode="lin" valueType="num">
                                      <p:cBhvr>
                                        <p:cTn id="84" dur="300" fill="hold"/>
                                        <p:tgtEl>
                                          <p:spTgt spid="97"/>
                                        </p:tgtEl>
                                        <p:attrNameLst>
                                          <p:attrName>ppt_x</p:attrName>
                                        </p:attrNameLst>
                                      </p:cBhvr>
                                      <p:tavLst>
                                        <p:tav tm="0">
                                          <p:val>
                                            <p:fltVal val="0.5"/>
                                          </p:val>
                                        </p:tav>
                                        <p:tav tm="100000">
                                          <p:val>
                                            <p:strVal val="#ppt_x"/>
                                          </p:val>
                                        </p:tav>
                                      </p:tavLst>
                                    </p:anim>
                                    <p:anim calcmode="lin" valueType="num">
                                      <p:cBhvr>
                                        <p:cTn id="85" dur="300" fill="hold"/>
                                        <p:tgtEl>
                                          <p:spTgt spid="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97"/>
                                        </p:tgtEl>
                                      </p:cBhvr>
                                    </p:animEffect>
                                    <p:animScale>
                                      <p:cBhvr>
                                        <p:cTn id="88" dur="150" autoRev="1" fill="hold"/>
                                        <p:tgtEl>
                                          <p:spTgt spid="97"/>
                                        </p:tgtEl>
                                      </p:cBhvr>
                                      <p:by x="105000" y="105000"/>
                                    </p:animScale>
                                  </p:childTnLst>
                                </p:cTn>
                              </p:par>
                            </p:childTnLst>
                          </p:cTn>
                        </p:par>
                        <p:par>
                          <p:cTn id="89" fill="hold">
                            <p:stCondLst>
                              <p:cond delay="500"/>
                            </p:stCondLst>
                            <p:childTnLst>
                              <p:par>
                                <p:cTn id="90" presetID="14"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randombar(horizontal)">
                                      <p:cBhvr>
                                        <p:cTn id="92" dur="500"/>
                                        <p:tgtEl>
                                          <p:spTgt spid="98"/>
                                        </p:tgtEl>
                                      </p:cBhvr>
                                    </p:animEffect>
                                  </p:childTnLst>
                                </p:cTn>
                              </p:par>
                              <p:par>
                                <p:cTn id="93" presetID="14" presetClass="entr" presetSubtype="10" fill="hold" nodeType="withEffect">
                                  <p:stCondLst>
                                    <p:cond delay="200"/>
                                  </p:stCondLst>
                                  <p:childTnLst>
                                    <p:set>
                                      <p:cBhvr>
                                        <p:cTn id="94" dur="1" fill="hold">
                                          <p:stCondLst>
                                            <p:cond delay="0"/>
                                          </p:stCondLst>
                                        </p:cTn>
                                        <p:tgtEl>
                                          <p:spTgt spid="102"/>
                                        </p:tgtEl>
                                        <p:attrNameLst>
                                          <p:attrName>style.visibility</p:attrName>
                                        </p:attrNameLst>
                                      </p:cBhvr>
                                      <p:to>
                                        <p:strVal val="visible"/>
                                      </p:to>
                                    </p:set>
                                    <p:animEffect transition="in" filter="randombar(horizontal)">
                                      <p:cBhvr>
                                        <p:cTn id="95" dur="500"/>
                                        <p:tgtEl>
                                          <p:spTgt spid="102"/>
                                        </p:tgtEl>
                                      </p:cBhvr>
                                    </p:animEffect>
                                  </p:childTnLst>
                                </p:cTn>
                              </p:par>
                              <p:par>
                                <p:cTn id="96" presetID="14" presetClass="entr" presetSubtype="10" fill="hold" nodeType="withEffect">
                                  <p:stCondLst>
                                    <p:cond delay="40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par>
                                <p:cTn id="99" presetID="14" presetClass="entr" presetSubtype="10" fill="hold" nodeType="withEffect">
                                  <p:stCondLst>
                                    <p:cond delay="300"/>
                                  </p:stCondLst>
                                  <p:childTnLst>
                                    <p:set>
                                      <p:cBhvr>
                                        <p:cTn id="100" dur="1" fill="hold">
                                          <p:stCondLst>
                                            <p:cond delay="0"/>
                                          </p:stCondLst>
                                        </p:cTn>
                                        <p:tgtEl>
                                          <p:spTgt spid="99"/>
                                        </p:tgtEl>
                                        <p:attrNameLst>
                                          <p:attrName>style.visibility</p:attrName>
                                        </p:attrNameLst>
                                      </p:cBhvr>
                                      <p:to>
                                        <p:strVal val="visible"/>
                                      </p:to>
                                    </p:set>
                                    <p:animEffect transition="in" filter="randombar(horizontal)">
                                      <p:cBhvr>
                                        <p:cTn id="101" dur="500"/>
                                        <p:tgtEl>
                                          <p:spTgt spid="99"/>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101"/>
                                        </p:tgtEl>
                                        <p:attrNameLst>
                                          <p:attrName>style.visibility</p:attrName>
                                        </p:attrNameLst>
                                      </p:cBhvr>
                                      <p:to>
                                        <p:strVal val="visible"/>
                                      </p:to>
                                    </p:set>
                                    <p:animEffect transition="in" filter="randombar(horizontal)">
                                      <p:cBhvr>
                                        <p:cTn id="104" dur="500"/>
                                        <p:tgtEl>
                                          <p:spTgt spid="101"/>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1000"/>
                                        <p:tgtEl>
                                          <p:spTgt spid="103"/>
                                        </p:tgtEl>
                                      </p:cBhvr>
                                    </p:animEffect>
                                  </p:childTnLst>
                                </p:cTn>
                              </p:par>
                            </p:childTnLst>
                          </p:cTn>
                        </p:par>
                        <p:par>
                          <p:cTn id="109" fill="hold">
                            <p:stCondLst>
                              <p:cond delay="2000"/>
                            </p:stCondLst>
                            <p:childTnLst>
                              <p:par>
                                <p:cTn id="110" presetID="22" presetClass="entr" presetSubtype="8" fill="hold" grpId="0" nodeType="after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left)">
                                      <p:cBhvr>
                                        <p:cTn id="112" dur="1000"/>
                                        <p:tgtEl>
                                          <p:spTgt spid="104"/>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wipe(left)">
                                      <p:cBhvr>
                                        <p:cTn id="116" dur="1000"/>
                                        <p:tgtEl>
                                          <p:spTgt spid="105"/>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wipe(left)">
                                      <p:cBhvr>
                                        <p:cTn id="120" dur="1000"/>
                                        <p:tgtEl>
                                          <p:spTgt spid="106"/>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wipe(left)">
                                      <p:cBhvr>
                                        <p:cTn id="1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3" grpId="0" animBg="1"/>
      <p:bldP spid="104" grpId="0" animBg="1"/>
      <p:bldP spid="105" grpId="0" animBg="1"/>
      <p:bldP spid="106" grpId="0" animBg="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矩形 2"/>
          <p:cNvSpPr/>
          <p:nvPr/>
        </p:nvSpPr>
        <p:spPr>
          <a:xfrm>
            <a:off x="3679294"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 name="矩形 3"/>
          <p:cNvSpPr/>
          <p:nvPr/>
        </p:nvSpPr>
        <p:spPr>
          <a:xfrm>
            <a:off x="3679294"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5" name="矩形 4"/>
          <p:cNvSpPr/>
          <p:nvPr/>
        </p:nvSpPr>
        <p:spPr>
          <a:xfrm>
            <a:off x="5249933"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6" name="矩形 5"/>
          <p:cNvSpPr/>
          <p:nvPr/>
        </p:nvSpPr>
        <p:spPr>
          <a:xfrm>
            <a:off x="5249933"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7" name="矩形 6"/>
          <p:cNvSpPr/>
          <p:nvPr/>
        </p:nvSpPr>
        <p:spPr>
          <a:xfrm>
            <a:off x="6820570"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8" name="矩形 7"/>
          <p:cNvSpPr/>
          <p:nvPr/>
        </p:nvSpPr>
        <p:spPr>
          <a:xfrm>
            <a:off x="6820570"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9" name="矩形 8"/>
          <p:cNvSpPr/>
          <p:nvPr/>
        </p:nvSpPr>
        <p:spPr>
          <a:xfrm>
            <a:off x="8391207" y="2160860"/>
            <a:ext cx="1389945" cy="1390154"/>
          </a:xfrm>
          <a:prstGeom prst="rect">
            <a:avLst/>
          </a:prstGeom>
          <a:solidFill>
            <a:srgbClr val="CE3A3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0" name="矩形 9"/>
          <p:cNvSpPr/>
          <p:nvPr/>
        </p:nvSpPr>
        <p:spPr>
          <a:xfrm>
            <a:off x="8391207" y="3551015"/>
            <a:ext cx="1389945" cy="83409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1" name="矩形 10"/>
          <p:cNvSpPr/>
          <p:nvPr/>
        </p:nvSpPr>
        <p:spPr>
          <a:xfrm>
            <a:off x="9961845" y="2160860"/>
            <a:ext cx="1389945" cy="1390154"/>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2" name="矩形 11"/>
          <p:cNvSpPr/>
          <p:nvPr/>
        </p:nvSpPr>
        <p:spPr>
          <a:xfrm>
            <a:off x="9961845" y="3551015"/>
            <a:ext cx="1389945" cy="834093"/>
          </a:xfrm>
          <a:prstGeom prst="rect">
            <a:avLst/>
          </a:prstGeom>
          <a:solidFill>
            <a:srgbClr val="FFE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grpSp>
        <p:nvGrpSpPr>
          <p:cNvPr id="13" name="组合 12"/>
          <p:cNvGrpSpPr/>
          <p:nvPr/>
        </p:nvGrpSpPr>
        <p:grpSpPr>
          <a:xfrm>
            <a:off x="4124279" y="2327678"/>
            <a:ext cx="499972" cy="642782"/>
            <a:chOff x="3095876" y="2479873"/>
            <a:chExt cx="366231" cy="470769"/>
          </a:xfrm>
          <a:solidFill>
            <a:schemeClr val="bg1"/>
          </a:solidFill>
        </p:grpSpPr>
        <p:sp>
          <p:nvSpPr>
            <p:cNvPr id="1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1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16"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17"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18" name="Freeform 64"/>
          <p:cNvSpPr>
            <a:spLocks noEditPoints="1"/>
          </p:cNvSpPr>
          <p:nvPr/>
        </p:nvSpPr>
        <p:spPr bwMode="auto">
          <a:xfrm flipH="1">
            <a:off x="5600767" y="2363724"/>
            <a:ext cx="688277" cy="57068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chemeClr val="bg1"/>
          </a:solidFill>
          <a:ln>
            <a:noFill/>
          </a:ln>
        </p:spPr>
        <p:txBody>
          <a:bodyPr vert="horz" wrap="square" lIns="70587" tIns="35293" rIns="70587" bIns="3529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grpSp>
        <p:nvGrpSpPr>
          <p:cNvPr id="19" name="组合 18"/>
          <p:cNvGrpSpPr/>
          <p:nvPr/>
        </p:nvGrpSpPr>
        <p:grpSpPr>
          <a:xfrm>
            <a:off x="7300711" y="2336355"/>
            <a:ext cx="429663" cy="625431"/>
            <a:chOff x="5690315" y="3674507"/>
            <a:chExt cx="314729" cy="458061"/>
          </a:xfrm>
          <a:solidFill>
            <a:schemeClr val="bg1"/>
          </a:solidFill>
        </p:grpSpPr>
        <p:sp>
          <p:nvSpPr>
            <p:cNvPr id="20"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2" name="Freeform 9"/>
          <p:cNvSpPr/>
          <p:nvPr/>
        </p:nvSpPr>
        <p:spPr bwMode="auto">
          <a:xfrm flipH="1">
            <a:off x="8729042" y="2425310"/>
            <a:ext cx="714275" cy="44751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p:spPr>
        <p:txBody>
          <a:bodyPr vert="horz" wrap="square" lIns="70587" tIns="35293" rIns="70587" bIns="3529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grpSp>
        <p:nvGrpSpPr>
          <p:cNvPr id="23" name="组合 22"/>
          <p:cNvGrpSpPr/>
          <p:nvPr/>
        </p:nvGrpSpPr>
        <p:grpSpPr>
          <a:xfrm>
            <a:off x="10352360" y="2363039"/>
            <a:ext cx="608913" cy="572058"/>
            <a:chOff x="1784487" y="2486066"/>
            <a:chExt cx="446032" cy="418971"/>
          </a:xfrm>
        </p:grpSpPr>
        <p:sp>
          <p:nvSpPr>
            <p:cNvPr id="24"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5"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6"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7"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8"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sp>
          <p:nvSpPr>
            <p:cNvPr id="2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485">
                <a:defRPr/>
              </a:pPr>
              <a:endParaRPr lang="zh-CN" altLang="en-US">
                <a:solidFill>
                  <a:sysClr val="windowText" lastClr="000000"/>
                </a:solidFill>
                <a:latin typeface="Calibri" panose="020F0502020204030204"/>
                <a:ea typeface="宋体" panose="02010600030101010101" pitchFamily="2" charset="-122"/>
              </a:endParaRPr>
            </a:p>
          </p:txBody>
        </p:sp>
      </p:grpSp>
      <p:grpSp>
        <p:nvGrpSpPr>
          <p:cNvPr id="30" name="组合 29"/>
          <p:cNvGrpSpPr/>
          <p:nvPr/>
        </p:nvGrpSpPr>
        <p:grpSpPr>
          <a:xfrm>
            <a:off x="4290871" y="3161771"/>
            <a:ext cx="6449343" cy="166819"/>
            <a:chOff x="1918742" y="3212976"/>
            <a:chExt cx="8352927" cy="216024"/>
          </a:xfrm>
          <a:solidFill>
            <a:schemeClr val="bg1">
              <a:lumMod val="85000"/>
            </a:schemeClr>
          </a:solidFill>
        </p:grpSpPr>
        <p:sp>
          <p:nvSpPr>
            <p:cNvPr id="31" name="椭圆 30"/>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等腰三角形 36"/>
          <p:cNvSpPr/>
          <p:nvPr/>
        </p:nvSpPr>
        <p:spPr>
          <a:xfrm flipV="1">
            <a:off x="4277525"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8" name="等腰三角形 37"/>
          <p:cNvSpPr/>
          <p:nvPr/>
        </p:nvSpPr>
        <p:spPr>
          <a:xfrm flipV="1">
            <a:off x="5848163"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9" name="等腰三角形 38"/>
          <p:cNvSpPr/>
          <p:nvPr/>
        </p:nvSpPr>
        <p:spPr>
          <a:xfrm flipV="1">
            <a:off x="7418801"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0" name="等腰三角形 39"/>
          <p:cNvSpPr/>
          <p:nvPr/>
        </p:nvSpPr>
        <p:spPr>
          <a:xfrm flipV="1">
            <a:off x="8989438"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1" name="等腰三角形 40"/>
          <p:cNvSpPr/>
          <p:nvPr/>
        </p:nvSpPr>
        <p:spPr>
          <a:xfrm flipV="1">
            <a:off x="10560077" y="4385107"/>
            <a:ext cx="193480" cy="166819"/>
          </a:xfrm>
          <a:prstGeom prst="triangl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2" name="TextBox 41"/>
          <p:cNvSpPr txBox="1"/>
          <p:nvPr/>
        </p:nvSpPr>
        <p:spPr>
          <a:xfrm>
            <a:off x="3813273" y="4655962"/>
            <a:ext cx="1121988" cy="317497"/>
          </a:xfrm>
          <a:prstGeom prst="rect">
            <a:avLst/>
          </a:prstGeom>
          <a:noFill/>
        </p:spPr>
        <p:txBody>
          <a:bodyPr wrap="none" lIns="70587" tIns="35293" rIns="70587" bIns="35293" rtlCol="0">
            <a:spAutoFit/>
          </a:bodyPr>
          <a:lstStyle/>
          <a:p>
            <a:pPr algn="ctr"/>
            <a:r>
              <a:rPr lang="en-US" altLang="zh-CN" sz="1600">
                <a:solidFill>
                  <a:schemeClr val="tx1">
                    <a:lumMod val="75000"/>
                    <a:lumOff val="25000"/>
                  </a:schemeClr>
                </a:solidFill>
                <a:latin typeface="Arial" panose="020B0604020202020204" pitchFamily="34" charset="0"/>
                <a:ea typeface="微软雅黑" panose="020B0503020204020204" pitchFamily="34" charset="-122"/>
              </a:rPr>
              <a:t>2010</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a:solidFill>
                  <a:schemeClr val="tx1">
                    <a:lumMod val="75000"/>
                    <a:lumOff val="25000"/>
                  </a:schemeClr>
                </a:solidFill>
                <a:latin typeface="Arial" panose="020B0604020202020204" pitchFamily="34" charset="0"/>
                <a:ea typeface="微软雅黑" panose="020B0503020204020204" pitchFamily="34" charset="-122"/>
              </a:rPr>
              <a:t>6</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月</a:t>
            </a:r>
          </a:p>
        </p:txBody>
      </p:sp>
      <p:sp>
        <p:nvSpPr>
          <p:cNvPr id="43" name="TextBox 42"/>
          <p:cNvSpPr txBox="1"/>
          <p:nvPr/>
        </p:nvSpPr>
        <p:spPr>
          <a:xfrm>
            <a:off x="5391542" y="4655962"/>
            <a:ext cx="1106726" cy="317497"/>
          </a:xfrm>
          <a:prstGeom prst="rect">
            <a:avLst/>
          </a:prstGeom>
          <a:noFill/>
        </p:spPr>
        <p:txBody>
          <a:bodyPr wrap="none" lIns="70587" tIns="35293" rIns="70587" bIns="35293" rtlCol="0">
            <a:spAutoFit/>
          </a:bodyPr>
          <a:lstStyle/>
          <a:p>
            <a:pPr algn="ctr"/>
            <a:r>
              <a:rPr lang="en-US" altLang="zh-CN" sz="1600">
                <a:solidFill>
                  <a:schemeClr val="tx1">
                    <a:lumMod val="75000"/>
                    <a:lumOff val="25000"/>
                  </a:schemeClr>
                </a:solidFill>
                <a:latin typeface="Arial" panose="020B0604020202020204" pitchFamily="34" charset="0"/>
                <a:ea typeface="微软雅黑" panose="020B0503020204020204" pitchFamily="34" charset="-122"/>
              </a:rPr>
              <a:t>2011</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a:solidFill>
                  <a:schemeClr val="tx1">
                    <a:lumMod val="75000"/>
                    <a:lumOff val="25000"/>
                  </a:schemeClr>
                </a:solidFill>
                <a:latin typeface="Arial" panose="020B0604020202020204" pitchFamily="34" charset="0"/>
                <a:ea typeface="微软雅黑" panose="020B0503020204020204" pitchFamily="34" charset="-122"/>
              </a:rPr>
              <a:t>6</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月</a:t>
            </a:r>
          </a:p>
        </p:txBody>
      </p:sp>
      <p:sp>
        <p:nvSpPr>
          <p:cNvPr id="44" name="TextBox 43"/>
          <p:cNvSpPr txBox="1"/>
          <p:nvPr/>
        </p:nvSpPr>
        <p:spPr>
          <a:xfrm>
            <a:off x="6954549" y="4655962"/>
            <a:ext cx="1121988" cy="317497"/>
          </a:xfrm>
          <a:prstGeom prst="rect">
            <a:avLst/>
          </a:prstGeom>
          <a:noFill/>
        </p:spPr>
        <p:txBody>
          <a:bodyPr wrap="none" lIns="70587" tIns="35293" rIns="70587" bIns="35293" rtlCol="0">
            <a:spAutoFit/>
          </a:bodyPr>
          <a:lstStyle/>
          <a:p>
            <a:pPr algn="ctr"/>
            <a:r>
              <a:rPr lang="en-US" altLang="zh-CN" sz="1600">
                <a:solidFill>
                  <a:schemeClr val="tx1">
                    <a:lumMod val="75000"/>
                    <a:lumOff val="25000"/>
                  </a:schemeClr>
                </a:solidFill>
                <a:latin typeface="Arial" panose="020B0604020202020204" pitchFamily="34" charset="0"/>
                <a:ea typeface="微软雅黑" panose="020B0503020204020204" pitchFamily="34" charset="-122"/>
              </a:rPr>
              <a:t>2012</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a:solidFill>
                  <a:schemeClr val="tx1">
                    <a:lumMod val="75000"/>
                    <a:lumOff val="25000"/>
                  </a:schemeClr>
                </a:solidFill>
                <a:latin typeface="Arial" panose="020B0604020202020204" pitchFamily="34" charset="0"/>
                <a:ea typeface="微软雅黑" panose="020B0503020204020204" pitchFamily="34" charset="-122"/>
              </a:rPr>
              <a:t>6</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月</a:t>
            </a:r>
          </a:p>
        </p:txBody>
      </p:sp>
      <p:sp>
        <p:nvSpPr>
          <p:cNvPr id="45" name="TextBox 44"/>
          <p:cNvSpPr txBox="1"/>
          <p:nvPr/>
        </p:nvSpPr>
        <p:spPr>
          <a:xfrm>
            <a:off x="8525185" y="4655962"/>
            <a:ext cx="1121988" cy="317497"/>
          </a:xfrm>
          <a:prstGeom prst="rect">
            <a:avLst/>
          </a:prstGeom>
          <a:noFill/>
        </p:spPr>
        <p:txBody>
          <a:bodyPr wrap="none" lIns="70587" tIns="35293" rIns="70587" bIns="35293" rtlCol="0">
            <a:spAutoFit/>
          </a:bodyPr>
          <a:lstStyle/>
          <a:p>
            <a:pPr algn="ctr"/>
            <a:r>
              <a:rPr lang="en-US" altLang="zh-CN" sz="1600">
                <a:solidFill>
                  <a:schemeClr val="tx1">
                    <a:lumMod val="75000"/>
                    <a:lumOff val="25000"/>
                  </a:schemeClr>
                </a:solidFill>
                <a:latin typeface="Arial" panose="020B0604020202020204" pitchFamily="34" charset="0"/>
                <a:ea typeface="微软雅黑" panose="020B0503020204020204" pitchFamily="34" charset="-122"/>
              </a:rPr>
              <a:t>2013</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a:solidFill>
                  <a:schemeClr val="tx1">
                    <a:lumMod val="75000"/>
                    <a:lumOff val="25000"/>
                  </a:schemeClr>
                </a:solidFill>
                <a:latin typeface="Arial" panose="020B0604020202020204" pitchFamily="34" charset="0"/>
                <a:ea typeface="微软雅黑" panose="020B0503020204020204" pitchFamily="34" charset="-122"/>
              </a:rPr>
              <a:t>6</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月</a:t>
            </a:r>
          </a:p>
        </p:txBody>
      </p:sp>
      <p:sp>
        <p:nvSpPr>
          <p:cNvPr id="46" name="TextBox 45"/>
          <p:cNvSpPr txBox="1"/>
          <p:nvPr/>
        </p:nvSpPr>
        <p:spPr>
          <a:xfrm>
            <a:off x="10095824" y="4655962"/>
            <a:ext cx="1121988" cy="317497"/>
          </a:xfrm>
          <a:prstGeom prst="rect">
            <a:avLst/>
          </a:prstGeom>
          <a:noFill/>
        </p:spPr>
        <p:txBody>
          <a:bodyPr wrap="none" lIns="70587" tIns="35293" rIns="70587" bIns="35293" rtlCol="0">
            <a:spAutoFit/>
          </a:bodyPr>
          <a:lstStyle/>
          <a:p>
            <a:pPr algn="ctr"/>
            <a:r>
              <a:rPr lang="en-US" altLang="zh-CN" sz="1600">
                <a:solidFill>
                  <a:schemeClr val="tx1">
                    <a:lumMod val="75000"/>
                    <a:lumOff val="25000"/>
                  </a:schemeClr>
                </a:solidFill>
                <a:latin typeface="Arial" panose="020B0604020202020204" pitchFamily="34" charset="0"/>
                <a:ea typeface="微软雅黑" panose="020B0503020204020204" pitchFamily="34" charset="-122"/>
              </a:rPr>
              <a:t>2014</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a:solidFill>
                  <a:schemeClr val="tx1">
                    <a:lumMod val="75000"/>
                    <a:lumOff val="25000"/>
                  </a:schemeClr>
                </a:solidFill>
                <a:latin typeface="Arial" panose="020B0604020202020204" pitchFamily="34" charset="0"/>
                <a:ea typeface="微软雅黑" panose="020B0503020204020204" pitchFamily="34" charset="-122"/>
              </a:rPr>
              <a:t>6</a:t>
            </a:r>
            <a:r>
              <a:rPr lang="zh-CN" altLang="en-US" sz="1600">
                <a:solidFill>
                  <a:schemeClr val="tx1">
                    <a:lumMod val="75000"/>
                    <a:lumOff val="25000"/>
                  </a:schemeClr>
                </a:solidFill>
                <a:latin typeface="Arial" panose="020B0604020202020204" pitchFamily="34" charset="0"/>
                <a:ea typeface="微软雅黑" panose="020B0503020204020204" pitchFamily="34" charset="-122"/>
              </a:rPr>
              <a:t>月</a:t>
            </a:r>
          </a:p>
        </p:txBody>
      </p:sp>
    </p:spTree>
    <p:custDataLst>
      <p:tags r:id="rId1"/>
    </p:custDataLst>
  </p:cSld>
  <p:clrMapOvr>
    <a:masterClrMapping/>
  </p:clrMapOvr>
  <p:transition spd="slow" advTm="452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anim calcmode="lin" valueType="num">
                                      <p:cBhvr>
                                        <p:cTn id="116" dur="500" fill="hold"/>
                                        <p:tgtEl>
                                          <p:spTgt spid="46"/>
                                        </p:tgtEl>
                                        <p:attrNameLst>
                                          <p:attrName>ppt_x</p:attrName>
                                        </p:attrNameLst>
                                      </p:cBhvr>
                                      <p:tavLst>
                                        <p:tav tm="0">
                                          <p:val>
                                            <p:strVal val="#ppt_x"/>
                                          </p:val>
                                        </p:tav>
                                        <p:tav tm="100000">
                                          <p:val>
                                            <p:strVal val="#ppt_x"/>
                                          </p:val>
                                        </p:tav>
                                      </p:tavLst>
                                    </p:anim>
                                    <p:anim calcmode="lin" valueType="num">
                                      <p:cBhvr>
                                        <p:cTn id="11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cxnSp>
        <p:nvCxnSpPr>
          <p:cNvPr id="3" name="直接连接符 2"/>
          <p:cNvCxnSpPr/>
          <p:nvPr/>
        </p:nvCxnSpPr>
        <p:spPr>
          <a:xfrm>
            <a:off x="2778557" y="2258345"/>
            <a:ext cx="704125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819806" y="2258345"/>
            <a:ext cx="0" cy="500457"/>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3537255" y="2758802"/>
            <a:ext cx="628255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3537254" y="2758802"/>
            <a:ext cx="0" cy="983884"/>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endCxn id="8" idx="2"/>
          </p:cNvCxnSpPr>
          <p:nvPr/>
        </p:nvCxnSpPr>
        <p:spPr>
          <a:xfrm>
            <a:off x="3537258" y="3742688"/>
            <a:ext cx="1167553" cy="1"/>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 name="椭圆 7"/>
          <p:cNvSpPr/>
          <p:nvPr/>
        </p:nvSpPr>
        <p:spPr>
          <a:xfrm>
            <a:off x="4704811"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9" name="直接连接符 8"/>
          <p:cNvCxnSpPr/>
          <p:nvPr/>
        </p:nvCxnSpPr>
        <p:spPr>
          <a:xfrm>
            <a:off x="6299184" y="3742685"/>
            <a:ext cx="462747"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6761930"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1" name="直接连接符 10"/>
          <p:cNvCxnSpPr/>
          <p:nvPr/>
        </p:nvCxnSpPr>
        <p:spPr>
          <a:xfrm>
            <a:off x="8356303" y="3742685"/>
            <a:ext cx="462747"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8819049" y="2945383"/>
            <a:ext cx="1594371" cy="15946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3" name="直接连接符 12"/>
          <p:cNvCxnSpPr/>
          <p:nvPr/>
        </p:nvCxnSpPr>
        <p:spPr>
          <a:xfrm>
            <a:off x="10413420" y="3742685"/>
            <a:ext cx="907529"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0946" y="3742686"/>
            <a:ext cx="0" cy="1796424"/>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8558" y="5539108"/>
            <a:ext cx="8542391" cy="0"/>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p:cNvGrpSpPr/>
          <p:nvPr/>
        </p:nvGrpSpPr>
        <p:grpSpPr>
          <a:xfrm>
            <a:off x="6867713" y="3051181"/>
            <a:ext cx="1382800" cy="1383008"/>
            <a:chOff x="5296111" y="3087542"/>
            <a:chExt cx="1790946" cy="1790946"/>
          </a:xfrm>
        </p:grpSpPr>
        <p:sp>
          <p:nvSpPr>
            <p:cNvPr id="17" name="椭圆 16"/>
            <p:cNvSpPr/>
            <p:nvPr/>
          </p:nvSpPr>
          <p:spPr>
            <a:xfrm>
              <a:off x="5296111"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4712" y="3397642"/>
              <a:ext cx="1435032" cy="478272"/>
            </a:xfrm>
            <a:prstGeom prst="rect">
              <a:avLst/>
            </a:prstGeom>
            <a:noFill/>
          </p:spPr>
          <p:txBody>
            <a:bodyPr wrap="none" rtlCol="0">
              <a:spAutoFit/>
            </a:bodyPr>
            <a:lstStyle/>
            <a:p>
              <a:pPr algn="ctr"/>
              <a:r>
                <a:rPr lang="zh-CN" altLang="en-US">
                  <a:solidFill>
                    <a:srgbClr val="CE3A3A"/>
                  </a:solidFill>
                  <a:latin typeface="微软雅黑" panose="020B0503020204020204" pitchFamily="34" charset="-122"/>
                  <a:ea typeface="微软雅黑" panose="020B0503020204020204" pitchFamily="34" charset="-122"/>
                </a:rPr>
                <a:t>添加标题</a:t>
              </a:r>
            </a:p>
          </p:txBody>
        </p:sp>
        <p:sp>
          <p:nvSpPr>
            <p:cNvPr id="19" name="Freeform 6"/>
            <p:cNvSpPr>
              <a:spLocks noEditPoints="1"/>
            </p:cNvSpPr>
            <p:nvPr/>
          </p:nvSpPr>
          <p:spPr bwMode="auto">
            <a:xfrm>
              <a:off x="5637732" y="3766974"/>
              <a:ext cx="1107850" cy="69595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4810596" y="3051181"/>
            <a:ext cx="1382800" cy="1383008"/>
            <a:chOff x="2631814" y="3087542"/>
            <a:chExt cx="1790946" cy="1790946"/>
          </a:xfrm>
        </p:grpSpPr>
        <p:sp>
          <p:nvSpPr>
            <p:cNvPr id="21" name="椭圆 20"/>
            <p:cNvSpPr/>
            <p:nvPr/>
          </p:nvSpPr>
          <p:spPr>
            <a:xfrm>
              <a:off x="2631814"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840415" y="3397642"/>
              <a:ext cx="1435032" cy="478272"/>
            </a:xfrm>
            <a:prstGeom prst="rect">
              <a:avLst/>
            </a:prstGeom>
            <a:noFill/>
          </p:spPr>
          <p:txBody>
            <a:bodyPr wrap="none" rtlCol="0">
              <a:spAutoFit/>
            </a:bodyPr>
            <a:lstStyle/>
            <a:p>
              <a:pPr algn="ctr"/>
              <a:r>
                <a:rPr lang="zh-CN" altLang="en-US">
                  <a:solidFill>
                    <a:srgbClr val="CE3A3A"/>
                  </a:solidFill>
                  <a:latin typeface="微软雅黑" panose="020B0503020204020204" pitchFamily="34" charset="-122"/>
                  <a:ea typeface="微软雅黑" panose="020B0503020204020204" pitchFamily="34" charset="-122"/>
                </a:rPr>
                <a:t>添加标题</a:t>
              </a:r>
            </a:p>
          </p:txBody>
        </p:sp>
        <p:sp>
          <p:nvSpPr>
            <p:cNvPr id="23" name="Freeform 9"/>
            <p:cNvSpPr>
              <a:spLocks noEditPoints="1"/>
            </p:cNvSpPr>
            <p:nvPr/>
          </p:nvSpPr>
          <p:spPr bwMode="auto">
            <a:xfrm>
              <a:off x="3138119" y="3814213"/>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CE3A3A"/>
            </a:soli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8924831" y="3051181"/>
            <a:ext cx="1382800" cy="1383008"/>
            <a:chOff x="7960407" y="3087542"/>
            <a:chExt cx="1790946" cy="1790946"/>
          </a:xfrm>
        </p:grpSpPr>
        <p:sp>
          <p:nvSpPr>
            <p:cNvPr id="25" name="椭圆 24"/>
            <p:cNvSpPr/>
            <p:nvPr/>
          </p:nvSpPr>
          <p:spPr>
            <a:xfrm>
              <a:off x="7960407" y="3087542"/>
              <a:ext cx="1790946" cy="1790946"/>
            </a:xfrm>
            <a:prstGeom prst="ellipse">
              <a:avLst/>
            </a:prstGeom>
            <a:solidFill>
              <a:schemeClr val="bg1"/>
            </a:solidFill>
            <a:ln>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169008" y="3397642"/>
              <a:ext cx="1435032" cy="478272"/>
            </a:xfrm>
            <a:prstGeom prst="rect">
              <a:avLst/>
            </a:prstGeom>
            <a:noFill/>
          </p:spPr>
          <p:txBody>
            <a:bodyPr wrap="none" rtlCol="0">
              <a:spAutoFit/>
            </a:bodyPr>
            <a:lstStyle/>
            <a:p>
              <a:pPr algn="ctr"/>
              <a:r>
                <a:rPr lang="zh-CN" altLang="en-US">
                  <a:solidFill>
                    <a:srgbClr val="CE3A3A"/>
                  </a:solidFill>
                  <a:latin typeface="微软雅黑" panose="020B0503020204020204" pitchFamily="34" charset="-122"/>
                  <a:ea typeface="微软雅黑" panose="020B0503020204020204" pitchFamily="34" charset="-122"/>
                </a:rPr>
                <a:t>添加标题</a:t>
              </a:r>
            </a:p>
          </p:txBody>
        </p:sp>
        <p:sp>
          <p:nvSpPr>
            <p:cNvPr id="27" name="Freeform 10"/>
            <p:cNvSpPr>
              <a:spLocks noEditPoints="1"/>
            </p:cNvSpPr>
            <p:nvPr/>
          </p:nvSpPr>
          <p:spPr bwMode="auto">
            <a:xfrm>
              <a:off x="8536307" y="3794722"/>
              <a:ext cx="639145" cy="710158"/>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rgbClr val="CE3A3A"/>
            </a:solidFill>
            <a:ln>
              <a:noFill/>
            </a:ln>
          </p:spPr>
          <p:txBody>
            <a:bodyPr vert="horz" wrap="square" lIns="91440" tIns="45720" rIns="91440" bIns="45720" numCol="1" anchor="t" anchorCtr="0" compatLnSpc="1"/>
            <a:lstStyle/>
            <a:p>
              <a:endParaRPr lang="zh-CN" altLang="en-US"/>
            </a:p>
          </p:txBody>
        </p:sp>
      </p:grpSp>
      <p:sp>
        <p:nvSpPr>
          <p:cNvPr id="28" name="TextBox 27"/>
          <p:cNvSpPr txBox="1"/>
          <p:nvPr/>
        </p:nvSpPr>
        <p:spPr>
          <a:xfrm>
            <a:off x="4616905"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选择只保留文字。</a:t>
            </a:r>
          </a:p>
        </p:txBody>
      </p:sp>
      <p:sp>
        <p:nvSpPr>
          <p:cNvPr id="29" name="TextBox 28"/>
          <p:cNvSpPr txBox="1"/>
          <p:nvPr/>
        </p:nvSpPr>
        <p:spPr>
          <a:xfrm>
            <a:off x="6674024"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0" name="TextBox 29"/>
          <p:cNvSpPr txBox="1"/>
          <p:nvPr/>
        </p:nvSpPr>
        <p:spPr>
          <a:xfrm>
            <a:off x="8731143"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Tree>
    <p:custDataLst>
      <p:tags r:id="rId1"/>
    </p:custDataLst>
  </p:cSld>
  <p:clrMapOvr>
    <a:masterClrMapping/>
  </p:clrMapOvr>
  <p:transition spd="slow" advTm="401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ppt_w</p:attrName>
                                        </p:attrNameLst>
                                      </p:cBhvr>
                                      <p:tavLst>
                                        <p:tav tm="0" fmla="#ppt_w*sin(2.5*pi*$)">
                                          <p:val>
                                            <p:fltVal val="0"/>
                                          </p:val>
                                        </p:tav>
                                        <p:tav tm="100000">
                                          <p:val>
                                            <p:fltVal val="1"/>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ppt_w</p:attrName>
                                        </p:attrNameLst>
                                      </p:cBhvr>
                                      <p:tavLst>
                                        <p:tav tm="0" fmla="#ppt_w*sin(2.5*pi*$)">
                                          <p:val>
                                            <p:fltVal val="0"/>
                                          </p:val>
                                        </p:tav>
                                        <p:tav tm="100000">
                                          <p:val>
                                            <p:fltVal val="1"/>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par>
                          <p:cTn id="61" fill="hold">
                            <p:stCondLst>
                              <p:cond delay="60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500"/>
                                        <p:tgtEl>
                                          <p:spTgt spid="15"/>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7" name="饼形 16"/>
          <p:cNvSpPr/>
          <p:nvPr/>
        </p:nvSpPr>
        <p:spPr>
          <a:xfrm rot="18000000">
            <a:off x="5793574" y="1997226"/>
            <a:ext cx="925227" cy="851503"/>
          </a:xfrm>
          <a:prstGeom prst="pie">
            <a:avLst>
              <a:gd name="adj1" fmla="val 14391128"/>
              <a:gd name="adj2" fmla="val 16989792"/>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18" name="饼形 17"/>
          <p:cNvSpPr/>
          <p:nvPr/>
        </p:nvSpPr>
        <p:spPr>
          <a:xfrm rot="18000000" flipH="1" flipV="1">
            <a:off x="8334366" y="4537445"/>
            <a:ext cx="925227" cy="851503"/>
          </a:xfrm>
          <a:prstGeom prst="pie">
            <a:avLst>
              <a:gd name="adj1" fmla="val 14391128"/>
              <a:gd name="adj2" fmla="val 16989792"/>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19" name="饼形 18"/>
          <p:cNvSpPr/>
          <p:nvPr/>
        </p:nvSpPr>
        <p:spPr>
          <a:xfrm rot="3600000" flipH="1">
            <a:off x="8334366" y="1997226"/>
            <a:ext cx="925227" cy="851503"/>
          </a:xfrm>
          <a:prstGeom prst="pie">
            <a:avLst>
              <a:gd name="adj1" fmla="val 14391128"/>
              <a:gd name="adj2" fmla="val 16989792"/>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sp>
        <p:nvSpPr>
          <p:cNvPr id="20" name="饼形 19"/>
          <p:cNvSpPr/>
          <p:nvPr/>
        </p:nvSpPr>
        <p:spPr>
          <a:xfrm rot="3600000" flipV="1">
            <a:off x="5793574" y="4537445"/>
            <a:ext cx="925227" cy="851503"/>
          </a:xfrm>
          <a:prstGeom prst="pie">
            <a:avLst>
              <a:gd name="adj1" fmla="val 14391128"/>
              <a:gd name="adj2" fmla="val 16989792"/>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solidFill>
                <a:schemeClr val="tx1"/>
              </a:solidFill>
            </a:endParaRPr>
          </a:p>
        </p:txBody>
      </p: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a:fillRect/>
          </a:stretch>
        </p:blipFill>
        <p:spPr bwMode="auto">
          <a:xfrm rot="10800000" flipV="1">
            <a:off x="4828804" y="2301367"/>
            <a:ext cx="2015381" cy="1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a:fillRect/>
          </a:stretch>
        </p:blipFill>
        <p:spPr bwMode="auto">
          <a:xfrm rot="10800000" flipV="1">
            <a:off x="8217443" y="2303336"/>
            <a:ext cx="2015381" cy="1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a:fillRect/>
          </a:stretch>
        </p:blipFill>
        <p:spPr bwMode="auto">
          <a:xfrm rot="10800000">
            <a:off x="8217203" y="4961658"/>
            <a:ext cx="2015381" cy="1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a:fillRect/>
          </a:stretch>
        </p:blipFill>
        <p:spPr bwMode="auto">
          <a:xfrm rot="10800000">
            <a:off x="4821420" y="4961658"/>
            <a:ext cx="2015381" cy="1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295006" y="2571395"/>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右箭头 4"/>
          <p:cNvSpPr/>
          <p:nvPr/>
        </p:nvSpPr>
        <p:spPr>
          <a:xfrm rot="2510246">
            <a:off x="5890512" y="1950063"/>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7" name="右箭头 4"/>
          <p:cNvSpPr/>
          <p:nvPr/>
        </p:nvSpPr>
        <p:spPr>
          <a:xfrm rot="19089754" flipH="1">
            <a:off x="7307535" y="1950063"/>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8" name="右箭头 4"/>
          <p:cNvSpPr/>
          <p:nvPr/>
        </p:nvSpPr>
        <p:spPr>
          <a:xfrm rot="19089754" flipV="1">
            <a:off x="5890512" y="4232597"/>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29" name="右箭头 4"/>
          <p:cNvSpPr/>
          <p:nvPr/>
        </p:nvSpPr>
        <p:spPr>
          <a:xfrm rot="2510246" flipH="1" flipV="1">
            <a:off x="7307535" y="4232597"/>
            <a:ext cx="1855125" cy="1203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5612" tIns="37806" rIns="75612" bIns="37806" rtlCol="0" anchor="ctr"/>
          <a:lstStyle/>
          <a:p>
            <a:pPr algn="ctr"/>
            <a:endParaRPr lang="zh-CN" altLang="en-US"/>
          </a:p>
        </p:txBody>
      </p:sp>
      <p:sp>
        <p:nvSpPr>
          <p:cNvPr id="30" name="TextBox 53"/>
          <p:cNvSpPr txBox="1">
            <a:spLocks noChangeArrowheads="1"/>
          </p:cNvSpPr>
          <p:nvPr/>
        </p:nvSpPr>
        <p:spPr bwMode="auto">
          <a:xfrm>
            <a:off x="6636446" y="3484375"/>
            <a:ext cx="1757940" cy="35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146" tIns="38573" rIns="77146" bIns="38573" numCol="1" anchor="t" anchorCtr="0" compatLnSpc="1">
            <a:spAutoFit/>
          </a:bodyPr>
          <a:lstStyle/>
          <a:p>
            <a:pPr algn="ctr" defTabSz="770890"/>
            <a:r>
              <a:rPr lang="zh-CN" altLang="en-US">
                <a:latin typeface="微软雅黑" panose="020B0503020204020204" pitchFamily="34" charset="-122"/>
                <a:ea typeface="微软雅黑" panose="020B0503020204020204" pitchFamily="34" charset="-122"/>
                <a:cs typeface="宋体" panose="02010600030101010101" pitchFamily="2" charset="-122"/>
              </a:rPr>
              <a:t>点击添加</a:t>
            </a:r>
            <a:r>
              <a:rPr lang="zh-CN" altLang="en-US" dirty="0">
                <a:latin typeface="微软雅黑" panose="020B0503020204020204" pitchFamily="34" charset="-122"/>
                <a:ea typeface="微软雅黑" panose="020B0503020204020204" pitchFamily="34" charset="-122"/>
                <a:cs typeface="宋体" panose="02010600030101010101" pitchFamily="2" charset="-122"/>
              </a:rPr>
              <a:t>标题</a:t>
            </a:r>
            <a:endParaRPr lang="zh-CN" altLang="en-US" dirty="0">
              <a:latin typeface="Arial" panose="020B0604020202020204" pitchFamily="34" charset="0"/>
              <a:cs typeface="宋体" panose="02010600030101010101" pitchFamily="2" charset="-122"/>
            </a:endParaRPr>
          </a:p>
        </p:txBody>
      </p:sp>
      <p:sp>
        <p:nvSpPr>
          <p:cNvPr id="31" name="TextBox 30"/>
          <p:cNvSpPr txBox="1"/>
          <p:nvPr/>
        </p:nvSpPr>
        <p:spPr>
          <a:xfrm>
            <a:off x="8646783" y="2571395"/>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295006" y="4025384"/>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646783" y="4025384"/>
            <a:ext cx="2161385" cy="584182"/>
          </a:xfrm>
          <a:prstGeom prst="rect">
            <a:avLst/>
          </a:prstGeom>
          <a:noFill/>
        </p:spPr>
        <p:txBody>
          <a:bodyPr wrap="square" lIns="75612" tIns="37806" rIns="75612" bIns="37806"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511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par>
                          <p:cTn id="54" fill="hold">
                            <p:stCondLst>
                              <p:cond delay="2000"/>
                            </p:stCondLst>
                            <p:childTnLst>
                              <p:par>
                                <p:cTn id="55" presetID="40" presetClass="entr" presetSubtype="0"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1"/>
                                          </p:val>
                                        </p:tav>
                                        <p:tav tm="100000">
                                          <p:val>
                                            <p:strVal val="#ppt_x"/>
                                          </p:val>
                                        </p:tav>
                                      </p:tavLst>
                                    </p:anim>
                                    <p:anim calcmode="lin" valueType="num">
                                      <p:cBhvr>
                                        <p:cTn id="59" dur="1000" fill="hold"/>
                                        <p:tgtEl>
                                          <p:spTgt spid="25"/>
                                        </p:tgtEl>
                                        <p:attrNameLst>
                                          <p:attrName>ppt_y</p:attrName>
                                        </p:attrNameLst>
                                      </p:cBhvr>
                                      <p:tavLst>
                                        <p:tav tm="0">
                                          <p:val>
                                            <p:strVal val="#ppt_y"/>
                                          </p:val>
                                        </p:tav>
                                        <p:tav tm="100000">
                                          <p:val>
                                            <p:strVal val="#ppt_y"/>
                                          </p:val>
                                        </p:tav>
                                      </p:tavLst>
                                    </p:anim>
                                  </p:childTnLst>
                                </p:cTn>
                              </p:par>
                              <p:par>
                                <p:cTn id="60" presetID="40" presetClass="entr" presetSubtype="0" fill="hold" grpId="0" nodeType="withEffect">
                                  <p:stCondLst>
                                    <p:cond delay="0"/>
                                  </p:stCondLst>
                                  <p:iterate type="lt">
                                    <p:tmPct val="10000"/>
                                  </p:iterate>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1"/>
                                          </p:val>
                                        </p:tav>
                                        <p:tav tm="100000">
                                          <p:val>
                                            <p:strVal val="#ppt_x"/>
                                          </p:val>
                                        </p:tav>
                                      </p:tavLst>
                                    </p:anim>
                                    <p:anim calcmode="lin" valueType="num">
                                      <p:cBhvr>
                                        <p:cTn id="64" dur="1000" fill="hold"/>
                                        <p:tgtEl>
                                          <p:spTgt spid="31"/>
                                        </p:tgtEl>
                                        <p:attrNameLst>
                                          <p:attrName>ppt_y</p:attrName>
                                        </p:attrNameLst>
                                      </p:cBhvr>
                                      <p:tavLst>
                                        <p:tav tm="0">
                                          <p:val>
                                            <p:strVal val="#ppt_y"/>
                                          </p:val>
                                        </p:tav>
                                        <p:tav tm="100000">
                                          <p:val>
                                            <p:strVal val="#ppt_y"/>
                                          </p:val>
                                        </p:tav>
                                      </p:tavLst>
                                    </p:anim>
                                  </p:childTnLst>
                                </p:cTn>
                              </p:par>
                              <p:par>
                                <p:cTn id="65" presetID="40" presetClass="entr" presetSubtype="0" fill="hold" grpId="0" nodeType="withEffect">
                                  <p:stCondLst>
                                    <p:cond delay="0"/>
                                  </p:stCondLst>
                                  <p:iterate type="lt">
                                    <p:tmPct val="10000"/>
                                  </p:iterate>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1"/>
                                          </p:val>
                                        </p:tav>
                                        <p:tav tm="100000">
                                          <p:val>
                                            <p:strVal val="#ppt_x"/>
                                          </p:val>
                                        </p:tav>
                                      </p:tavLst>
                                    </p:anim>
                                    <p:anim calcmode="lin" valueType="num">
                                      <p:cBhvr>
                                        <p:cTn id="69" dur="1000" fill="hold"/>
                                        <p:tgtEl>
                                          <p:spTgt spid="33"/>
                                        </p:tgtEl>
                                        <p:attrNameLst>
                                          <p:attrName>ppt_y</p:attrName>
                                        </p:attrNameLst>
                                      </p:cBhvr>
                                      <p:tavLst>
                                        <p:tav tm="0">
                                          <p:val>
                                            <p:strVal val="#ppt_y"/>
                                          </p:val>
                                        </p:tav>
                                        <p:tav tm="100000">
                                          <p:val>
                                            <p:strVal val="#ppt_y"/>
                                          </p:val>
                                        </p:tav>
                                      </p:tavLst>
                                    </p:anim>
                                  </p:childTnLst>
                                </p:cTn>
                              </p:par>
                              <p:par>
                                <p:cTn id="70" presetID="40" presetClass="entr" presetSubtype="0" fill="hold" grpId="0" nodeType="withEffect">
                                  <p:stCondLst>
                                    <p:cond delay="0"/>
                                  </p:stCondLst>
                                  <p:iterate type="lt">
                                    <p:tmPct val="10000"/>
                                  </p:iterate>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1"/>
                                          </p:val>
                                        </p:tav>
                                        <p:tav tm="100000">
                                          <p:val>
                                            <p:strVal val="#ppt_x"/>
                                          </p:val>
                                        </p:tav>
                                      </p:tavLst>
                                    </p:anim>
                                    <p:anim calcmode="lin" valueType="num">
                                      <p:cBhvr>
                                        <p:cTn id="7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9" grpId="0" animBg="1"/>
      <p:bldP spid="20" grpId="0" animBg="1"/>
      <p:bldP spid="25" grpId="0"/>
      <p:bldP spid="26" grpId="0" animBg="1"/>
      <p:bldP spid="27" grpId="0" animBg="1"/>
      <p:bldP spid="28" grpId="0" animBg="1"/>
      <p:bldP spid="29" grpId="0" animBg="1"/>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17"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8128888" y="909000"/>
            <a:ext cx="3059262" cy="2520000"/>
            <a:chOff x="8128888" y="909000"/>
            <a:chExt cx="3059262" cy="2520000"/>
          </a:xfrm>
        </p:grpSpPr>
        <p:sp>
          <p:nvSpPr>
            <p:cNvPr id="10" name="矩形 9"/>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a:solidFill>
                    <a:prstClr val="white"/>
                  </a:solidFill>
                  <a:latin typeface="Bebas" pitchFamily="2" charset="0"/>
                </a:rPr>
                <a:t>04</a:t>
              </a:r>
              <a:endParaRPr lang="zh-CN" altLang="en-US" sz="15000">
                <a:solidFill>
                  <a:prstClr val="white"/>
                </a:solidFill>
                <a:latin typeface="Bebas" pitchFamily="2" charset="0"/>
              </a:endParaRPr>
            </a:p>
          </p:txBody>
        </p:sp>
        <p:sp>
          <p:nvSpPr>
            <p:cNvPr id="12" name="直角三角形 11"/>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工作不足之处</a:t>
            </a:r>
          </a:p>
        </p:txBody>
      </p:sp>
    </p:spTree>
  </p:cSld>
  <p:clrMapOvr>
    <a:masterClrMapping/>
  </p:clrMapOvr>
  <p:transition spd="slow" advTm="86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矩形 2"/>
          <p:cNvSpPr/>
          <p:nvPr/>
        </p:nvSpPr>
        <p:spPr>
          <a:xfrm>
            <a:off x="4333220"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AutoShape 12"/>
          <p:cNvSpPr>
            <a:spLocks noChangeArrowheads="1"/>
          </p:cNvSpPr>
          <p:nvPr/>
        </p:nvSpPr>
        <p:spPr bwMode="auto">
          <a:xfrm>
            <a:off x="4333220" y="1988840"/>
            <a:ext cx="2857990" cy="610144"/>
          </a:xfrm>
          <a:prstGeom prst="homePlate">
            <a:avLst>
              <a:gd name="adj" fmla="val 63872"/>
            </a:avLst>
          </a:prstGeom>
          <a:solidFill>
            <a:srgbClr val="FEC202"/>
          </a:solidFill>
          <a:ln w="9525">
            <a:noFill/>
            <a:miter lim="800000"/>
          </a:ln>
        </p:spPr>
        <p:txBody>
          <a:bodyPr wrap="none" lIns="70601" tIns="35300" rIns="70601" bIns="35300" anchor="ctr"/>
          <a:lstStyle/>
          <a:p>
            <a:pPr algn="ctr"/>
            <a:r>
              <a:rPr lang="zh-CN" altLang="en-US" sz="1900" b="1">
                <a:solidFill>
                  <a:prstClr val="white"/>
                </a:solidFill>
                <a:latin typeface="微软雅黑" panose="020B0503020204020204" pitchFamily="34" charset="-122"/>
                <a:ea typeface="微软雅黑" panose="020B0503020204020204" pitchFamily="34" charset="-122"/>
              </a:rPr>
              <a:t>添加标题</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415388" y="2812005"/>
            <a:ext cx="2746795" cy="2864362"/>
          </a:xfrm>
          <a:prstGeom prst="rect">
            <a:avLst/>
          </a:prstGeom>
          <a:noFill/>
        </p:spPr>
        <p:txBody>
          <a:bodyPr wrap="square" lIns="70601" tIns="35300" rIns="70601" bIns="35300" rtlCol="0">
            <a:spAutoFit/>
          </a:bodyPr>
          <a:lstStyle/>
          <a:p>
            <a:pPr>
              <a:lnSpc>
                <a:spcPct val="15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50000"/>
              </a:lnSpc>
            </a:pPr>
            <a:endParaRPr lang="zh-CN" altLang="en-US" sz="1100" dirty="0">
              <a:solidFill>
                <a:sysClr val="windowText" lastClr="000000"/>
              </a:solidFill>
              <a:latin typeface="微软雅黑" panose="020B0503020204020204" pitchFamily="34" charset="-122"/>
              <a:ea typeface="微软雅黑" panose="020B0503020204020204" pitchFamily="34" charset="-122"/>
            </a:endParaRPr>
          </a:p>
        </p:txBody>
      </p:sp>
      <p:sp>
        <p:nvSpPr>
          <p:cNvPr id="6" name="矩形 5"/>
          <p:cNvSpPr/>
          <p:nvPr/>
        </p:nvSpPr>
        <p:spPr>
          <a:xfrm>
            <a:off x="7724686"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7" name="AutoShape 12"/>
          <p:cNvSpPr>
            <a:spLocks noChangeArrowheads="1"/>
          </p:cNvSpPr>
          <p:nvPr/>
        </p:nvSpPr>
        <p:spPr bwMode="auto">
          <a:xfrm flipH="1">
            <a:off x="7724686" y="1988840"/>
            <a:ext cx="2857990" cy="610144"/>
          </a:xfrm>
          <a:prstGeom prst="homePlate">
            <a:avLst>
              <a:gd name="adj" fmla="val 63872"/>
            </a:avLst>
          </a:prstGeom>
          <a:solidFill>
            <a:srgbClr val="CE3A3A"/>
          </a:solidFill>
          <a:ln w="9525">
            <a:noFill/>
            <a:miter lim="800000"/>
          </a:ln>
        </p:spPr>
        <p:txBody>
          <a:bodyPr wrap="none" lIns="70601" tIns="35300" rIns="70601" bIns="35300" anchor="ctr"/>
          <a:lstStyle/>
          <a:p>
            <a:pPr algn="ctr"/>
            <a:r>
              <a:rPr lang="zh-CN" altLang="en-US" sz="1900" b="1">
                <a:solidFill>
                  <a:prstClr val="white"/>
                </a:solidFill>
                <a:latin typeface="微软雅黑" panose="020B0503020204020204" pitchFamily="34" charset="-122"/>
                <a:ea typeface="微软雅黑" panose="020B0503020204020204" pitchFamily="34" charset="-122"/>
              </a:rPr>
              <a:t>添加标题</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806853" y="2812005"/>
            <a:ext cx="2746795" cy="2610446"/>
          </a:xfrm>
          <a:prstGeom prst="rect">
            <a:avLst/>
          </a:prstGeom>
          <a:noFill/>
        </p:spPr>
        <p:txBody>
          <a:bodyPr wrap="square" lIns="70601" tIns="35300" rIns="70601" bIns="35300" rtlCol="0">
            <a:spAutoFit/>
          </a:bodyPr>
          <a:lstStyle/>
          <a:p>
            <a:pPr>
              <a:lnSpc>
                <a:spcPct val="15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ysClr val="windowText" lastClr="000000"/>
                </a:solidFill>
                <a:latin typeface="微软雅黑" panose="020B0503020204020204" pitchFamily="34" charset="-122"/>
                <a:ea typeface="微软雅黑" panose="020B0503020204020204" pitchFamily="34" charset="-122"/>
              </a:rPr>
              <a:t>文字。</a:t>
            </a:r>
            <a:endParaRPr lang="en-US" altLang="zh-CN" sz="110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lang="zh-CN" altLang="en-US" sz="11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252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childTnLst>
                          </p:cTn>
                        </p:par>
                        <p:par>
                          <p:cTn id="21" fill="hold">
                            <p:stCondLst>
                              <p:cond delay="625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675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72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0413"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519141" y="2053437"/>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2" name="矩形 51"/>
          <p:cNvSpPr/>
          <p:nvPr/>
        </p:nvSpPr>
        <p:spPr>
          <a:xfrm>
            <a:off x="5519141" y="3032956"/>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3" name="矩形 52"/>
          <p:cNvSpPr/>
          <p:nvPr/>
        </p:nvSpPr>
        <p:spPr>
          <a:xfrm>
            <a:off x="5519141" y="4069661"/>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4" name="矩形 53"/>
          <p:cNvSpPr/>
          <p:nvPr/>
        </p:nvSpPr>
        <p:spPr>
          <a:xfrm>
            <a:off x="5519141" y="5069952"/>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50" name="矩形 49"/>
          <p:cNvSpPr/>
          <p:nvPr/>
        </p:nvSpPr>
        <p:spPr>
          <a:xfrm>
            <a:off x="5519141" y="1045325"/>
            <a:ext cx="475252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Bebas" pitchFamily="2" charset="0"/>
            </a:endParaRPr>
          </a:p>
        </p:txBody>
      </p:sp>
      <p:sp>
        <p:nvSpPr>
          <p:cNvPr id="13" name="矩形 12"/>
          <p:cNvSpPr/>
          <p:nvPr/>
        </p:nvSpPr>
        <p:spPr>
          <a:xfrm>
            <a:off x="0" y="1"/>
            <a:ext cx="2782838" cy="6858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a:off x="2782838" y="-1"/>
            <a:ext cx="312519" cy="1038797"/>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27054" y="1045325"/>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FEFEFE"/>
                </a:solidFill>
                <a:latin typeface="Bebas" pitchFamily="2" charset="0"/>
              </a:rPr>
              <a:t>01</a:t>
            </a:r>
            <a:endParaRPr lang="zh-CN" altLang="en-US" sz="3600">
              <a:solidFill>
                <a:srgbClr val="FEFEFE"/>
              </a:solidFill>
              <a:latin typeface="Bebas" pitchFamily="2" charset="0"/>
            </a:endParaRPr>
          </a:p>
        </p:txBody>
      </p:sp>
      <p:sp>
        <p:nvSpPr>
          <p:cNvPr id="17" name="矩形 16"/>
          <p:cNvSpPr/>
          <p:nvPr/>
        </p:nvSpPr>
        <p:spPr>
          <a:xfrm>
            <a:off x="4727054" y="2053437"/>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FEFEFE"/>
                </a:solidFill>
                <a:latin typeface="Bebas" pitchFamily="2" charset="0"/>
              </a:rPr>
              <a:t>02</a:t>
            </a:r>
            <a:endParaRPr lang="zh-CN" altLang="en-US" sz="3600">
              <a:solidFill>
                <a:srgbClr val="FEFEFE"/>
              </a:solidFill>
              <a:latin typeface="Bebas" pitchFamily="2" charset="0"/>
            </a:endParaRPr>
          </a:p>
        </p:txBody>
      </p:sp>
      <p:sp>
        <p:nvSpPr>
          <p:cNvPr id="20" name="矩形 19"/>
          <p:cNvSpPr/>
          <p:nvPr/>
        </p:nvSpPr>
        <p:spPr>
          <a:xfrm>
            <a:off x="4727054" y="3061549"/>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FEFEFE"/>
                </a:solidFill>
                <a:latin typeface="Bebas" pitchFamily="2" charset="0"/>
              </a:rPr>
              <a:t>03</a:t>
            </a:r>
            <a:endParaRPr lang="zh-CN" altLang="en-US" sz="3600">
              <a:solidFill>
                <a:srgbClr val="FEFEFE"/>
              </a:solidFill>
              <a:latin typeface="Bebas" pitchFamily="2" charset="0"/>
            </a:endParaRPr>
          </a:p>
        </p:txBody>
      </p:sp>
      <p:sp>
        <p:nvSpPr>
          <p:cNvPr id="21" name="矩形 20"/>
          <p:cNvSpPr/>
          <p:nvPr/>
        </p:nvSpPr>
        <p:spPr>
          <a:xfrm>
            <a:off x="4727054" y="4069661"/>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FEFEFE"/>
                </a:solidFill>
                <a:latin typeface="Bebas" pitchFamily="2" charset="0"/>
              </a:rPr>
              <a:t>04</a:t>
            </a:r>
            <a:endParaRPr lang="zh-CN" altLang="en-US" sz="3600">
              <a:solidFill>
                <a:srgbClr val="FEFEFE"/>
              </a:solidFill>
              <a:latin typeface="Bebas" pitchFamily="2" charset="0"/>
            </a:endParaRPr>
          </a:p>
        </p:txBody>
      </p:sp>
      <p:sp>
        <p:nvSpPr>
          <p:cNvPr id="22" name="矩形 21"/>
          <p:cNvSpPr/>
          <p:nvPr/>
        </p:nvSpPr>
        <p:spPr>
          <a:xfrm>
            <a:off x="4727054" y="5077773"/>
            <a:ext cx="792088" cy="79208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FEFEFE"/>
                </a:solidFill>
                <a:latin typeface="Bebas" pitchFamily="2" charset="0"/>
              </a:rPr>
              <a:t>05</a:t>
            </a:r>
            <a:endParaRPr lang="zh-CN" altLang="en-US" sz="3600">
              <a:solidFill>
                <a:srgbClr val="FEFEFE"/>
              </a:solidFill>
              <a:latin typeface="Bebas" pitchFamily="2" charset="0"/>
            </a:endParaRPr>
          </a:p>
        </p:txBody>
      </p:sp>
      <p:sp>
        <p:nvSpPr>
          <p:cNvPr id="23" name="TextBox 22"/>
          <p:cNvSpPr txBox="1"/>
          <p:nvPr/>
        </p:nvSpPr>
        <p:spPr>
          <a:xfrm>
            <a:off x="5721214" y="1310743"/>
            <a:ext cx="2031325" cy="461665"/>
          </a:xfrm>
          <a:prstGeom prst="rect">
            <a:avLst/>
          </a:prstGeom>
          <a:noFill/>
        </p:spPr>
        <p:txBody>
          <a:bodyPr wrap="none" rtlCol="0">
            <a:spAutoFit/>
          </a:bodyPr>
          <a:lstStyle/>
          <a:p>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年度工作概述</a:t>
            </a:r>
          </a:p>
        </p:txBody>
      </p:sp>
      <p:sp>
        <p:nvSpPr>
          <p:cNvPr id="24" name="TextBox 23"/>
          <p:cNvSpPr txBox="1"/>
          <p:nvPr/>
        </p:nvSpPr>
        <p:spPr>
          <a:xfrm>
            <a:off x="5721214" y="2323680"/>
            <a:ext cx="2031325" cy="461665"/>
          </a:xfrm>
          <a:prstGeom prst="rect">
            <a:avLst/>
          </a:prstGeom>
          <a:noFill/>
        </p:spPr>
        <p:txBody>
          <a:bodyPr wrap="none" rtlCol="0">
            <a:spAutoFit/>
          </a:bodyPr>
          <a:lstStyle/>
          <a:p>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工作完成情况</a:t>
            </a:r>
          </a:p>
        </p:txBody>
      </p:sp>
      <p:sp>
        <p:nvSpPr>
          <p:cNvPr id="25" name="TextBox 24"/>
          <p:cNvSpPr txBox="1"/>
          <p:nvPr/>
        </p:nvSpPr>
        <p:spPr>
          <a:xfrm>
            <a:off x="5721214" y="3322103"/>
            <a:ext cx="2031325" cy="461665"/>
          </a:xfrm>
          <a:prstGeom prst="rect">
            <a:avLst/>
          </a:prstGeom>
          <a:noFill/>
        </p:spPr>
        <p:txBody>
          <a:bodyPr wrap="none" rtlCol="0">
            <a:spAutoFit/>
          </a:bodyPr>
          <a:lstStyle/>
          <a:p>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项目成果展示</a:t>
            </a:r>
          </a:p>
        </p:txBody>
      </p:sp>
      <p:sp>
        <p:nvSpPr>
          <p:cNvPr id="26" name="TextBox 25"/>
          <p:cNvSpPr txBox="1"/>
          <p:nvPr/>
        </p:nvSpPr>
        <p:spPr>
          <a:xfrm>
            <a:off x="5721214" y="4349554"/>
            <a:ext cx="2031325" cy="461665"/>
          </a:xfrm>
          <a:prstGeom prst="rect">
            <a:avLst/>
          </a:prstGeom>
          <a:noFill/>
        </p:spPr>
        <p:txBody>
          <a:bodyPr wrap="none" rtlCol="0">
            <a:spAutoFit/>
          </a:bodyPr>
          <a:lstStyle/>
          <a:p>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工作不足之处</a:t>
            </a:r>
          </a:p>
        </p:txBody>
      </p:sp>
      <p:sp>
        <p:nvSpPr>
          <p:cNvPr id="27" name="TextBox 26"/>
          <p:cNvSpPr txBox="1"/>
          <p:nvPr/>
        </p:nvSpPr>
        <p:spPr>
          <a:xfrm>
            <a:off x="5721214" y="5347978"/>
            <a:ext cx="2031325" cy="461665"/>
          </a:xfrm>
          <a:prstGeom prst="rect">
            <a:avLst/>
          </a:prstGeom>
          <a:noFill/>
        </p:spPr>
        <p:txBody>
          <a:bodyPr wrap="none" rtlCol="0">
            <a:spAutoFit/>
          </a:bodyPr>
          <a:lstStyle/>
          <a:p>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明年工作计划</a:t>
            </a:r>
          </a:p>
        </p:txBody>
      </p:sp>
      <p:sp>
        <p:nvSpPr>
          <p:cNvPr id="28" name="矩形 27"/>
          <p:cNvSpPr/>
          <p:nvPr/>
        </p:nvSpPr>
        <p:spPr>
          <a:xfrm>
            <a:off x="5796002" y="113726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796002" y="1212574"/>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796002" y="1287883"/>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96002" y="2131055"/>
            <a:ext cx="21463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96002" y="2206365"/>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96002" y="228167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96002" y="3148624"/>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96002" y="3223934"/>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796002" y="3299243"/>
            <a:ext cx="333464"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796002" y="4151884"/>
            <a:ext cx="142781"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796002" y="4227194"/>
            <a:ext cx="357260"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796002" y="4302503"/>
            <a:ext cx="213244" cy="47051"/>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796002" y="5145483"/>
            <a:ext cx="285562"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796002" y="5220793"/>
            <a:ext cx="357260"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796002" y="5296102"/>
            <a:ext cx="429268" cy="45719"/>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606589" y="2548459"/>
            <a:ext cx="1569660" cy="1200329"/>
          </a:xfrm>
          <a:prstGeom prst="rect">
            <a:avLst/>
          </a:prstGeom>
          <a:noFill/>
        </p:spPr>
        <p:txBody>
          <a:bodyPr wrap="none" rtlCol="0">
            <a:spAutoFit/>
          </a:bodyPr>
          <a:lstStyle/>
          <a:p>
            <a:pPr algn="ctr"/>
            <a:r>
              <a:rPr lang="zh-CN" altLang="en-US" sz="5400">
                <a:solidFill>
                  <a:srgbClr val="FFE699"/>
                </a:solidFill>
                <a:latin typeface="微软雅黑" panose="020B0503020204020204" pitchFamily="34" charset="-122"/>
                <a:ea typeface="微软雅黑" panose="020B0503020204020204" pitchFamily="34" charset="-122"/>
              </a:rPr>
              <a:t>目录</a:t>
            </a:r>
            <a:endParaRPr lang="en-US" altLang="zh-CN" sz="5400">
              <a:solidFill>
                <a:srgbClr val="FFE699"/>
              </a:solidFill>
              <a:latin typeface="微软雅黑" panose="020B0503020204020204" pitchFamily="34" charset="-122"/>
              <a:ea typeface="微软雅黑" panose="020B0503020204020204" pitchFamily="34" charset="-122"/>
            </a:endParaRPr>
          </a:p>
          <a:p>
            <a:pPr algn="ctr"/>
            <a:r>
              <a:rPr lang="en-US" altLang="zh-CN">
                <a:solidFill>
                  <a:srgbClr val="FFE699"/>
                </a:solidFill>
                <a:latin typeface="微软雅黑" panose="020B0503020204020204" pitchFamily="34" charset="-122"/>
                <a:ea typeface="微软雅黑" panose="020B0503020204020204" pitchFamily="34" charset="-122"/>
              </a:rPr>
              <a:t>contents</a:t>
            </a:r>
            <a:endParaRPr lang="zh-CN" altLang="en-US">
              <a:solidFill>
                <a:srgbClr val="FFE699"/>
              </a:solidFill>
            </a:endParaRPr>
          </a:p>
        </p:txBody>
      </p:sp>
    </p:spTree>
  </p:cSld>
  <p:clrMapOvr>
    <a:masterClrMapping/>
  </p:clrMapOvr>
  <p:transition spd="slow" advTm="406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ppt_x</p:attrName>
                                        </p:attrNameLst>
                                      </p:cBhvr>
                                      <p:tavLst>
                                        <p:tav tm="0">
                                          <p:val>
                                            <p:strVal val="#ppt_x-#ppt_w*1.125000"/>
                                          </p:val>
                                        </p:tav>
                                        <p:tav tm="100000">
                                          <p:val>
                                            <p:strVal val="#ppt_x"/>
                                          </p:val>
                                        </p:tav>
                                      </p:tavLst>
                                    </p:anim>
                                    <p:animEffect transition="in" filter="wipe(righ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22" presetClass="entr" presetSubtype="8"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25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par>
                          <p:cTn id="51" fill="hold">
                            <p:stCondLst>
                              <p:cond delay="3500"/>
                            </p:stCondLst>
                            <p:childTnLst>
                              <p:par>
                                <p:cTn id="52" presetID="1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righ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grpId="0" nodeType="withEffect">
                                  <p:stCondLst>
                                    <p:cond delay="40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000"/>
                            </p:stCondLst>
                            <p:childTnLst>
                              <p:par>
                                <p:cTn id="66" presetID="49" presetClass="entr" presetSubtype="0"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 calcmode="lin" valueType="num">
                                      <p:cBhvr>
                                        <p:cTn id="70" dur="500" fill="hold"/>
                                        <p:tgtEl>
                                          <p:spTgt spid="20"/>
                                        </p:tgtEl>
                                        <p:attrNameLst>
                                          <p:attrName>style.rotation</p:attrName>
                                        </p:attrNameLst>
                                      </p:cBhvr>
                                      <p:tavLst>
                                        <p:tav tm="0">
                                          <p:val>
                                            <p:fltVal val="360"/>
                                          </p:val>
                                        </p:tav>
                                        <p:tav tm="100000">
                                          <p:val>
                                            <p:fltVal val="0"/>
                                          </p:val>
                                        </p:tav>
                                      </p:tavLst>
                                    </p:anim>
                                    <p:animEffect transition="in" filter="fade">
                                      <p:cBhvr>
                                        <p:cTn id="71" dur="500"/>
                                        <p:tgtEl>
                                          <p:spTgt spid="20"/>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5000"/>
                            </p:stCondLst>
                            <p:childTnLst>
                              <p:par>
                                <p:cTn id="77" presetID="1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right)">
                                      <p:cBhvr>
                                        <p:cTn id="80" dur="500"/>
                                        <p:tgtEl>
                                          <p:spTgt spid="2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5500"/>
                            </p:stCondLst>
                            <p:childTnLst>
                              <p:par>
                                <p:cTn id="91" presetID="49" presetClass="entr" presetSubtype="0" decel="10000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360"/>
                                          </p:val>
                                        </p:tav>
                                        <p:tav tm="100000">
                                          <p:val>
                                            <p:fltVal val="0"/>
                                          </p:val>
                                        </p:tav>
                                      </p:tavLst>
                                    </p:anim>
                                    <p:animEffect transition="in" filter="fade">
                                      <p:cBhvr>
                                        <p:cTn id="96" dur="500"/>
                                        <p:tgtEl>
                                          <p:spTgt spid="21"/>
                                        </p:tgtEl>
                                      </p:cBhvr>
                                    </p:animEffect>
                                  </p:childTnLst>
                                </p:cTn>
                              </p:par>
                            </p:childTnLst>
                          </p:cTn>
                        </p:par>
                        <p:par>
                          <p:cTn id="97" fill="hold">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childTnLst>
                          </p:cTn>
                        </p:par>
                        <p:par>
                          <p:cTn id="101" fill="hold">
                            <p:stCondLst>
                              <p:cond delay="6500"/>
                            </p:stCondLst>
                            <p:childTnLst>
                              <p:par>
                                <p:cTn id="102" presetID="1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p:tgtEl>
                                          <p:spTgt spid="26"/>
                                        </p:tgtEl>
                                        <p:attrNameLst>
                                          <p:attrName>ppt_x</p:attrName>
                                        </p:attrNameLst>
                                      </p:cBhvr>
                                      <p:tavLst>
                                        <p:tav tm="0">
                                          <p:val>
                                            <p:strVal val="#ppt_x-#ppt_w*1.125000"/>
                                          </p:val>
                                        </p:tav>
                                        <p:tav tm="100000">
                                          <p:val>
                                            <p:strVal val="#ppt_x"/>
                                          </p:val>
                                        </p:tav>
                                      </p:tavLst>
                                    </p:anim>
                                    <p:animEffect transition="in" filter="wipe(right)">
                                      <p:cBhvr>
                                        <p:cTn id="105" dur="500"/>
                                        <p:tgtEl>
                                          <p:spTgt spid="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left)">
                                      <p:cBhvr>
                                        <p:cTn id="108" dur="500"/>
                                        <p:tgtEl>
                                          <p:spTgt spid="45"/>
                                        </p:tgtEl>
                                      </p:cBhvr>
                                    </p:animEffect>
                                  </p:childTnLst>
                                </p:cTn>
                              </p:par>
                              <p:par>
                                <p:cTn id="109" presetID="22" presetClass="entr" presetSubtype="8" fill="hold" grpId="0" nodeType="withEffect">
                                  <p:stCondLst>
                                    <p:cond delay="20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par>
                                <p:cTn id="112" presetID="22" presetClass="entr" presetSubtype="8" fill="hold" grpId="0" nodeType="withEffect">
                                  <p:stCondLst>
                                    <p:cond delay="40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7000"/>
                            </p:stCondLst>
                            <p:childTnLst>
                              <p:par>
                                <p:cTn id="116" presetID="49" presetClass="entr" presetSubtype="0" decel="10000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ppt_w</p:attrName>
                                        </p:attrNameLst>
                                      </p:cBhvr>
                                      <p:tavLst>
                                        <p:tav tm="0">
                                          <p:val>
                                            <p:fltVal val="0"/>
                                          </p:val>
                                        </p:tav>
                                        <p:tav tm="100000">
                                          <p:val>
                                            <p:strVal val="#ppt_w"/>
                                          </p:val>
                                        </p:tav>
                                      </p:tavLst>
                                    </p:anim>
                                    <p:anim calcmode="lin" valueType="num">
                                      <p:cBhvr>
                                        <p:cTn id="119" dur="500" fill="hold"/>
                                        <p:tgtEl>
                                          <p:spTgt spid="22"/>
                                        </p:tgtEl>
                                        <p:attrNameLst>
                                          <p:attrName>ppt_h</p:attrName>
                                        </p:attrNameLst>
                                      </p:cBhvr>
                                      <p:tavLst>
                                        <p:tav tm="0">
                                          <p:val>
                                            <p:fltVal val="0"/>
                                          </p:val>
                                        </p:tav>
                                        <p:tav tm="100000">
                                          <p:val>
                                            <p:strVal val="#ppt_h"/>
                                          </p:val>
                                        </p:tav>
                                      </p:tavLst>
                                    </p:anim>
                                    <p:anim calcmode="lin" valueType="num">
                                      <p:cBhvr>
                                        <p:cTn id="120" dur="500" fill="hold"/>
                                        <p:tgtEl>
                                          <p:spTgt spid="22"/>
                                        </p:tgtEl>
                                        <p:attrNameLst>
                                          <p:attrName>style.rotation</p:attrName>
                                        </p:attrNameLst>
                                      </p:cBhvr>
                                      <p:tavLst>
                                        <p:tav tm="0">
                                          <p:val>
                                            <p:fltVal val="360"/>
                                          </p:val>
                                        </p:tav>
                                        <p:tav tm="100000">
                                          <p:val>
                                            <p:fltVal val="0"/>
                                          </p:val>
                                        </p:tav>
                                      </p:tavLst>
                                    </p:anim>
                                    <p:animEffect transition="in" filter="fade">
                                      <p:cBhvr>
                                        <p:cTn id="121" dur="500"/>
                                        <p:tgtEl>
                                          <p:spTgt spid="22"/>
                                        </p:tgtEl>
                                      </p:cBhvr>
                                    </p:animEffect>
                                  </p:childTnLst>
                                </p:cTn>
                              </p:par>
                            </p:childTnLst>
                          </p:cTn>
                        </p:par>
                        <p:par>
                          <p:cTn id="122" fill="hold">
                            <p:stCondLst>
                              <p:cond delay="75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childTnLst>
                          </p:cTn>
                        </p:par>
                        <p:par>
                          <p:cTn id="126" fill="hold">
                            <p:stCondLst>
                              <p:cond delay="8000"/>
                            </p:stCondLst>
                            <p:childTnLst>
                              <p:par>
                                <p:cTn id="127" presetID="12" presetClass="entr" presetSubtype="8"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p:tgtEl>
                                          <p:spTgt spid="27"/>
                                        </p:tgtEl>
                                        <p:attrNameLst>
                                          <p:attrName>ppt_x</p:attrName>
                                        </p:attrNameLst>
                                      </p:cBhvr>
                                      <p:tavLst>
                                        <p:tav tm="0">
                                          <p:val>
                                            <p:strVal val="#ppt_x-#ppt_w*1.125000"/>
                                          </p:val>
                                        </p:tav>
                                        <p:tav tm="100000">
                                          <p:val>
                                            <p:strVal val="#ppt_x"/>
                                          </p:val>
                                        </p:tav>
                                      </p:tavLst>
                                    </p:anim>
                                    <p:animEffect transition="in" filter="wipe(right)">
                                      <p:cBhvr>
                                        <p:cTn id="130" dur="500"/>
                                        <p:tgtEl>
                                          <p:spTgt spid="2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wipe(left)">
                                      <p:cBhvr>
                                        <p:cTn id="133" dur="500"/>
                                        <p:tgtEl>
                                          <p:spTgt spid="48"/>
                                        </p:tgtEl>
                                      </p:cBhvr>
                                    </p:animEffect>
                                  </p:childTnLst>
                                </p:cTn>
                              </p:par>
                              <p:par>
                                <p:cTn id="134" presetID="22" presetClass="entr" presetSubtype="8" fill="hold" grpId="0" nodeType="withEffect">
                                  <p:stCondLst>
                                    <p:cond delay="20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par>
                                <p:cTn id="137" presetID="22" presetClass="entr" presetSubtype="8" fill="hold" grpId="0" nodeType="withEffect">
                                  <p:stCondLst>
                                    <p:cond delay="40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0" grpId="0" animBg="1"/>
      <p:bldP spid="13" grpId="0" animBg="1"/>
      <p:bldP spid="14" grpId="0" animBg="1"/>
      <p:bldP spid="2" grpId="0" animBg="1"/>
      <p:bldP spid="17" grpId="0" animBg="1"/>
      <p:bldP spid="20" grpId="0" animBg="1"/>
      <p:bldP spid="21" grpId="0" animBg="1"/>
      <p:bldP spid="22" grpId="0" animBg="1"/>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5" grpId="0" animBg="1"/>
      <p:bldP spid="46" grpId="0" animBg="1"/>
      <p:bldP spid="47" grpId="0" animBg="1"/>
      <p:bldP spid="48" grpId="0" animBg="1"/>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矩形 2"/>
          <p:cNvSpPr/>
          <p:nvPr/>
        </p:nvSpPr>
        <p:spPr>
          <a:xfrm>
            <a:off x="5310999" y="4084071"/>
            <a:ext cx="4837008" cy="103528"/>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矩形 3"/>
          <p:cNvSpPr/>
          <p:nvPr/>
        </p:nvSpPr>
        <p:spPr>
          <a:xfrm>
            <a:off x="4866217" y="2256751"/>
            <a:ext cx="4837008" cy="103528"/>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5" name="椭圆 64"/>
          <p:cNvSpPr>
            <a:spLocks noChangeArrowheads="1"/>
          </p:cNvSpPr>
          <p:nvPr/>
        </p:nvSpPr>
        <p:spPr bwMode="auto">
          <a:xfrm>
            <a:off x="3536794" y="1840150"/>
            <a:ext cx="1604454" cy="1604038"/>
          </a:xfrm>
          <a:prstGeom prst="ellipse">
            <a:avLst/>
          </a:prstGeom>
          <a:solidFill>
            <a:srgbClr val="CE3A3A"/>
          </a:solidFill>
          <a:ln w="190500" cap="sq" cmpd="sng">
            <a:noFill/>
            <a:round/>
          </a:ln>
        </p:spPr>
        <p:txBody>
          <a:bodyPr lIns="70601" tIns="35300" rIns="70601" bIns="35300" anchor="ctr"/>
          <a:lstStyle/>
          <a:p>
            <a:pPr algn="ctr"/>
            <a:r>
              <a:rPr lang="zh-CN" altLang="en-US"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5"/>
          <p:cNvSpPr txBox="1"/>
          <p:nvPr/>
        </p:nvSpPr>
        <p:spPr>
          <a:xfrm>
            <a:off x="5225084" y="238528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7" name="椭圆 64"/>
          <p:cNvSpPr>
            <a:spLocks noChangeArrowheads="1"/>
          </p:cNvSpPr>
          <p:nvPr/>
        </p:nvSpPr>
        <p:spPr bwMode="auto">
          <a:xfrm>
            <a:off x="9819344" y="3448870"/>
            <a:ext cx="1604454" cy="1604038"/>
          </a:xfrm>
          <a:prstGeom prst="ellipse">
            <a:avLst/>
          </a:prstGeom>
          <a:solidFill>
            <a:srgbClr val="FEC202"/>
          </a:solidFill>
          <a:ln w="190500" cap="sq" cmpd="sng">
            <a:noFill/>
            <a:round/>
          </a:ln>
        </p:spPr>
        <p:txBody>
          <a:bodyPr lIns="70601" tIns="35300" rIns="70601" bIns="35300" anchor="ctr"/>
          <a:lstStyle/>
          <a:p>
            <a:pPr algn="ctr"/>
            <a:r>
              <a:rPr lang="zh-CN" altLang="en-US"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5225084" y="4250890"/>
            <a:ext cx="4559019" cy="1751749"/>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266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8" presetClass="emph" presetSubtype="0" fill="hold" grpId="1" nodeType="withEffect">
                                  <p:stCondLst>
                                    <p:cond delay="0"/>
                                  </p:stCondLst>
                                  <p:childTnLst>
                                    <p:animRot by="21600000">
                                      <p:cBhvr>
                                        <p:cTn id="14" dur="500" fill="hold"/>
                                        <p:tgtEl>
                                          <p:spTgt spid="5"/>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100"/>
                                        <p:tgtEl>
                                          <p:spTgt spid="6"/>
                                        </p:tgtEl>
                                      </p:cBhvr>
                                    </p:animEffect>
                                  </p:childTnLst>
                                </p:cTn>
                              </p:par>
                            </p:childTnLst>
                          </p:cTn>
                        </p:par>
                        <p:par>
                          <p:cTn id="23" fill="hold">
                            <p:stCondLst>
                              <p:cond delay="571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7"/>
                                        </p:tgtEl>
                                        <p:attrNameLst>
                                          <p:attrName>r</p:attrName>
                                        </p:attrNameLst>
                                      </p:cBhvr>
                                    </p:animRot>
                                  </p:childTnLst>
                                </p:cTn>
                              </p:par>
                            </p:childTnLst>
                          </p:cTn>
                        </p:par>
                        <p:par>
                          <p:cTn id="30" fill="hold">
                            <p:stCondLst>
                              <p:cond delay="6210"/>
                            </p:stCondLst>
                            <p:childTnLst>
                              <p:par>
                                <p:cTn id="31" presetID="22" presetClass="entr" presetSubtype="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671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5" grpId="1" animBg="1"/>
      <p:bldP spid="6" grpId="0"/>
      <p:bldP spid="7" grpId="0" animBg="1"/>
      <p:bldP spid="7" grpId="1"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2" name="右箭头 11"/>
          <p:cNvSpPr/>
          <p:nvPr/>
        </p:nvSpPr>
        <p:spPr>
          <a:xfrm>
            <a:off x="3646934" y="3693470"/>
            <a:ext cx="7875522" cy="241151"/>
          </a:xfrm>
          <a:prstGeom prst="rightArrow">
            <a:avLst>
              <a:gd name="adj1" fmla="val 45974"/>
              <a:gd name="adj2" fmla="val 698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grpSp>
        <p:nvGrpSpPr>
          <p:cNvPr id="13" name="组合 12"/>
          <p:cNvGrpSpPr/>
          <p:nvPr/>
        </p:nvGrpSpPr>
        <p:grpSpPr>
          <a:xfrm>
            <a:off x="4106543" y="2554689"/>
            <a:ext cx="1607250" cy="1205619"/>
            <a:chOff x="1590445" y="2217273"/>
            <a:chExt cx="2081645" cy="1561233"/>
          </a:xfrm>
        </p:grpSpPr>
        <p:sp>
          <p:nvSpPr>
            <p:cNvPr id="14" name="矩形 13"/>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3747689"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anose="020B0503020204020204" pitchFamily="34" charset="-122"/>
                <a:ea typeface="微软雅黑" panose="020B0503020204020204" pitchFamily="34" charset="-122"/>
              </a:rPr>
              <a:t>1</a:t>
            </a:r>
            <a:endParaRPr lang="zh-CN" altLang="en-US" sz="3000">
              <a:solidFill>
                <a:srgbClr val="CE3A3A"/>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700020" y="2554689"/>
            <a:ext cx="1607250" cy="1205619"/>
            <a:chOff x="1590445" y="2217273"/>
            <a:chExt cx="2081645" cy="1561233"/>
          </a:xfrm>
        </p:grpSpPr>
        <p:sp>
          <p:nvSpPr>
            <p:cNvPr id="18" name="矩形 17"/>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293497" y="2554689"/>
            <a:ext cx="1607250" cy="1205619"/>
            <a:chOff x="1590445" y="2217273"/>
            <a:chExt cx="2081645" cy="1561233"/>
          </a:xfrm>
        </p:grpSpPr>
        <p:sp>
          <p:nvSpPr>
            <p:cNvPr id="21" name="矩形 20"/>
            <p:cNvSpPr/>
            <p:nvPr/>
          </p:nvSpPr>
          <p:spPr>
            <a:xfrm>
              <a:off x="1590445" y="2217273"/>
              <a:ext cx="2081645" cy="1561233"/>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590445" y="2217273"/>
              <a:ext cx="2081645" cy="275623"/>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8934646"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anose="020B0503020204020204" pitchFamily="34" charset="-122"/>
                <a:ea typeface="微软雅黑" panose="020B0503020204020204" pitchFamily="34" charset="-122"/>
              </a:rPr>
              <a:t>3</a:t>
            </a:r>
            <a:endParaRPr lang="zh-CN" altLang="en-US" sz="3000">
              <a:solidFill>
                <a:srgbClr val="CE3A3A"/>
              </a:solidFill>
              <a:latin typeface="微软雅黑" panose="020B0503020204020204" pitchFamily="34" charset="-122"/>
              <a:ea typeface="微软雅黑" panose="020B0503020204020204" pitchFamily="34" charset="-122"/>
            </a:endParaRPr>
          </a:p>
        </p:txBody>
      </p:sp>
      <p:sp>
        <p:nvSpPr>
          <p:cNvPr id="24" name="椭圆 23"/>
          <p:cNvSpPr/>
          <p:nvPr/>
        </p:nvSpPr>
        <p:spPr>
          <a:xfrm>
            <a:off x="6341168" y="2285692"/>
            <a:ext cx="723262" cy="723371"/>
          </a:xfrm>
          <a:prstGeom prst="ellipse">
            <a:avLst/>
          </a:prstGeom>
          <a:solidFill>
            <a:schemeClr val="bg1"/>
          </a:solidFill>
          <a:ln w="38100">
            <a:solidFill>
              <a:srgbClr val="CE3A3A"/>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CE3A3A"/>
                </a:solidFill>
                <a:latin typeface="微软雅黑" panose="020B0503020204020204" pitchFamily="34" charset="-122"/>
                <a:ea typeface="微软雅黑" panose="020B0503020204020204" pitchFamily="34" charset="-122"/>
              </a:rPr>
              <a:t>2</a:t>
            </a:r>
            <a:endParaRPr lang="zh-CN" altLang="en-US" sz="3000">
              <a:solidFill>
                <a:srgbClr val="CE3A3A"/>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48204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1</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TextBox 25"/>
          <p:cNvSpPr txBox="1"/>
          <p:nvPr/>
        </p:nvSpPr>
        <p:spPr>
          <a:xfrm>
            <a:off x="4081286"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7" name="TextBox 26"/>
          <p:cNvSpPr txBox="1"/>
          <p:nvPr/>
        </p:nvSpPr>
        <p:spPr>
          <a:xfrm>
            <a:off x="393090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在这里。</a:t>
            </a:r>
          </a:p>
        </p:txBody>
      </p:sp>
      <p:sp>
        <p:nvSpPr>
          <p:cNvPr id="28" name="TextBox 27"/>
          <p:cNvSpPr txBox="1"/>
          <p:nvPr/>
        </p:nvSpPr>
        <p:spPr>
          <a:xfrm>
            <a:off x="706443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2</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9" name="TextBox 28"/>
          <p:cNvSpPr txBox="1"/>
          <p:nvPr/>
        </p:nvSpPr>
        <p:spPr>
          <a:xfrm>
            <a:off x="6695300"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30" name="TextBox 29"/>
          <p:cNvSpPr txBox="1"/>
          <p:nvPr/>
        </p:nvSpPr>
        <p:spPr>
          <a:xfrm>
            <a:off x="6544914"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在这里。</a:t>
            </a:r>
          </a:p>
        </p:txBody>
      </p:sp>
      <p:sp>
        <p:nvSpPr>
          <p:cNvPr id="31" name="TextBox 30"/>
          <p:cNvSpPr txBox="1"/>
          <p:nvPr/>
        </p:nvSpPr>
        <p:spPr>
          <a:xfrm>
            <a:off x="9657907"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3</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2" name="TextBox 31"/>
          <p:cNvSpPr txBox="1"/>
          <p:nvPr/>
        </p:nvSpPr>
        <p:spPr>
          <a:xfrm>
            <a:off x="9280867" y="4102080"/>
            <a:ext cx="1632508" cy="397120"/>
          </a:xfrm>
          <a:prstGeom prst="rect">
            <a:avLst/>
          </a:prstGeom>
          <a:noFill/>
        </p:spPr>
        <p:txBody>
          <a:bodyPr wrap="square" lIns="70574" tIns="35286" rIns="70574" bIns="35286" rtlCol="0">
            <a:spAutoFit/>
          </a:bodyPr>
          <a:lstStyle/>
          <a:p>
            <a:pPr algn="ct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33" name="TextBox 32"/>
          <p:cNvSpPr txBox="1"/>
          <p:nvPr/>
        </p:nvSpPr>
        <p:spPr>
          <a:xfrm>
            <a:off x="913048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在这里。</a:t>
            </a:r>
          </a:p>
        </p:txBody>
      </p:sp>
    </p:spTree>
    <p:custDataLst>
      <p:tags r:id="rId1"/>
    </p:custDataLst>
  </p:cSld>
  <p:clrMapOvr>
    <a:masterClrMapping/>
  </p:clrMapOvr>
  <p:transition spd="slow" advTm="366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3500"/>
                            </p:stCondLst>
                            <p:childTnLst>
                              <p:par>
                                <p:cTn id="56" presetID="49"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360"/>
                                          </p:val>
                                        </p:tav>
                                        <p:tav tm="100000">
                                          <p:val>
                                            <p:fltVal val="0"/>
                                          </p:val>
                                        </p:tav>
                                      </p:tavLst>
                                    </p:anim>
                                    <p:animEffect transition="in" filter="fade">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23" grpId="0" animBg="1"/>
      <p:bldP spid="24" grpId="0" animBg="1"/>
      <p:bldP spid="25" grpId="0"/>
      <p:bldP spid="26" grpId="0"/>
      <p:bldP spid="27" grpId="0"/>
      <p:bldP spid="28" grpId="0"/>
      <p:bldP spid="29" grpId="0"/>
      <p:bldP spid="30" grpId="0"/>
      <p:bldP spid="31"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20"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a:solidFill>
                    <a:prstClr val="white"/>
                  </a:solidFill>
                  <a:latin typeface="Bebas" pitchFamily="2" charset="0"/>
                </a:rPr>
                <a:t>05</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明年工作计划</a:t>
            </a:r>
          </a:p>
        </p:txBody>
      </p:sp>
    </p:spTree>
  </p:cSld>
  <p:clrMapOvr>
    <a:masterClrMapping/>
  </p:clrMapOvr>
  <p:transition spd="slow" advTm="77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等腰三角形 21"/>
          <p:cNvSpPr/>
          <p:nvPr/>
        </p:nvSpPr>
        <p:spPr bwMode="auto">
          <a:xfrm rot="16200000" flipH="1">
            <a:off x="7480139"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chemeClr val="bg1">
                <a:lumMod val="65000"/>
              </a:schemeClr>
            </a:solidFill>
            <a:prstDash val="solid"/>
            <a:round/>
          </a:ln>
        </p:spPr>
        <p:txBody>
          <a:bodyPr vert="eaVert" lIns="70601" tIns="35300" rIns="70601" bIns="35300"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4" name="等腰三角形 21"/>
          <p:cNvSpPr/>
          <p:nvPr/>
        </p:nvSpPr>
        <p:spPr bwMode="auto">
          <a:xfrm rot="5400000">
            <a:off x="5267625"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chemeClr val="bg1">
                <a:lumMod val="65000"/>
              </a:schemeClr>
            </a:solidFill>
            <a:prstDash val="solid"/>
            <a:round/>
          </a:ln>
        </p:spPr>
        <p:txBody>
          <a:bodyPr vert="eaVert" lIns="70601" tIns="35300" rIns="70601" bIns="35300"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5" name="椭圆 4"/>
          <p:cNvSpPr/>
          <p:nvPr/>
        </p:nvSpPr>
        <p:spPr bwMode="auto">
          <a:xfrm>
            <a:off x="5243527" y="2541337"/>
            <a:ext cx="2816700" cy="2817125"/>
          </a:xfrm>
          <a:prstGeom prst="ellipse">
            <a:avLst/>
          </a:prstGeom>
          <a:noFill/>
          <a:ln w="25400" cap="flat" cmpd="sng" algn="ctr">
            <a:solidFill>
              <a:srgbClr val="FEC202"/>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6" name="椭圆 5"/>
          <p:cNvSpPr/>
          <p:nvPr/>
        </p:nvSpPr>
        <p:spPr bwMode="auto">
          <a:xfrm>
            <a:off x="6928888" y="2541337"/>
            <a:ext cx="2817926" cy="2817125"/>
          </a:xfrm>
          <a:prstGeom prst="ellipse">
            <a:avLst/>
          </a:prstGeom>
          <a:noFill/>
          <a:ln w="25400" cap="flat" cmpd="sng" algn="ctr">
            <a:solidFill>
              <a:srgbClr val="FEC202"/>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7" name="直接连接符 6"/>
          <p:cNvCxnSpPr>
            <a:cxnSpLocks noChangeShapeType="1"/>
          </p:cNvCxnSpPr>
          <p:nvPr/>
        </p:nvCxnSpPr>
        <p:spPr bwMode="auto">
          <a:xfrm>
            <a:off x="6016954" y="3229069"/>
            <a:ext cx="441258" cy="207177"/>
          </a:xfrm>
          <a:prstGeom prst="line">
            <a:avLst/>
          </a:prstGeom>
          <a:noFill/>
          <a:ln w="28575" algn="ctr">
            <a:solidFill>
              <a:srgbClr val="CE3A3A"/>
            </a:solidFill>
            <a:round/>
            <a:headEnd type="none" w="med" len="med"/>
            <a:tailEnd type="arrow" w="med" len="med"/>
          </a:ln>
        </p:spPr>
      </p:cxnSp>
      <p:cxnSp>
        <p:nvCxnSpPr>
          <p:cNvPr id="8" name="直接连接符 7"/>
          <p:cNvCxnSpPr>
            <a:cxnSpLocks noChangeShapeType="1"/>
          </p:cNvCxnSpPr>
          <p:nvPr/>
        </p:nvCxnSpPr>
        <p:spPr bwMode="auto">
          <a:xfrm>
            <a:off x="5781616" y="3865312"/>
            <a:ext cx="455967" cy="0"/>
          </a:xfrm>
          <a:prstGeom prst="line">
            <a:avLst/>
          </a:prstGeom>
          <a:noFill/>
          <a:ln w="28575" algn="ctr">
            <a:solidFill>
              <a:srgbClr val="CE3A3A"/>
            </a:solidFill>
            <a:round/>
            <a:headEnd type="none" w="med" len="med"/>
            <a:tailEnd type="arrow" w="med" len="med"/>
          </a:ln>
        </p:spPr>
      </p:cxnSp>
      <p:cxnSp>
        <p:nvCxnSpPr>
          <p:cNvPr id="9" name="直接连接符 8"/>
          <p:cNvCxnSpPr>
            <a:cxnSpLocks noChangeShapeType="1"/>
          </p:cNvCxnSpPr>
          <p:nvPr/>
        </p:nvCxnSpPr>
        <p:spPr bwMode="auto">
          <a:xfrm flipV="1">
            <a:off x="6016954" y="4277215"/>
            <a:ext cx="455967" cy="241503"/>
          </a:xfrm>
          <a:prstGeom prst="line">
            <a:avLst/>
          </a:prstGeom>
          <a:noFill/>
          <a:ln w="28575" algn="ctr">
            <a:solidFill>
              <a:srgbClr val="CE3A3A"/>
            </a:solidFill>
            <a:round/>
            <a:headEnd type="none" w="med" len="med"/>
            <a:tailEnd type="arrow" w="med" len="med"/>
          </a:ln>
        </p:spPr>
      </p:cxnSp>
      <p:cxnSp>
        <p:nvCxnSpPr>
          <p:cNvPr id="10" name="直接连接符 9"/>
          <p:cNvCxnSpPr>
            <a:cxnSpLocks noChangeShapeType="1"/>
          </p:cNvCxnSpPr>
          <p:nvPr/>
        </p:nvCxnSpPr>
        <p:spPr bwMode="auto">
          <a:xfrm flipH="1" flipV="1">
            <a:off x="8589736" y="4267408"/>
            <a:ext cx="455967" cy="241503"/>
          </a:xfrm>
          <a:prstGeom prst="line">
            <a:avLst/>
          </a:prstGeom>
          <a:noFill/>
          <a:ln w="28575" algn="ctr">
            <a:solidFill>
              <a:srgbClr val="CE3A3A"/>
            </a:solidFill>
            <a:round/>
            <a:headEnd type="none" w="med" len="med"/>
            <a:tailEnd type="arrow" w="med" len="med"/>
          </a:ln>
        </p:spPr>
      </p:cxnSp>
      <p:cxnSp>
        <p:nvCxnSpPr>
          <p:cNvPr id="11" name="直接连接符 10"/>
          <p:cNvCxnSpPr>
            <a:cxnSpLocks noChangeShapeType="1"/>
          </p:cNvCxnSpPr>
          <p:nvPr/>
        </p:nvCxnSpPr>
        <p:spPr bwMode="auto">
          <a:xfrm flipH="1">
            <a:off x="8817720" y="3862860"/>
            <a:ext cx="455967" cy="0"/>
          </a:xfrm>
          <a:prstGeom prst="line">
            <a:avLst/>
          </a:prstGeom>
          <a:noFill/>
          <a:ln w="28575" algn="ctr">
            <a:solidFill>
              <a:srgbClr val="CE3A3A"/>
            </a:solidFill>
            <a:round/>
            <a:headEnd type="none" w="med" len="med"/>
            <a:tailEnd type="arrow" w="med" len="med"/>
          </a:ln>
        </p:spPr>
      </p:cxnSp>
      <p:cxnSp>
        <p:nvCxnSpPr>
          <p:cNvPr id="12" name="直接连接符 11"/>
          <p:cNvCxnSpPr>
            <a:cxnSpLocks noChangeShapeType="1"/>
          </p:cNvCxnSpPr>
          <p:nvPr/>
        </p:nvCxnSpPr>
        <p:spPr bwMode="auto">
          <a:xfrm flipH="1">
            <a:off x="8604445" y="3229069"/>
            <a:ext cx="441258" cy="207177"/>
          </a:xfrm>
          <a:prstGeom prst="line">
            <a:avLst/>
          </a:prstGeom>
          <a:noFill/>
          <a:ln w="28575" algn="ctr">
            <a:solidFill>
              <a:srgbClr val="CE3A3A"/>
            </a:solidFill>
            <a:round/>
            <a:headEnd type="none" w="med" len="med"/>
            <a:tailEnd type="arrow" w="med" len="med"/>
          </a:ln>
        </p:spPr>
      </p:cxnSp>
      <p:grpSp>
        <p:nvGrpSpPr>
          <p:cNvPr id="13" name="组合 12"/>
          <p:cNvGrpSpPr/>
          <p:nvPr/>
        </p:nvGrpSpPr>
        <p:grpSpPr>
          <a:xfrm>
            <a:off x="6683745" y="3057442"/>
            <a:ext cx="1625302" cy="1625547"/>
            <a:chOff x="5014912" y="2584450"/>
            <a:chExt cx="2105025" cy="2105025"/>
          </a:xfrm>
        </p:grpSpPr>
        <p:sp>
          <p:nvSpPr>
            <p:cNvPr id="14" name="Oval 19"/>
            <p:cNvSpPr>
              <a:spLocks noChangeArrowheads="1"/>
            </p:cNvSpPr>
            <p:nvPr/>
          </p:nvSpPr>
          <p:spPr bwMode="auto">
            <a:xfrm>
              <a:off x="5014912" y="2584450"/>
              <a:ext cx="2105025" cy="2105025"/>
            </a:xfrm>
            <a:prstGeom prst="ellipse">
              <a:avLst/>
            </a:prstGeom>
            <a:solidFill>
              <a:srgbClr val="FEC20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a:solidFill>
                    <a:srgbClr val="4D4D4D"/>
                  </a:solidFill>
                  <a:latin typeface="Impact" panose="020B0806030902050204" pitchFamily="34" charset="0"/>
                  <a:ea typeface="微软雅黑" panose="020B0503020204020204" pitchFamily="34" charset="-122"/>
                </a:rPr>
                <a:t>添加标题</a:t>
              </a:r>
              <a:endParaRPr lang="zh-CN" altLang="en-US" sz="1600" kern="0" dirty="0">
                <a:solidFill>
                  <a:srgbClr val="4D4D4D"/>
                </a:solidFill>
                <a:latin typeface="Impact" panose="020B0806030902050204" pitchFamily="34" charset="0"/>
                <a:ea typeface="微软雅黑" panose="020B0503020204020204" pitchFamily="34" charset="-122"/>
              </a:endParaRPr>
            </a:p>
          </p:txBody>
        </p:sp>
      </p:grpSp>
      <p:sp>
        <p:nvSpPr>
          <p:cNvPr id="16" name="Oval 19"/>
          <p:cNvSpPr>
            <a:spLocks noChangeArrowheads="1"/>
          </p:cNvSpPr>
          <p:nvPr/>
        </p:nvSpPr>
        <p:spPr bwMode="auto">
          <a:xfrm>
            <a:off x="5257009" y="2607536"/>
            <a:ext cx="766074" cy="766189"/>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17" name="Oval 19"/>
          <p:cNvSpPr>
            <a:spLocks noChangeArrowheads="1"/>
          </p:cNvSpPr>
          <p:nvPr/>
        </p:nvSpPr>
        <p:spPr bwMode="auto">
          <a:xfrm>
            <a:off x="9006481" y="2619795"/>
            <a:ext cx="766073" cy="767415"/>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9354585" y="3509801"/>
            <a:ext cx="767299" cy="767415"/>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9044478" y="4389999"/>
            <a:ext cx="767299" cy="767415"/>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4913808" y="3480379"/>
            <a:ext cx="767299" cy="767415"/>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5227592" y="4385095"/>
            <a:ext cx="767299" cy="767415"/>
          </a:xfrm>
          <a:prstGeom prst="ellipse">
            <a:avLst/>
          </a:prstGeom>
          <a:solidFill>
            <a:srgbClr val="CE3A3A"/>
          </a:solidFill>
          <a:ln w="9525">
            <a:noFill/>
            <a:rou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TextBox 21"/>
          <p:cNvSpPr txBox="1"/>
          <p:nvPr/>
        </p:nvSpPr>
        <p:spPr>
          <a:xfrm>
            <a:off x="3749886"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3" name="TextBox 22"/>
          <p:cNvSpPr txBox="1"/>
          <p:nvPr/>
        </p:nvSpPr>
        <p:spPr>
          <a:xfrm>
            <a:off x="9942574"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4" name="TextBox 23"/>
          <p:cNvSpPr txBox="1"/>
          <p:nvPr/>
        </p:nvSpPr>
        <p:spPr>
          <a:xfrm>
            <a:off x="3416299"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10303462"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6" name="TextBox 25"/>
          <p:cNvSpPr txBox="1"/>
          <p:nvPr/>
        </p:nvSpPr>
        <p:spPr>
          <a:xfrm>
            <a:off x="9962499"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3727160"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p:transition spd="slow" advTm="1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Scale>
                                      <p:cBhvr>
                                        <p:cTn id="5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1"/>
                                        </p:tgtEl>
                                        <p:attrNameLst>
                                          <p:attrName>ppt_x</p:attrName>
                                          <p:attrName>ppt_y</p:attrName>
                                        </p:attrNameLst>
                                      </p:cBhvr>
                                    </p:animMotion>
                                    <p:animEffect transition="in" filter="fade">
                                      <p:cBhvr>
                                        <p:cTn id="53" dur="1000"/>
                                        <p:tgtEl>
                                          <p:spTgt spid="21"/>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Scale>
                                      <p:cBhvr>
                                        <p:cTn id="5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
                                        </p:tgtEl>
                                        <p:attrNameLst>
                                          <p:attrName>ppt_x</p:attrName>
                                          <p:attrName>ppt_y</p:attrName>
                                        </p:attrNameLst>
                                      </p:cBhvr>
                                    </p:animMotion>
                                    <p:animEffect transition="in" filter="fade">
                                      <p:cBhvr>
                                        <p:cTn id="58" dur="1000"/>
                                        <p:tgtEl>
                                          <p:spTgt spid="19"/>
                                        </p:tgtEl>
                                      </p:cBhvr>
                                    </p:animEffect>
                                  </p:childTnLst>
                                </p:cTn>
                              </p:par>
                            </p:childTnLst>
                          </p:cTn>
                        </p:par>
                        <p:par>
                          <p:cTn id="59" fill="hold">
                            <p:stCondLst>
                              <p:cond delay="25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par>
                                <p:cTn id="64" presetID="12" presetClass="entr" presetSubtype="8"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par>
                                <p:cTn id="80" presetID="12" presetClass="entr" presetSubtype="2"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ppt_x</p:attrName>
                                        </p:attrNameLst>
                                      </p:cBhvr>
                                      <p:tavLst>
                                        <p:tav tm="0">
                                          <p:val>
                                            <p:strVal val="#ppt_x+#ppt_w*1.125000"/>
                                          </p:val>
                                        </p:tav>
                                        <p:tav tm="100000">
                                          <p:val>
                                            <p:strVal val="#ppt_x"/>
                                          </p:val>
                                        </p:tav>
                                      </p:tavLst>
                                    </p:anim>
                                    <p:animEffect transition="in" filter="wipe(left)">
                                      <p:cBhvr>
                                        <p:cTn id="83" dur="500"/>
                                        <p:tgtEl>
                                          <p:spTgt spid="10"/>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矩形 14"/>
          <p:cNvSpPr/>
          <p:nvPr/>
        </p:nvSpPr>
        <p:spPr>
          <a:xfrm flipV="1">
            <a:off x="2782838" y="3868253"/>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CE3A3A"/>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4" name="组合 3"/>
          <p:cNvGrpSpPr/>
          <p:nvPr/>
        </p:nvGrpSpPr>
        <p:grpSpPr>
          <a:xfrm>
            <a:off x="5272112" y="3869355"/>
            <a:ext cx="1352299" cy="1349513"/>
            <a:chOff x="3225639" y="4543564"/>
            <a:chExt cx="1752329" cy="1748619"/>
          </a:xfrm>
        </p:grpSpPr>
        <p:sp>
          <p:nvSpPr>
            <p:cNvPr id="5" name="椭圆 4"/>
            <p:cNvSpPr/>
            <p:nvPr/>
          </p:nvSpPr>
          <p:spPr>
            <a:xfrm flipV="1">
              <a:off x="3225639" y="4543565"/>
              <a:ext cx="1735762" cy="1734334"/>
            </a:xfrm>
            <a:prstGeom prst="ellipse">
              <a:avLst/>
            </a:prstGeom>
            <a:solidFill>
              <a:srgbClr val="CE3A3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lt1"/>
                </a:solidFill>
              </a:endParaRPr>
            </a:p>
          </p:txBody>
        </p:sp>
        <p:sp>
          <p:nvSpPr>
            <p:cNvPr id="6" name="椭圆 5"/>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100" b="1" kern="0">
                  <a:solidFill>
                    <a:srgbClr val="CE3A3A"/>
                  </a:solidFill>
                  <a:latin typeface="Bebas" pitchFamily="2" charset="0"/>
                  <a:ea typeface="微软雅黑" panose="020B0503020204020204" pitchFamily="34" charset="-122"/>
                </a:rPr>
                <a:t>02</a:t>
              </a:r>
              <a:endParaRPr lang="zh-CN" altLang="en-US" sz="3100" b="1" kern="0">
                <a:solidFill>
                  <a:srgbClr val="CE3A3A"/>
                </a:solidFill>
                <a:latin typeface="Bebas" pitchFamily="2" charset="0"/>
                <a:ea typeface="微软雅黑" panose="020B0503020204020204" pitchFamily="34" charset="-122"/>
              </a:endParaRPr>
            </a:p>
          </p:txBody>
        </p:sp>
        <p:sp>
          <p:nvSpPr>
            <p:cNvPr id="7"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8" name="矩形 14"/>
          <p:cNvSpPr/>
          <p:nvPr/>
        </p:nvSpPr>
        <p:spPr>
          <a:xfrm>
            <a:off x="2782838" y="3453763"/>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CE3A3A"/>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7514235" y="2313732"/>
            <a:ext cx="1339514" cy="1341796"/>
            <a:chOff x="6131016" y="674750"/>
            <a:chExt cx="1735762" cy="1738620"/>
          </a:xfrm>
        </p:grpSpPr>
        <p:sp>
          <p:nvSpPr>
            <p:cNvPr id="10" name="椭圆 9"/>
            <p:cNvSpPr/>
            <p:nvPr/>
          </p:nvSpPr>
          <p:spPr>
            <a:xfrm>
              <a:off x="6131016" y="674750"/>
              <a:ext cx="1735762" cy="1735763"/>
            </a:xfrm>
            <a:prstGeom prst="ellipse">
              <a:avLst/>
            </a:prstGeom>
            <a:solidFill>
              <a:srgbClr val="CE3A3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1" name="椭圆 10"/>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CE3A3A"/>
                  </a:solidFill>
                  <a:latin typeface="Bebas" pitchFamily="2" charset="0"/>
                  <a:ea typeface="微软雅黑" panose="020B0503020204020204" pitchFamily="34" charset="-122"/>
                </a:rPr>
                <a:t>01</a:t>
              </a:r>
              <a:endParaRPr lang="zh-CN" altLang="en-US" sz="3100" b="1" kern="0">
                <a:solidFill>
                  <a:srgbClr val="CE3A3A"/>
                </a:solidFill>
                <a:latin typeface="Bebas" pitchFamily="2" charset="0"/>
                <a:ea typeface="微软雅黑" panose="020B0503020204020204" pitchFamily="34" charset="-122"/>
              </a:endParaRPr>
            </a:p>
          </p:txBody>
        </p:sp>
        <p:sp>
          <p:nvSpPr>
            <p:cNvPr id="12"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13" name="矩形 14"/>
          <p:cNvSpPr/>
          <p:nvPr/>
        </p:nvSpPr>
        <p:spPr>
          <a:xfrm flipV="1">
            <a:off x="7486601" y="3868253"/>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4" name="组合 13"/>
          <p:cNvGrpSpPr/>
          <p:nvPr/>
        </p:nvGrpSpPr>
        <p:grpSpPr>
          <a:xfrm>
            <a:off x="6816843" y="3868253"/>
            <a:ext cx="1339514" cy="1339591"/>
            <a:chOff x="5227325" y="4542136"/>
            <a:chExt cx="1735762" cy="1735763"/>
          </a:xfrm>
        </p:grpSpPr>
        <p:sp>
          <p:nvSpPr>
            <p:cNvPr id="15" name="椭圆 14"/>
            <p:cNvSpPr/>
            <p:nvPr/>
          </p:nvSpPr>
          <p:spPr>
            <a:xfrm flipV="1">
              <a:off x="5227325" y="4543565"/>
              <a:ext cx="1735762" cy="1734334"/>
            </a:xfrm>
            <a:prstGeom prst="ellipse">
              <a:avLst/>
            </a:prstGeom>
            <a:solidFill>
              <a:srgbClr val="CE3A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sp>
          <p:nvSpPr>
            <p:cNvPr id="16" name="椭圆 15"/>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CE3A3A"/>
                  </a:solidFill>
                  <a:latin typeface="Bebas" pitchFamily="2" charset="0"/>
                  <a:ea typeface="微软雅黑" panose="020B0503020204020204" pitchFamily="34" charset="-122"/>
                </a:rPr>
                <a:t>03</a:t>
              </a:r>
              <a:endParaRPr lang="zh-CN" altLang="en-US" sz="3100" b="1" kern="0">
                <a:solidFill>
                  <a:srgbClr val="CE3A3A"/>
                </a:solidFill>
                <a:latin typeface="Bebas" pitchFamily="2" charset="0"/>
                <a:ea typeface="微软雅黑" panose="020B0503020204020204" pitchFamily="34" charset="-122"/>
              </a:endParaRPr>
            </a:p>
          </p:txBody>
        </p:sp>
        <p:sp>
          <p:nvSpPr>
            <p:cNvPr id="17"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EC2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4257797" y="2412669"/>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4263560" y="2103880"/>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0" name="TextBox 19"/>
          <p:cNvSpPr txBox="1"/>
          <p:nvPr/>
        </p:nvSpPr>
        <p:spPr>
          <a:xfrm>
            <a:off x="3784919" y="5394339"/>
            <a:ext cx="3026006"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1" name="TextBox 20"/>
          <p:cNvSpPr txBox="1"/>
          <p:nvPr/>
        </p:nvSpPr>
        <p:spPr>
          <a:xfrm>
            <a:off x="3790682" y="5085549"/>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2" name="TextBox 21"/>
          <p:cNvSpPr txBox="1"/>
          <p:nvPr/>
        </p:nvSpPr>
        <p:spPr>
          <a:xfrm>
            <a:off x="8349785" y="4880115"/>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3" name="TextBox 22"/>
          <p:cNvSpPr txBox="1"/>
          <p:nvPr/>
        </p:nvSpPr>
        <p:spPr>
          <a:xfrm>
            <a:off x="8355548" y="4571326"/>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293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ppt_h/2"/>
                                          </p:val>
                                        </p:tav>
                                        <p:tav tm="100000">
                                          <p:val>
                                            <p:strVal val="#ppt_y"/>
                                          </p:val>
                                        </p:tav>
                                      </p:tavLst>
                                    </p:anim>
                                    <p:anim calcmode="lin" valueType="num">
                                      <p:cBhvr>
                                        <p:cTn id="37" dur="250" fill="hold"/>
                                        <p:tgtEl>
                                          <p:spTgt spid="19"/>
                                        </p:tgtEl>
                                        <p:attrNameLst>
                                          <p:attrName>ppt_w</p:attrName>
                                        </p:attrNameLst>
                                      </p:cBhvr>
                                      <p:tavLst>
                                        <p:tav tm="0">
                                          <p:val>
                                            <p:strVal val="#ppt_w"/>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ppt_h/2"/>
                                          </p:val>
                                        </p:tav>
                                        <p:tav tm="100000">
                                          <p:val>
                                            <p:strVal val="#ppt_y"/>
                                          </p:val>
                                        </p:tav>
                                      </p:tavLst>
                                    </p:anim>
                                    <p:anim calcmode="lin" valueType="num">
                                      <p:cBhvr>
                                        <p:cTn id="48" dur="250" fill="hold"/>
                                        <p:tgtEl>
                                          <p:spTgt spid="21"/>
                                        </p:tgtEl>
                                        <p:attrNameLst>
                                          <p:attrName>ppt_w</p:attrName>
                                        </p:attrNameLst>
                                      </p:cBhvr>
                                      <p:tavLst>
                                        <p:tav tm="0">
                                          <p:val>
                                            <p:strVal val="#ppt_w"/>
                                          </p:val>
                                        </p:tav>
                                        <p:tav tm="100000">
                                          <p:val>
                                            <p:strVal val="#ppt_w"/>
                                          </p:val>
                                        </p:tav>
                                      </p:tavLst>
                                    </p:anim>
                                    <p:anim calcmode="lin" valueType="num">
                                      <p:cBhvr>
                                        <p:cTn id="49" dur="25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5099"/>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5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250" fill="hold"/>
                                        <p:tgtEl>
                                          <p:spTgt spid="23"/>
                                        </p:tgtEl>
                                        <p:attrNameLst>
                                          <p:attrName>ppt_x</p:attrName>
                                        </p:attrNameLst>
                                      </p:cBhvr>
                                      <p:tavLst>
                                        <p:tav tm="0">
                                          <p:val>
                                            <p:strVal val="#ppt_x"/>
                                          </p:val>
                                        </p:tav>
                                        <p:tav tm="100000">
                                          <p:val>
                                            <p:strVal val="#ppt_x"/>
                                          </p:val>
                                        </p:tav>
                                      </p:tavLst>
                                    </p:anim>
                                    <p:anim calcmode="lin" valueType="num">
                                      <p:cBhvr>
                                        <p:cTn id="58" dur="250" fill="hold"/>
                                        <p:tgtEl>
                                          <p:spTgt spid="23"/>
                                        </p:tgtEl>
                                        <p:attrNameLst>
                                          <p:attrName>ppt_y</p:attrName>
                                        </p:attrNameLst>
                                      </p:cBhvr>
                                      <p:tavLst>
                                        <p:tav tm="0">
                                          <p:val>
                                            <p:strVal val="#ppt_y-#ppt_h/2"/>
                                          </p:val>
                                        </p:tav>
                                        <p:tav tm="100000">
                                          <p:val>
                                            <p:strVal val="#ppt_y"/>
                                          </p:val>
                                        </p:tav>
                                      </p:tavLst>
                                    </p:anim>
                                    <p:anim calcmode="lin" valueType="num">
                                      <p:cBhvr>
                                        <p:cTn id="59" dur="250" fill="hold"/>
                                        <p:tgtEl>
                                          <p:spTgt spid="23"/>
                                        </p:tgtEl>
                                        <p:attrNameLst>
                                          <p:attrName>ppt_w</p:attrName>
                                        </p:attrNameLst>
                                      </p:cBhvr>
                                      <p:tavLst>
                                        <p:tav tm="0">
                                          <p:val>
                                            <p:strVal val="#ppt_w"/>
                                          </p:val>
                                        </p:tav>
                                        <p:tav tm="100000">
                                          <p:val>
                                            <p:strVal val="#ppt_w"/>
                                          </p:val>
                                        </p:tav>
                                      </p:tavLst>
                                    </p:anim>
                                    <p:anim calcmode="lin" valueType="num">
                                      <p:cBhvr>
                                        <p:cTn id="60" dur="25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149"/>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3" grpId="0" animBg="1"/>
      <p:bldP spid="18" grpId="0"/>
      <p:bldP spid="19"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Rectangle 7"/>
          <p:cNvSpPr>
            <a:spLocks noChangeArrowheads="1"/>
          </p:cNvSpPr>
          <p:nvPr/>
        </p:nvSpPr>
        <p:spPr bwMode="auto">
          <a:xfrm>
            <a:off x="2782839" y="5126244"/>
            <a:ext cx="7259596" cy="669440"/>
          </a:xfrm>
          <a:prstGeom prst="rect">
            <a:avLst/>
          </a:prstGeom>
          <a:solidFill>
            <a:srgbClr val="FFFFFF"/>
          </a:solidFill>
          <a:ln w="9525">
            <a:solidFill>
              <a:srgbClr val="EAEAEA"/>
            </a:solidFill>
            <a:miter lim="800000"/>
          </a:ln>
        </p:spPr>
        <p:txBody>
          <a:bodyPr wrap="none" lIns="70601" tIns="35300" rIns="70601" bIns="35300" anchor="ctr"/>
          <a:lstStyle/>
          <a:p>
            <a:endParaRPr lang="zh-CN" altLang="en-US" kern="0" dirty="0">
              <a:solidFill>
                <a:sysClr val="windowText" lastClr="000000"/>
              </a:solidFill>
              <a:ea typeface="微软雅黑" panose="020B0503020204020204" pitchFamily="34" charset="-122"/>
            </a:endParaRPr>
          </a:p>
        </p:txBody>
      </p:sp>
      <p:sp>
        <p:nvSpPr>
          <p:cNvPr id="4" name="Line 43"/>
          <p:cNvSpPr>
            <a:spLocks noChangeShapeType="1"/>
          </p:cNvSpPr>
          <p:nvPr/>
        </p:nvSpPr>
        <p:spPr bwMode="auto">
          <a:xfrm rot="5400000">
            <a:off x="7874960" y="3777293"/>
            <a:ext cx="0" cy="335326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5" name="Rectangle 6"/>
          <p:cNvSpPr>
            <a:spLocks noChangeArrowheads="1"/>
          </p:cNvSpPr>
          <p:nvPr/>
        </p:nvSpPr>
        <p:spPr bwMode="auto">
          <a:xfrm>
            <a:off x="5416497" y="3677029"/>
            <a:ext cx="4625936" cy="665140"/>
          </a:xfrm>
          <a:prstGeom prst="rect">
            <a:avLst/>
          </a:prstGeom>
          <a:solidFill>
            <a:srgbClr val="FFFFFF"/>
          </a:solidFill>
          <a:ln w="9525">
            <a:solidFill>
              <a:srgbClr val="EAEAEA"/>
            </a:solidFill>
            <a:miter lim="800000"/>
          </a:ln>
        </p:spPr>
        <p:txBody>
          <a:bodyPr wrap="none" lIns="70601" tIns="35300" rIns="70601" bIns="35300" anchor="ctr"/>
          <a:lstStyle/>
          <a:p>
            <a:pPr>
              <a:defRPr/>
            </a:pPr>
            <a:endParaRPr lang="zh-CN" altLang="en-US" kern="0" dirty="0">
              <a:solidFill>
                <a:sysClr val="windowText" lastClr="000000"/>
              </a:solidFill>
              <a:ea typeface="微软雅黑" panose="020B0503020204020204" pitchFamily="34" charset="-122"/>
            </a:endParaRPr>
          </a:p>
        </p:txBody>
      </p:sp>
      <p:sp>
        <p:nvSpPr>
          <p:cNvPr id="6" name="Line 43"/>
          <p:cNvSpPr>
            <a:spLocks noChangeShapeType="1"/>
          </p:cNvSpPr>
          <p:nvPr/>
        </p:nvSpPr>
        <p:spPr bwMode="auto">
          <a:xfrm rot="16200000" flipH="1">
            <a:off x="7935363" y="2378003"/>
            <a:ext cx="0" cy="323245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7" name="Rectangle 5"/>
          <p:cNvSpPr>
            <a:spLocks noChangeArrowheads="1"/>
          </p:cNvSpPr>
          <p:nvPr/>
        </p:nvSpPr>
        <p:spPr bwMode="auto">
          <a:xfrm rot="5400000">
            <a:off x="9339326" y="4576976"/>
            <a:ext cx="1830532" cy="665039"/>
          </a:xfrm>
          <a:prstGeom prst="rect">
            <a:avLst/>
          </a:prstGeom>
          <a:solidFill>
            <a:srgbClr val="FFFFFF"/>
          </a:solidFill>
          <a:ln w="9525">
            <a:solidFill>
              <a:srgbClr val="EAEAEA"/>
            </a:solidFill>
            <a:miter lim="800000"/>
          </a:ln>
        </p:spPr>
        <p:txBody>
          <a:bodyPr wrap="none" lIns="70601" tIns="35300" rIns="70601" bIns="35300" anchor="ctr"/>
          <a:lstStyle/>
          <a:p>
            <a:pPr>
              <a:defRPr/>
            </a:pPr>
            <a:endParaRPr lang="zh-CN" altLang="en-US" kern="0" dirty="0">
              <a:solidFill>
                <a:sysClr val="windowText" lastClr="000000"/>
              </a:solidFill>
              <a:ea typeface="微软雅黑" panose="020B0503020204020204" pitchFamily="34" charset="-122"/>
            </a:endParaRPr>
          </a:p>
        </p:txBody>
      </p:sp>
      <p:sp>
        <p:nvSpPr>
          <p:cNvPr id="8" name="Line 44"/>
          <p:cNvSpPr>
            <a:spLocks noChangeShapeType="1"/>
          </p:cNvSpPr>
          <p:nvPr/>
        </p:nvSpPr>
        <p:spPr bwMode="auto">
          <a:xfrm>
            <a:off x="10268563" y="4564349"/>
            <a:ext cx="0" cy="317199"/>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9" name="Rectangle 7"/>
          <p:cNvSpPr>
            <a:spLocks noChangeArrowheads="1"/>
          </p:cNvSpPr>
          <p:nvPr/>
        </p:nvSpPr>
        <p:spPr bwMode="auto">
          <a:xfrm>
            <a:off x="5796520" y="2282473"/>
            <a:ext cx="4245914" cy="669440"/>
          </a:xfrm>
          <a:prstGeom prst="rect">
            <a:avLst/>
          </a:prstGeom>
          <a:solidFill>
            <a:srgbClr val="FFFFFF"/>
          </a:solidFill>
          <a:ln w="9525">
            <a:solidFill>
              <a:srgbClr val="EAEAEA"/>
            </a:solidFill>
            <a:miter lim="800000"/>
          </a:ln>
        </p:spPr>
        <p:txBody>
          <a:bodyPr wrap="none" lIns="70601" tIns="35300" rIns="70601" bIns="35300" anchor="ctr"/>
          <a:lstStyle/>
          <a:p>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5400000">
            <a:off x="7874960" y="933522"/>
            <a:ext cx="0" cy="335326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11" name="Rectangle 8"/>
          <p:cNvSpPr>
            <a:spLocks noChangeArrowheads="1"/>
          </p:cNvSpPr>
          <p:nvPr/>
        </p:nvSpPr>
        <p:spPr bwMode="auto">
          <a:xfrm rot="5400000">
            <a:off x="4464889" y="2979802"/>
            <a:ext cx="2059697" cy="665039"/>
          </a:xfrm>
          <a:prstGeom prst="rect">
            <a:avLst/>
          </a:prstGeom>
          <a:solidFill>
            <a:srgbClr val="FFFFFF"/>
          </a:solidFill>
          <a:ln w="9525">
            <a:solidFill>
              <a:srgbClr val="EAEAEA"/>
            </a:solidFill>
            <a:miter lim="800000"/>
          </a:ln>
        </p:spPr>
        <p:txBody>
          <a:bodyPr wrap="none" lIns="70601" tIns="35300" rIns="70601" bIns="3530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2"/>
          <p:cNvSpPr>
            <a:spLocks noChangeShapeType="1"/>
          </p:cNvSpPr>
          <p:nvPr/>
        </p:nvSpPr>
        <p:spPr bwMode="auto">
          <a:xfrm>
            <a:off x="5479369" y="3129936"/>
            <a:ext cx="0" cy="356909"/>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13" name="Oval 38"/>
          <p:cNvSpPr>
            <a:spLocks noChangeArrowheads="1"/>
          </p:cNvSpPr>
          <p:nvPr/>
        </p:nvSpPr>
        <p:spPr bwMode="auto">
          <a:xfrm>
            <a:off x="9716984" y="2060848"/>
            <a:ext cx="1086565" cy="1069088"/>
          </a:xfrm>
          <a:prstGeom prst="ellipse">
            <a:avLst/>
          </a:prstGeom>
          <a:solidFill>
            <a:srgbClr val="CE3A3A"/>
          </a:solidFill>
          <a:ln w="19050">
            <a:noFill/>
            <a:round/>
          </a:ln>
        </p:spPr>
        <p:txBody>
          <a:bodyPr wrap="none" lIns="70601" tIns="35300" rIns="70601" bIns="35300" anchor="ctr"/>
          <a:lstStyle/>
          <a:p>
            <a:pPr algn="ctr">
              <a:defRPr/>
            </a:pPr>
            <a:r>
              <a:rPr lang="zh-CN" altLang="en-US" sz="1900" kern="0">
                <a:solidFill>
                  <a:schemeClr val="bg1"/>
                </a:solidFill>
                <a:ea typeface="微软雅黑" panose="020B0503020204020204" pitchFamily="34" charset="-122"/>
              </a:rPr>
              <a:t>添加</a:t>
            </a:r>
            <a:endParaRPr lang="en-US" altLang="zh-CN" sz="1900" kern="0">
              <a:solidFill>
                <a:schemeClr val="bg1"/>
              </a:solidFill>
              <a:ea typeface="微软雅黑" panose="020B0503020204020204" pitchFamily="34" charset="-122"/>
            </a:endParaRPr>
          </a:p>
          <a:p>
            <a:pPr algn="ctr">
              <a:defRPr/>
            </a:pPr>
            <a:r>
              <a:rPr lang="zh-CN" altLang="en-US" sz="1900" kern="0">
                <a:solidFill>
                  <a:schemeClr val="bg1"/>
                </a:solidFill>
                <a:ea typeface="微软雅黑" panose="020B0503020204020204" pitchFamily="34" charset="-122"/>
              </a:rPr>
              <a:t>标题</a:t>
            </a:r>
            <a:endParaRPr lang="zh-CN" altLang="en-US" sz="1900" kern="0" dirty="0">
              <a:solidFill>
                <a:schemeClr val="bg1"/>
              </a:solidFill>
              <a:ea typeface="微软雅黑" panose="020B0503020204020204" pitchFamily="34" charset="-122"/>
            </a:endParaRPr>
          </a:p>
        </p:txBody>
      </p:sp>
      <p:sp>
        <p:nvSpPr>
          <p:cNvPr id="14" name="Line 43"/>
          <p:cNvSpPr>
            <a:spLocks noChangeShapeType="1"/>
          </p:cNvSpPr>
          <p:nvPr/>
        </p:nvSpPr>
        <p:spPr bwMode="auto">
          <a:xfrm rot="5400000">
            <a:off x="4687082" y="4122447"/>
            <a:ext cx="0" cy="2662952"/>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0601" tIns="35300" rIns="70601" bIns="35300"/>
          <a:lstStyle/>
          <a:p>
            <a:pPr>
              <a:defRPr/>
            </a:pPr>
            <a:endParaRPr lang="zh-CN" altLang="en-US" kern="0" dirty="0">
              <a:solidFill>
                <a:sysClr val="windowText" lastClr="000000"/>
              </a:solidFill>
              <a:ea typeface="微软雅黑" panose="020B0503020204020204" pitchFamily="34" charset="-122"/>
            </a:endParaRPr>
          </a:p>
        </p:txBody>
      </p:sp>
      <p:sp>
        <p:nvSpPr>
          <p:cNvPr id="15" name="矩形 14"/>
          <p:cNvSpPr/>
          <p:nvPr/>
        </p:nvSpPr>
        <p:spPr>
          <a:xfrm>
            <a:off x="6456845" y="2275234"/>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a:t>
            </a:r>
            <a:endParaRPr lang="zh-CN" altLang="en-US" sz="1200">
              <a:latin typeface="微软雅黑" panose="020B0503020204020204" pitchFamily="34" charset="-122"/>
              <a:ea typeface="微软雅黑" panose="020B0503020204020204" pitchFamily="34" charset="-122"/>
            </a:endParaRPr>
          </a:p>
        </p:txBody>
      </p:sp>
      <p:sp>
        <p:nvSpPr>
          <p:cNvPr id="16" name="Oval 38"/>
          <p:cNvSpPr>
            <a:spLocks noChangeArrowheads="1"/>
          </p:cNvSpPr>
          <p:nvPr/>
        </p:nvSpPr>
        <p:spPr bwMode="auto">
          <a:xfrm>
            <a:off x="4951455" y="2060848"/>
            <a:ext cx="1086565" cy="1069088"/>
          </a:xfrm>
          <a:prstGeom prst="ellipse">
            <a:avLst/>
          </a:prstGeom>
          <a:solidFill>
            <a:srgbClr val="CE3A3A"/>
          </a:solidFill>
          <a:ln w="19050">
            <a:noFill/>
            <a:round/>
          </a:ln>
        </p:spPr>
        <p:txBody>
          <a:bodyPr wrap="none" lIns="70601" tIns="35300" rIns="70601" bIns="35300" anchor="ctr"/>
          <a:lstStyle/>
          <a:p>
            <a:pPr algn="ctr">
              <a:defRPr/>
            </a:pPr>
            <a:r>
              <a:rPr lang="zh-CN" altLang="en-US" sz="1900" kern="0">
                <a:solidFill>
                  <a:schemeClr val="bg1"/>
                </a:solidFill>
                <a:ea typeface="微软雅黑" panose="020B0503020204020204" pitchFamily="34" charset="-122"/>
              </a:rPr>
              <a:t>添加</a:t>
            </a:r>
            <a:endParaRPr lang="en-US" altLang="zh-CN" sz="1900" kern="0">
              <a:solidFill>
                <a:schemeClr val="bg1"/>
              </a:solidFill>
              <a:ea typeface="微软雅黑" panose="020B0503020204020204" pitchFamily="34" charset="-122"/>
            </a:endParaRPr>
          </a:p>
          <a:p>
            <a:pPr algn="ctr">
              <a:defRPr/>
            </a:pPr>
            <a:r>
              <a:rPr lang="zh-CN" altLang="en-US" sz="1900" kern="0">
                <a:solidFill>
                  <a:schemeClr val="bg1"/>
                </a:solidFill>
                <a:ea typeface="微软雅黑" panose="020B0503020204020204" pitchFamily="34" charset="-122"/>
              </a:rPr>
              <a:t>标题</a:t>
            </a:r>
            <a:endParaRPr lang="zh-CN" altLang="en-US" sz="1900" kern="0" dirty="0">
              <a:solidFill>
                <a:schemeClr val="bg1"/>
              </a:solidFill>
              <a:ea typeface="微软雅黑" panose="020B0503020204020204" pitchFamily="34" charset="-122"/>
            </a:endParaRPr>
          </a:p>
        </p:txBody>
      </p:sp>
      <p:sp>
        <p:nvSpPr>
          <p:cNvPr id="17" name="Oval 38"/>
          <p:cNvSpPr>
            <a:spLocks noChangeArrowheads="1"/>
          </p:cNvSpPr>
          <p:nvPr/>
        </p:nvSpPr>
        <p:spPr bwMode="auto">
          <a:xfrm>
            <a:off x="4951455" y="3459685"/>
            <a:ext cx="1086565" cy="1069088"/>
          </a:xfrm>
          <a:prstGeom prst="ellipse">
            <a:avLst/>
          </a:prstGeom>
          <a:solidFill>
            <a:srgbClr val="CE3A3A"/>
          </a:solidFill>
          <a:ln w="19050">
            <a:noFill/>
            <a:round/>
          </a:ln>
        </p:spPr>
        <p:txBody>
          <a:bodyPr wrap="none" lIns="70601" tIns="35300" rIns="70601" bIns="35300" anchor="ctr"/>
          <a:lstStyle/>
          <a:p>
            <a:pPr algn="ctr">
              <a:defRPr/>
            </a:pPr>
            <a:r>
              <a:rPr lang="zh-CN" altLang="en-US" sz="1900" kern="0">
                <a:solidFill>
                  <a:schemeClr val="bg1"/>
                </a:solidFill>
                <a:ea typeface="微软雅黑" panose="020B0503020204020204" pitchFamily="34" charset="-122"/>
              </a:rPr>
              <a:t>添加</a:t>
            </a:r>
            <a:endParaRPr lang="en-US" altLang="zh-CN" sz="1900" kern="0">
              <a:solidFill>
                <a:schemeClr val="bg1"/>
              </a:solidFill>
              <a:ea typeface="微软雅黑" panose="020B0503020204020204" pitchFamily="34" charset="-122"/>
            </a:endParaRPr>
          </a:p>
          <a:p>
            <a:pPr algn="ctr">
              <a:defRPr/>
            </a:pPr>
            <a:r>
              <a:rPr lang="zh-CN" altLang="en-US" sz="1900" kern="0">
                <a:solidFill>
                  <a:schemeClr val="bg1"/>
                </a:solidFill>
                <a:ea typeface="微软雅黑" panose="020B0503020204020204" pitchFamily="34" charset="-122"/>
              </a:rPr>
              <a:t>标题</a:t>
            </a:r>
            <a:endParaRPr lang="zh-CN" altLang="en-US" sz="1900" kern="0" dirty="0">
              <a:solidFill>
                <a:schemeClr val="bg1"/>
              </a:solidFill>
              <a:ea typeface="微软雅黑" panose="020B0503020204020204" pitchFamily="34" charset="-122"/>
            </a:endParaRPr>
          </a:p>
        </p:txBody>
      </p:sp>
      <p:sp>
        <p:nvSpPr>
          <p:cNvPr id="18" name="矩形 17"/>
          <p:cNvSpPr/>
          <p:nvPr/>
        </p:nvSpPr>
        <p:spPr>
          <a:xfrm>
            <a:off x="6456845" y="3637236"/>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a:t>
            </a:r>
            <a:endParaRPr lang="zh-CN" altLang="en-US" sz="1200">
              <a:latin typeface="微软雅黑" panose="020B0503020204020204" pitchFamily="34" charset="-122"/>
              <a:ea typeface="微软雅黑" panose="020B0503020204020204" pitchFamily="34" charset="-122"/>
            </a:endParaRPr>
          </a:p>
        </p:txBody>
      </p:sp>
      <p:sp>
        <p:nvSpPr>
          <p:cNvPr id="19" name="Oval 38"/>
          <p:cNvSpPr>
            <a:spLocks noChangeArrowheads="1"/>
          </p:cNvSpPr>
          <p:nvPr/>
        </p:nvSpPr>
        <p:spPr bwMode="auto">
          <a:xfrm>
            <a:off x="9725281" y="3459685"/>
            <a:ext cx="1086565" cy="1069088"/>
          </a:xfrm>
          <a:prstGeom prst="ellipse">
            <a:avLst/>
          </a:prstGeom>
          <a:solidFill>
            <a:srgbClr val="FEC202"/>
          </a:solidFill>
          <a:ln w="19050">
            <a:noFill/>
            <a:round/>
          </a:ln>
        </p:spPr>
        <p:txBody>
          <a:bodyPr wrap="none" lIns="70601" tIns="35300" rIns="70601" bIns="35300" anchor="ctr"/>
          <a:lstStyle/>
          <a:p>
            <a:pPr algn="ctr">
              <a:defRPr/>
            </a:pPr>
            <a:r>
              <a:rPr lang="zh-CN" altLang="en-US" sz="1900" kern="0">
                <a:solidFill>
                  <a:schemeClr val="bg1"/>
                </a:solidFill>
                <a:ea typeface="微软雅黑" panose="020B0503020204020204" pitchFamily="34" charset="-122"/>
              </a:rPr>
              <a:t>添加</a:t>
            </a:r>
            <a:endParaRPr lang="en-US" altLang="zh-CN" sz="1900" kern="0">
              <a:solidFill>
                <a:schemeClr val="bg1"/>
              </a:solidFill>
              <a:ea typeface="微软雅黑" panose="020B0503020204020204" pitchFamily="34" charset="-122"/>
            </a:endParaRPr>
          </a:p>
          <a:p>
            <a:pPr algn="ctr">
              <a:defRPr/>
            </a:pPr>
            <a:r>
              <a:rPr lang="zh-CN" altLang="en-US" sz="1900" kern="0">
                <a:solidFill>
                  <a:schemeClr val="bg1"/>
                </a:solidFill>
                <a:ea typeface="微软雅黑" panose="020B0503020204020204" pitchFamily="34" charset="-122"/>
              </a:rPr>
              <a:t>标题</a:t>
            </a:r>
            <a:endParaRPr lang="zh-CN" altLang="en-US" sz="1900" kern="0" dirty="0">
              <a:solidFill>
                <a:schemeClr val="bg1"/>
              </a:solidFill>
              <a:ea typeface="微软雅黑" panose="020B0503020204020204" pitchFamily="34" charset="-122"/>
            </a:endParaRPr>
          </a:p>
        </p:txBody>
      </p:sp>
      <p:sp>
        <p:nvSpPr>
          <p:cNvPr id="20" name="Oval 38"/>
          <p:cNvSpPr>
            <a:spLocks noChangeArrowheads="1"/>
          </p:cNvSpPr>
          <p:nvPr/>
        </p:nvSpPr>
        <p:spPr bwMode="auto">
          <a:xfrm>
            <a:off x="9725281" y="4919379"/>
            <a:ext cx="1086565" cy="1069088"/>
          </a:xfrm>
          <a:prstGeom prst="ellipse">
            <a:avLst/>
          </a:prstGeom>
          <a:solidFill>
            <a:srgbClr val="CE3A3A"/>
          </a:solidFill>
          <a:ln w="19050">
            <a:noFill/>
            <a:round/>
          </a:ln>
        </p:spPr>
        <p:txBody>
          <a:bodyPr wrap="none" lIns="70601" tIns="35300" rIns="70601" bIns="35300" anchor="ctr"/>
          <a:lstStyle/>
          <a:p>
            <a:pPr algn="ctr">
              <a:defRPr/>
            </a:pPr>
            <a:r>
              <a:rPr lang="zh-CN" altLang="en-US" sz="1900" kern="0">
                <a:solidFill>
                  <a:schemeClr val="bg1"/>
                </a:solidFill>
                <a:ea typeface="微软雅黑" panose="020B0503020204020204" pitchFamily="34" charset="-122"/>
              </a:rPr>
              <a:t>添加</a:t>
            </a:r>
            <a:endParaRPr lang="en-US" altLang="zh-CN" sz="1900" kern="0">
              <a:solidFill>
                <a:schemeClr val="bg1"/>
              </a:solidFill>
              <a:ea typeface="微软雅黑" panose="020B0503020204020204" pitchFamily="34" charset="-122"/>
            </a:endParaRPr>
          </a:p>
          <a:p>
            <a:pPr algn="ctr">
              <a:defRPr/>
            </a:pPr>
            <a:r>
              <a:rPr lang="zh-CN" altLang="en-US" sz="1900" kern="0">
                <a:solidFill>
                  <a:schemeClr val="bg1"/>
                </a:solidFill>
                <a:ea typeface="微软雅黑" panose="020B0503020204020204" pitchFamily="34" charset="-122"/>
              </a:rPr>
              <a:t>标题</a:t>
            </a:r>
            <a:endParaRPr lang="zh-CN" altLang="en-US" sz="1900" kern="0" dirty="0">
              <a:solidFill>
                <a:schemeClr val="bg1"/>
              </a:solidFill>
              <a:ea typeface="微软雅黑" panose="020B0503020204020204" pitchFamily="34" charset="-122"/>
            </a:endParaRPr>
          </a:p>
        </p:txBody>
      </p:sp>
      <p:sp>
        <p:nvSpPr>
          <p:cNvPr id="21" name="矩形 20"/>
          <p:cNvSpPr/>
          <p:nvPr/>
        </p:nvSpPr>
        <p:spPr>
          <a:xfrm>
            <a:off x="4246199" y="5104456"/>
            <a:ext cx="5449407"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点击添加文本点击添加文本点击添加文本点击添加文本</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transition spd="slow" advTm="2541">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0000">
                                          <p:cBhvr additive="base">
                                            <p:cTn id="2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49"/>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49"/>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49"/>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49"/>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0000">
                                          <p:cBhvr additive="base">
                                            <p:cTn id="56"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4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099"/>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599"/>
                                </p:stCondLst>
                                <p:childTnLst>
                                  <p:par>
                                    <p:cTn id="75" presetID="2" presetClass="entr" presetSubtype="1" fill="hold" grpId="0" nodeType="afterEffect" p14:presetBounceEnd="5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50000">
                                          <p:cBhvr additive="base">
                                            <p:cTn id="7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099"/>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599"/>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09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49"/>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49"/>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49"/>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49"/>
                                </p:stCondLst>
                                <p:childTnLst>
                                  <p:par>
                                    <p:cTn id="54" presetID="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4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099"/>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599"/>
                                </p:stCondLst>
                                <p:childTnLst>
                                  <p:par>
                                    <p:cTn id="75" presetID="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099"/>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599"/>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09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15" name="Freeform 8"/>
          <p:cNvSpPr/>
          <p:nvPr/>
        </p:nvSpPr>
        <p:spPr bwMode="gray">
          <a:xfrm flipH="1">
            <a:off x="3750909" y="1916832"/>
            <a:ext cx="3700981"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6350">
            <a:solidFill>
              <a:schemeClr val="bg1">
                <a:lumMod val="65000"/>
              </a:schemeClr>
            </a:solidFill>
            <a:miter lim="800000"/>
          </a:ln>
          <a:effectLst/>
        </p:spPr>
        <p:txBody>
          <a:bodyPr lIns="95688" tIns="63792" rIns="95688" bIns="127584" anchor="b" anchorCtr="0"/>
          <a:lstStyle/>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p>
        </p:txBody>
      </p:sp>
      <p:sp>
        <p:nvSpPr>
          <p:cNvPr id="16" name="Freeform 9"/>
          <p:cNvSpPr/>
          <p:nvPr/>
        </p:nvSpPr>
        <p:spPr bwMode="gray">
          <a:xfrm>
            <a:off x="3750909" y="3859058"/>
            <a:ext cx="3700981" cy="182424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6350">
            <a:solidFill>
              <a:schemeClr val="bg1">
                <a:lumMod val="65000"/>
              </a:schemeClr>
            </a:solidFill>
            <a:miter lim="800000"/>
          </a:ln>
          <a:effectLst/>
        </p:spPr>
        <p:txBody>
          <a:bodyPr lIns="95688" tIns="127584" rIns="95688" bIns="127584" anchor="t" anchorCtr="0"/>
          <a:lstStyle/>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7" name="Freeform 10"/>
          <p:cNvSpPr/>
          <p:nvPr/>
        </p:nvSpPr>
        <p:spPr bwMode="gray">
          <a:xfrm>
            <a:off x="7578801" y="3859058"/>
            <a:ext cx="3700981" cy="182424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6350">
            <a:solidFill>
              <a:schemeClr val="bg1">
                <a:lumMod val="65000"/>
              </a:schemeClr>
            </a:solidFill>
            <a:miter lim="800000"/>
          </a:ln>
          <a:effectLst/>
        </p:spPr>
        <p:txBody>
          <a:bodyPr lIns="95688" tIns="127584" rIns="95688" bIns="127584" anchor="t" anchorCtr="0"/>
          <a:lstStyle/>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p>
        </p:txBody>
      </p:sp>
      <p:sp>
        <p:nvSpPr>
          <p:cNvPr id="18" name="Freeform 8"/>
          <p:cNvSpPr/>
          <p:nvPr/>
        </p:nvSpPr>
        <p:spPr bwMode="gray">
          <a:xfrm>
            <a:off x="7578800" y="1916832"/>
            <a:ext cx="3700157"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6350">
            <a:solidFill>
              <a:schemeClr val="bg1">
                <a:lumMod val="65000"/>
              </a:schemeClr>
            </a:solidFill>
            <a:miter lim="800000"/>
          </a:ln>
          <a:effectLst/>
        </p:spPr>
        <p:txBody>
          <a:bodyPr lIns="95688" tIns="63792" rIns="95688" bIns="127584" anchor="b" anchorCtr="0"/>
          <a:lstStyle/>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p>
        </p:txBody>
      </p:sp>
      <p:sp>
        <p:nvSpPr>
          <p:cNvPr id="19" name="Rectangle 19"/>
          <p:cNvSpPr>
            <a:spLocks noChangeArrowheads="1"/>
          </p:cNvSpPr>
          <p:nvPr/>
        </p:nvSpPr>
        <p:spPr bwMode="gray">
          <a:xfrm>
            <a:off x="3750908" y="5363981"/>
            <a:ext cx="3700981" cy="319322"/>
          </a:xfrm>
          <a:prstGeom prst="rect">
            <a:avLst/>
          </a:prstGeom>
          <a:solidFill>
            <a:srgbClr val="CE3A3A"/>
          </a:solidFill>
          <a:ln w="12700">
            <a:noFill/>
            <a:miter lim="800000"/>
          </a:ln>
          <a:effectLst/>
        </p:spPr>
        <p:txBody>
          <a:bodyPr lIns="95688" tIns="63792" rIns="95688" bIns="63792" anchor="ctr"/>
          <a:lstStyle/>
          <a:p>
            <a:pPr defTabSz="70993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Rectangle 19"/>
          <p:cNvSpPr>
            <a:spLocks noChangeArrowheads="1"/>
          </p:cNvSpPr>
          <p:nvPr/>
        </p:nvSpPr>
        <p:spPr bwMode="gray">
          <a:xfrm>
            <a:off x="7585501" y="5363981"/>
            <a:ext cx="3694280" cy="319322"/>
          </a:xfrm>
          <a:prstGeom prst="rect">
            <a:avLst/>
          </a:prstGeom>
          <a:solidFill>
            <a:srgbClr val="CE3A3A"/>
          </a:solidFill>
          <a:ln w="12700">
            <a:noFill/>
            <a:miter lim="800000"/>
          </a:ln>
          <a:effectLst/>
        </p:spPr>
        <p:txBody>
          <a:bodyPr lIns="95688" tIns="63792" rIns="95688" bIns="63792" anchor="ctr"/>
          <a:lstStyle/>
          <a:p>
            <a:pPr defTabSz="70993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19"/>
          <p:cNvSpPr>
            <a:spLocks noChangeArrowheads="1"/>
          </p:cNvSpPr>
          <p:nvPr/>
        </p:nvSpPr>
        <p:spPr bwMode="gray">
          <a:xfrm>
            <a:off x="7585501" y="1916832"/>
            <a:ext cx="3694280" cy="319322"/>
          </a:xfrm>
          <a:prstGeom prst="rect">
            <a:avLst/>
          </a:prstGeom>
          <a:solidFill>
            <a:srgbClr val="CE3A3A"/>
          </a:solidFill>
          <a:ln w="12700">
            <a:noFill/>
            <a:miter lim="800000"/>
          </a:ln>
          <a:effectLst/>
        </p:spPr>
        <p:txBody>
          <a:bodyPr lIns="95688" tIns="63792" rIns="95688" bIns="63792" anchor="ctr"/>
          <a:lstStyle/>
          <a:p>
            <a:pPr defTabSz="709930"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22" name="Rectangle 19"/>
          <p:cNvSpPr>
            <a:spLocks noChangeArrowheads="1"/>
          </p:cNvSpPr>
          <p:nvPr/>
        </p:nvSpPr>
        <p:spPr bwMode="gray">
          <a:xfrm>
            <a:off x="3750908" y="1916832"/>
            <a:ext cx="3700981" cy="319322"/>
          </a:xfrm>
          <a:prstGeom prst="rect">
            <a:avLst/>
          </a:prstGeom>
          <a:solidFill>
            <a:srgbClr val="CE3A3A"/>
          </a:solidFill>
          <a:ln w="12700">
            <a:noFill/>
            <a:round/>
          </a:ln>
          <a:effectLst/>
        </p:spPr>
        <p:txBody>
          <a:bodyPr wrap="none" lIns="81016" tIns="40508" rIns="81016" bIns="40508" anchor="ctr"/>
          <a:lstStyle/>
          <a:p>
            <a:r>
              <a:rPr lang="zh-CN" altLang="en-US" sz="1400" b="1" noProof="1">
                <a:solidFill>
                  <a:schemeClr val="bg1"/>
                </a:solidFill>
                <a:latin typeface="微软雅黑" panose="020B0503020204020204" pitchFamily="34" charset="-122"/>
                <a:ea typeface="微软雅黑" panose="020B0503020204020204" pitchFamily="34" charset="-122"/>
              </a:rPr>
              <a:t>点击添加标题</a:t>
            </a:r>
            <a:endParaRPr lang="de-DE" sz="1400" b="1" noProof="1">
              <a:solidFill>
                <a:schemeClr val="bg1"/>
              </a:solidFill>
              <a:latin typeface="微软雅黑" panose="020B0503020204020204" pitchFamily="34" charset="-122"/>
              <a:ea typeface="微软雅黑" panose="020B0503020204020204" pitchFamily="34" charset="-122"/>
            </a:endParaRPr>
          </a:p>
        </p:txBody>
      </p:sp>
      <p:grpSp>
        <p:nvGrpSpPr>
          <p:cNvPr id="23" name="Gruppieren 43"/>
          <p:cNvGrpSpPr/>
          <p:nvPr/>
        </p:nvGrpSpPr>
        <p:grpSpPr bwMode="gray">
          <a:xfrm>
            <a:off x="6646174" y="2917323"/>
            <a:ext cx="1720361" cy="1720474"/>
            <a:chOff x="2804400" y="1911431"/>
            <a:chExt cx="3535200" cy="3535200"/>
          </a:xfrm>
          <a:solidFill>
            <a:srgbClr val="CE3A3A"/>
          </a:solidFill>
          <a:effectLst/>
        </p:grpSpPr>
        <p:sp>
          <p:nvSpPr>
            <p:cNvPr id="2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2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2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ustDataLst>
      <p:tags r:id="rId1"/>
    </p:custDataLst>
  </p:cSld>
  <p:clrMapOvr>
    <a:masterClrMapping/>
  </p:clrMapOvr>
  <p:transition spd="slow" advTm="74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0413" cy="6858000"/>
          </a:xfrm>
          <a:prstGeom prst="rect">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1918624"/>
            <a:ext cx="12192000" cy="3020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68404" y="909000"/>
            <a:ext cx="7055194" cy="2520000"/>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000">
                <a:solidFill>
                  <a:prstClr val="white"/>
                </a:solidFill>
                <a:latin typeface="Bebas" pitchFamily="2" charset="0"/>
              </a:rPr>
              <a:t>THANKS !</a:t>
            </a:r>
            <a:endParaRPr lang="zh-CN" altLang="en-US" sz="10000">
              <a:solidFill>
                <a:prstClr val="white"/>
              </a:solidFill>
              <a:latin typeface="Bebas" pitchFamily="2" charset="0"/>
            </a:endParaRPr>
          </a:p>
        </p:txBody>
      </p:sp>
      <p:sp>
        <p:nvSpPr>
          <p:cNvPr id="12" name="直角三角形 11"/>
          <p:cNvSpPr/>
          <p:nvPr/>
        </p:nvSpPr>
        <p:spPr>
          <a:xfrm>
            <a:off x="9623598" y="909000"/>
            <a:ext cx="268688" cy="1009624"/>
          </a:xfrm>
          <a:prstGeom prst="rtTriangle">
            <a:avLst/>
          </a:pr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2299716" y="909000"/>
            <a:ext cx="268688" cy="1009624"/>
          </a:xfrm>
          <a:prstGeom prst="rtTriangle">
            <a:avLst/>
          </a:pr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0" y="4227185"/>
            <a:ext cx="4135902" cy="0"/>
          </a:xfrm>
          <a:prstGeom prst="line">
            <a:avLst/>
          </a:prstGeom>
          <a:ln w="57150">
            <a:solidFill>
              <a:srgbClr val="B62C2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56098" y="4227185"/>
            <a:ext cx="4135902" cy="0"/>
          </a:xfrm>
          <a:prstGeom prst="line">
            <a:avLst/>
          </a:prstGeom>
          <a:ln w="57150">
            <a:solidFill>
              <a:srgbClr val="B62C2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07510" y="3873242"/>
            <a:ext cx="3775393" cy="707886"/>
          </a:xfrm>
          <a:prstGeom prst="rect">
            <a:avLst/>
          </a:prstGeom>
          <a:noFill/>
        </p:spPr>
        <p:txBody>
          <a:bodyPr wrap="none" rtlCol="0">
            <a:spAutoFit/>
          </a:bodyPr>
          <a:lstStyle/>
          <a:p>
            <a:r>
              <a:rPr lang="zh-CN" altLang="en-US" sz="4000">
                <a:solidFill>
                  <a:schemeClr val="tx1">
                    <a:lumMod val="65000"/>
                    <a:lumOff val="35000"/>
                  </a:schemeClr>
                </a:solidFill>
                <a:latin typeface="微软雅黑" panose="020B0503020204020204" pitchFamily="34" charset="-122"/>
                <a:ea typeface="微软雅黑" panose="020B0503020204020204" pitchFamily="34" charset="-122"/>
              </a:rPr>
              <a:t>谢谢观看与聆听</a:t>
            </a:r>
          </a:p>
        </p:txBody>
      </p:sp>
    </p:spTree>
  </p:cSld>
  <p:clrMapOvr>
    <a:masterClrMapping/>
  </p:clrMapOvr>
  <p:transition spd="slow" advTm="2537">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0413" cy="68580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1" y="3573016"/>
            <a:ext cx="12190413" cy="3057934"/>
          </a:xfrm>
          <a:custGeom>
            <a:avLst/>
            <a:gdLst>
              <a:gd name="T0" fmla="*/ 1499 w 1499"/>
              <a:gd name="T1" fmla="*/ 222 h 376"/>
              <a:gd name="T2" fmla="*/ 786 w 1499"/>
              <a:gd name="T3" fmla="*/ 201 h 376"/>
              <a:gd name="T4" fmla="*/ 0 w 1499"/>
              <a:gd name="T5" fmla="*/ 0 h 376"/>
              <a:gd name="T6" fmla="*/ 0 w 1499"/>
              <a:gd name="T7" fmla="*/ 245 h 376"/>
              <a:gd name="T8" fmla="*/ 444 w 1499"/>
              <a:gd name="T9" fmla="*/ 346 h 376"/>
              <a:gd name="T10" fmla="*/ 843 w 1499"/>
              <a:gd name="T11" fmla="*/ 376 h 376"/>
              <a:gd name="T12" fmla="*/ 865 w 1499"/>
              <a:gd name="T13" fmla="*/ 376 h 376"/>
              <a:gd name="T14" fmla="*/ 1499 w 1499"/>
              <a:gd name="T15" fmla="*/ 291 h 376"/>
              <a:gd name="T16" fmla="*/ 1499 w 1499"/>
              <a:gd name="T17" fmla="*/ 2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9" h="376">
                <a:moveTo>
                  <a:pt x="1499" y="222"/>
                </a:moveTo>
                <a:cubicBezTo>
                  <a:pt x="1279" y="237"/>
                  <a:pt x="1034" y="231"/>
                  <a:pt x="786" y="201"/>
                </a:cubicBezTo>
                <a:cubicBezTo>
                  <a:pt x="471" y="162"/>
                  <a:pt x="200" y="90"/>
                  <a:pt x="0" y="0"/>
                </a:cubicBezTo>
                <a:cubicBezTo>
                  <a:pt x="0" y="245"/>
                  <a:pt x="0" y="245"/>
                  <a:pt x="0" y="245"/>
                </a:cubicBezTo>
                <a:cubicBezTo>
                  <a:pt x="140" y="289"/>
                  <a:pt x="289" y="323"/>
                  <a:pt x="444" y="346"/>
                </a:cubicBezTo>
                <a:cubicBezTo>
                  <a:pt x="580" y="366"/>
                  <a:pt x="713" y="375"/>
                  <a:pt x="843" y="376"/>
                </a:cubicBezTo>
                <a:cubicBezTo>
                  <a:pt x="850" y="376"/>
                  <a:pt x="858" y="376"/>
                  <a:pt x="865" y="376"/>
                </a:cubicBezTo>
                <a:cubicBezTo>
                  <a:pt x="1093" y="375"/>
                  <a:pt x="1307" y="345"/>
                  <a:pt x="1499" y="291"/>
                </a:cubicBezTo>
                <a:lnTo>
                  <a:pt x="1499" y="222"/>
                </a:lnTo>
                <a:close/>
              </a:path>
            </a:pathLst>
          </a:custGeom>
          <a:solidFill>
            <a:srgbClr val="CE3A3A"/>
          </a:solidFill>
          <a:ln>
            <a:noFill/>
          </a:ln>
        </p:spPr>
        <p:txBody>
          <a:bodyPr vert="horz" wrap="square" lIns="91440" tIns="45720" rIns="91440" bIns="45720" numCol="1" anchor="t" anchorCtr="0" compatLnSpc="1"/>
          <a:lstStyle/>
          <a:p>
            <a:endParaRPr lang="zh-CN" altLang="en-US"/>
          </a:p>
        </p:txBody>
      </p:sp>
      <p:sp>
        <p:nvSpPr>
          <p:cNvPr id="20" name="Freeform 8"/>
          <p:cNvSpPr/>
          <p:nvPr/>
        </p:nvSpPr>
        <p:spPr bwMode="auto">
          <a:xfrm>
            <a:off x="-1" y="5363469"/>
            <a:ext cx="12190413" cy="1494531"/>
          </a:xfrm>
          <a:custGeom>
            <a:avLst/>
            <a:gdLst>
              <a:gd name="T0" fmla="*/ 1499 w 1499"/>
              <a:gd name="T1" fmla="*/ 46 h 184"/>
              <a:gd name="T2" fmla="*/ 444 w 1499"/>
              <a:gd name="T3" fmla="*/ 101 h 184"/>
              <a:gd name="T4" fmla="*/ 0 w 1499"/>
              <a:gd name="T5" fmla="*/ 0 h 184"/>
              <a:gd name="T6" fmla="*/ 0 w 1499"/>
              <a:gd name="T7" fmla="*/ 184 h 184"/>
              <a:gd name="T8" fmla="*/ 1499 w 1499"/>
              <a:gd name="T9" fmla="*/ 184 h 184"/>
              <a:gd name="T10" fmla="*/ 1499 w 1499"/>
              <a:gd name="T11" fmla="*/ 46 h 184"/>
            </a:gdLst>
            <a:ahLst/>
            <a:cxnLst>
              <a:cxn ang="0">
                <a:pos x="T0" y="T1"/>
              </a:cxn>
              <a:cxn ang="0">
                <a:pos x="T2" y="T3"/>
              </a:cxn>
              <a:cxn ang="0">
                <a:pos x="T4" y="T5"/>
              </a:cxn>
              <a:cxn ang="0">
                <a:pos x="T6" y="T7"/>
              </a:cxn>
              <a:cxn ang="0">
                <a:pos x="T8" y="T9"/>
              </a:cxn>
              <a:cxn ang="0">
                <a:pos x="T10" y="T11"/>
              </a:cxn>
            </a:cxnLst>
            <a:rect l="0" t="0" r="r" b="b"/>
            <a:pathLst>
              <a:path w="1499" h="184">
                <a:moveTo>
                  <a:pt x="1499" y="46"/>
                </a:moveTo>
                <a:cubicBezTo>
                  <a:pt x="1192" y="133"/>
                  <a:pt x="827" y="157"/>
                  <a:pt x="444" y="101"/>
                </a:cubicBezTo>
                <a:cubicBezTo>
                  <a:pt x="289" y="78"/>
                  <a:pt x="140" y="44"/>
                  <a:pt x="0" y="0"/>
                </a:cubicBezTo>
                <a:cubicBezTo>
                  <a:pt x="0" y="184"/>
                  <a:pt x="0" y="184"/>
                  <a:pt x="0" y="184"/>
                </a:cubicBezTo>
                <a:cubicBezTo>
                  <a:pt x="1499" y="184"/>
                  <a:pt x="1499" y="184"/>
                  <a:pt x="1499" y="184"/>
                </a:cubicBezTo>
                <a:lnTo>
                  <a:pt x="1499" y="46"/>
                </a:lnTo>
                <a:close/>
              </a:path>
            </a:pathLst>
          </a:custGeom>
          <a:solidFill>
            <a:srgbClr val="FEC202"/>
          </a:solidFill>
          <a:ln>
            <a:noFill/>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8128888" y="909000"/>
            <a:ext cx="3059262" cy="2520000"/>
            <a:chOff x="8128888" y="909000"/>
            <a:chExt cx="3059262" cy="2520000"/>
          </a:xfrm>
        </p:grpSpPr>
        <p:sp>
          <p:nvSpPr>
            <p:cNvPr id="22" name="矩形 21"/>
            <p:cNvSpPr/>
            <p:nvPr/>
          </p:nvSpPr>
          <p:spPr>
            <a:xfrm>
              <a:off x="8399462" y="909000"/>
              <a:ext cx="2520000" cy="2520000"/>
            </a:xfrm>
            <a:prstGeom prst="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5000">
                  <a:solidFill>
                    <a:prstClr val="white"/>
                  </a:solidFill>
                  <a:latin typeface="Bebas" pitchFamily="2" charset="0"/>
                </a:rPr>
                <a:t>01</a:t>
              </a:r>
              <a:endParaRPr lang="zh-CN" altLang="en-US" sz="15000">
                <a:solidFill>
                  <a:prstClr val="white"/>
                </a:solidFill>
                <a:latin typeface="Bebas" pitchFamily="2" charset="0"/>
              </a:endParaRPr>
            </a:p>
          </p:txBody>
        </p:sp>
        <p:sp>
          <p:nvSpPr>
            <p:cNvPr id="23" name="直角三角形 22"/>
            <p:cNvSpPr/>
            <p:nvPr/>
          </p:nvSpPr>
          <p:spPr>
            <a:xfrm>
              <a:off x="10919462" y="909000"/>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8128888" y="2419376"/>
              <a:ext cx="268688" cy="1009624"/>
            </a:xfrm>
            <a:prstGeom prst="rtTriangle">
              <a:avLst/>
            </a:prstGeom>
            <a:solidFill>
              <a:srgbClr val="B6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8027451" y="3873242"/>
            <a:ext cx="3262432" cy="707886"/>
          </a:xfrm>
          <a:prstGeom prst="rect">
            <a:avLst/>
          </a:prstGeom>
          <a:noFill/>
        </p:spPr>
        <p:txBody>
          <a:bodyPr wrap="none" rtlCol="0">
            <a:spAutoFit/>
          </a:bodyPr>
          <a:lstStyle/>
          <a:p>
            <a:r>
              <a:rPr lang="zh-CN" altLang="en-US" sz="4000">
                <a:solidFill>
                  <a:schemeClr val="tx1">
                    <a:lumMod val="75000"/>
                    <a:lumOff val="25000"/>
                  </a:schemeClr>
                </a:solidFill>
                <a:latin typeface="微软雅黑" panose="020B0503020204020204" pitchFamily="34" charset="-122"/>
                <a:ea typeface="微软雅黑" panose="020B0503020204020204" pitchFamily="34" charset="-122"/>
              </a:rPr>
              <a:t>年度工作概述</a:t>
            </a:r>
          </a:p>
        </p:txBody>
      </p:sp>
    </p:spTree>
  </p:cSld>
  <p:clrMapOvr>
    <a:masterClrMapping/>
  </p:clrMapOvr>
  <p:transition spd="slow" advTm="138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data\重要数据\桌面\tt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174" y="2204864"/>
            <a:ext cx="4044262" cy="3089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12416" r="914"/>
          <a:stretch>
            <a:fillRect/>
          </a:stretch>
        </p:blipFill>
        <p:spPr bwMode="auto">
          <a:xfrm>
            <a:off x="3532499" y="2348880"/>
            <a:ext cx="3732182" cy="2090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07374" y="2563615"/>
            <a:ext cx="4032448" cy="1772793"/>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这里，或者通过通过复制您的文本。您的内容打在这里，或者通过通过复制您的文本。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 name="TextBox 6"/>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Tree>
    <p:custDataLst>
      <p:tags r:id="rId1"/>
    </p:custDataLst>
  </p:cSld>
  <p:clrMapOvr>
    <a:masterClrMapping/>
  </p:clrMapOvr>
  <p:transition spd="slow" advTm="323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96486" y="2018458"/>
            <a:ext cx="1584176" cy="1584176"/>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624678" y="2018458"/>
            <a:ext cx="1584176" cy="1584176"/>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896486" y="3746650"/>
            <a:ext cx="1584176" cy="1584176"/>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624678" y="3746650"/>
            <a:ext cx="1584176" cy="1584176"/>
          </a:xfrm>
          <a:prstGeom prst="roundRect">
            <a:avLst>
              <a:gd name="adj" fmla="val 9051"/>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048614" y="3170586"/>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2" name="圆角矩形 11"/>
          <p:cNvSpPr/>
          <p:nvPr/>
        </p:nvSpPr>
        <p:spPr>
          <a:xfrm>
            <a:off x="7624678" y="3170586"/>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3" name="圆角矩形 12"/>
          <p:cNvSpPr/>
          <p:nvPr/>
        </p:nvSpPr>
        <p:spPr>
          <a:xfrm>
            <a:off x="7048614" y="3746650"/>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4" name="圆角矩形 13"/>
          <p:cNvSpPr/>
          <p:nvPr/>
        </p:nvSpPr>
        <p:spPr>
          <a:xfrm>
            <a:off x="7624678" y="3746650"/>
            <a:ext cx="432048" cy="432048"/>
          </a:xfrm>
          <a:prstGeom prst="roundRect">
            <a:avLst/>
          </a:prstGeom>
          <a:solidFill>
            <a:srgbClr val="CE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15" name="TextBox 14"/>
          <p:cNvSpPr txBox="1"/>
          <p:nvPr/>
        </p:nvSpPr>
        <p:spPr>
          <a:xfrm>
            <a:off x="3430910"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6" name="TextBox 15"/>
          <p:cNvSpPr txBox="1"/>
          <p:nvPr/>
        </p:nvSpPr>
        <p:spPr>
          <a:xfrm>
            <a:off x="3920576" y="2090467"/>
            <a:ext cx="1774276" cy="407291"/>
          </a:xfrm>
          <a:prstGeom prst="rect">
            <a:avLst/>
          </a:prstGeom>
          <a:noFill/>
        </p:spPr>
        <p:txBody>
          <a:bodyPr wrap="square" tIns="0" bIns="0" rtlCol="0" anchor="t">
            <a:spAutoFit/>
          </a:body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7" name="TextBox 16"/>
          <p:cNvSpPr txBox="1"/>
          <p:nvPr/>
        </p:nvSpPr>
        <p:spPr>
          <a:xfrm>
            <a:off x="9407574"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9407574" y="2090467"/>
            <a:ext cx="1774276" cy="407291"/>
          </a:xfrm>
          <a:prstGeom prst="rect">
            <a:avLst/>
          </a:prstGeom>
          <a:noFill/>
        </p:spPr>
        <p:txBody>
          <a:bodyPr wrap="square" tIns="0" bIns="0" rtlCol="0" anchor="t">
            <a:spAutoFit/>
          </a:body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9" name="TextBox 18"/>
          <p:cNvSpPr txBox="1"/>
          <p:nvPr/>
        </p:nvSpPr>
        <p:spPr>
          <a:xfrm>
            <a:off x="3430910"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20" name="TextBox 19"/>
          <p:cNvSpPr txBox="1"/>
          <p:nvPr/>
        </p:nvSpPr>
        <p:spPr>
          <a:xfrm>
            <a:off x="3920576" y="3947417"/>
            <a:ext cx="1774276" cy="407291"/>
          </a:xfrm>
          <a:prstGeom prst="rect">
            <a:avLst/>
          </a:prstGeom>
          <a:noFill/>
        </p:spPr>
        <p:txBody>
          <a:bodyPr wrap="square" tIns="0" bIns="0" rtlCol="0" anchor="t">
            <a:spAutoFit/>
          </a:body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1" name="TextBox 20"/>
          <p:cNvSpPr txBox="1"/>
          <p:nvPr/>
        </p:nvSpPr>
        <p:spPr>
          <a:xfrm>
            <a:off x="9407574"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22" name="TextBox 21"/>
          <p:cNvSpPr txBox="1"/>
          <p:nvPr/>
        </p:nvSpPr>
        <p:spPr>
          <a:xfrm>
            <a:off x="9407574" y="3947417"/>
            <a:ext cx="1774276" cy="407291"/>
          </a:xfrm>
          <a:prstGeom prst="rect">
            <a:avLst/>
          </a:prstGeom>
          <a:noFill/>
        </p:spPr>
        <p:txBody>
          <a:bodyPr wrap="square" tIns="0" bIns="0" rtlCol="0" anchor="t">
            <a:spAutoFit/>
          </a:body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3" name="TextBox 22"/>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Tree>
    <p:custDataLst>
      <p:tags r:id="rId1"/>
    </p:custDataLst>
  </p:cSld>
  <p:clrMapOvr>
    <a:masterClrMapping/>
  </p:clrMapOvr>
  <p:transition spd="slow" advTm="380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9" presetClass="entr" presetSubtype="0" decel="10000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5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1000"/>
                            </p:stCondLst>
                            <p:childTnLst>
                              <p:par>
                                <p:cTn id="52" presetID="1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left)">
                                      <p:cBhvr>
                                        <p:cTn id="59" dur="500"/>
                                        <p:tgtEl>
                                          <p:spTgt spid="1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right)">
                                      <p:cBhvr>
                                        <p:cTn id="67" dur="500"/>
                                        <p:tgtEl>
                                          <p:spTgt spid="1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left)">
                                      <p:cBhvr>
                                        <p:cTn id="71" dur="500"/>
                                        <p:tgtEl>
                                          <p:spTgt spid="20"/>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ppt_x</p:attrName>
                                        </p:attrNameLst>
                                      </p:cBhvr>
                                      <p:tavLst>
                                        <p:tav tm="0">
                                          <p:val>
                                            <p:strVal val="#ppt_x-#ppt_w*1.125000"/>
                                          </p:val>
                                        </p:tav>
                                        <p:tav tm="100000">
                                          <p:val>
                                            <p:strVal val="#ppt_x"/>
                                          </p:val>
                                        </p:tav>
                                      </p:tavLst>
                                    </p:anim>
                                    <p:animEffect transition="in" filter="wipe(right)">
                                      <p:cBhvr>
                                        <p:cTn id="79" dur="500"/>
                                        <p:tgtEl>
                                          <p:spTgt spid="2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righ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grpSp>
        <p:nvGrpSpPr>
          <p:cNvPr id="27" name="组合 26"/>
          <p:cNvGrpSpPr/>
          <p:nvPr/>
        </p:nvGrpSpPr>
        <p:grpSpPr>
          <a:xfrm>
            <a:off x="4737332" y="2463874"/>
            <a:ext cx="1554634" cy="155316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5680414" y="3405618"/>
            <a:ext cx="1951494" cy="194848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FEC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7345982" y="3039204"/>
            <a:ext cx="1279643" cy="1298466"/>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8447528" y="3276709"/>
            <a:ext cx="1554634" cy="1553160"/>
            <a:chOff x="5305425" y="2638425"/>
            <a:chExt cx="1579563" cy="1577975"/>
          </a:xfrm>
          <a:solidFill>
            <a:srgbClr val="ED4545"/>
          </a:solidFill>
        </p:grpSpPr>
        <p:sp>
          <p:nvSpPr>
            <p:cNvPr id="3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EC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TextBox 38"/>
          <p:cNvSpPr txBox="1"/>
          <p:nvPr/>
        </p:nvSpPr>
        <p:spPr>
          <a:xfrm>
            <a:off x="3070870" y="3383062"/>
            <a:ext cx="1172727"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单击添加文本单击添加文本单击添加文本</a:t>
            </a:r>
          </a:p>
        </p:txBody>
      </p:sp>
      <p:sp>
        <p:nvSpPr>
          <p:cNvPr id="40" name="矩形 39"/>
          <p:cNvSpPr/>
          <p:nvPr/>
        </p:nvSpPr>
        <p:spPr>
          <a:xfrm>
            <a:off x="4897704" y="2060848"/>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1" name="TextBox 40"/>
          <p:cNvSpPr txBox="1"/>
          <p:nvPr/>
        </p:nvSpPr>
        <p:spPr>
          <a:xfrm>
            <a:off x="3870360" y="4271016"/>
            <a:ext cx="1338736"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单击添加文本单击添加文本单击添加文本单击添加文本</a:t>
            </a:r>
          </a:p>
        </p:txBody>
      </p:sp>
      <p:sp>
        <p:nvSpPr>
          <p:cNvPr id="42" name="矩形 41"/>
          <p:cNvSpPr/>
          <p:nvPr/>
        </p:nvSpPr>
        <p:spPr>
          <a:xfrm>
            <a:off x="6039216" y="5513612"/>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TextBox 42"/>
          <p:cNvSpPr txBox="1"/>
          <p:nvPr/>
        </p:nvSpPr>
        <p:spPr>
          <a:xfrm>
            <a:off x="9154373" y="2644920"/>
            <a:ext cx="1660694" cy="486751"/>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单击添加文本单击添加文本单击添加文本</a:t>
            </a:r>
          </a:p>
        </p:txBody>
      </p:sp>
      <p:sp>
        <p:nvSpPr>
          <p:cNvPr id="44" name="矩形 43"/>
          <p:cNvSpPr/>
          <p:nvPr/>
        </p:nvSpPr>
        <p:spPr>
          <a:xfrm>
            <a:off x="7368857" y="2621253"/>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10259369" y="4301137"/>
            <a:ext cx="1559334"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单击添加文本单击添加文本单击添加文本单击添加文本</a:t>
            </a:r>
          </a:p>
        </p:txBody>
      </p:sp>
      <p:sp>
        <p:nvSpPr>
          <p:cNvPr id="46" name="矩形 45"/>
          <p:cNvSpPr/>
          <p:nvPr/>
        </p:nvSpPr>
        <p:spPr>
          <a:xfrm>
            <a:off x="8607900" y="4929496"/>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47" name="肘形连接符 46"/>
          <p:cNvCxnSpPr/>
          <p:nvPr/>
        </p:nvCxnSpPr>
        <p:spPr>
          <a:xfrm rot="10800000" flipV="1">
            <a:off x="3101394" y="3493965"/>
            <a:ext cx="1635942" cy="558542"/>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3919366" y="4304564"/>
            <a:ext cx="1761051" cy="386741"/>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9833291" y="4337670"/>
            <a:ext cx="1870889" cy="379692"/>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8602751" y="2621253"/>
            <a:ext cx="2212316" cy="534085"/>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97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8" presetClass="emph" presetSubtype="0" repeatCount="indefinite" fill="hold" nodeType="withEffect">
                                  <p:stCondLst>
                                    <p:cond delay="0"/>
                                  </p:stCondLst>
                                  <p:childTnLst>
                                    <p:animRot by="-86400000">
                                      <p:cBhvr>
                                        <p:cTn id="13" dur="8000" fill="hold"/>
                                        <p:tgtEl>
                                          <p:spTgt spid="2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repeatCount="indefinite" fill="hold" nodeType="withEffect">
                                  <p:stCondLst>
                                    <p:cond delay="500"/>
                                  </p:stCondLst>
                                  <p:childTnLst>
                                    <p:animRot by="76680000">
                                      <p:cBhvr>
                                        <p:cTn id="31" dur="7500" fill="hold"/>
                                        <p:tgtEl>
                                          <p:spTgt spid="3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8" presetClass="emph" presetSubtype="0" repeatCount="indefinite" fill="hold" nodeType="withEffect">
                                  <p:stCondLst>
                                    <p:cond delay="1000"/>
                                  </p:stCondLst>
                                  <p:childTnLst>
                                    <p:animRot by="-108000000">
                                      <p:cBhvr>
                                        <p:cTn id="49" dur="7000" fill="hold"/>
                                        <p:tgtEl>
                                          <p:spTgt spid="3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8" presetClass="emph" presetSubtype="0" repeatCount="indefinite" fill="hold" nodeType="withEffect">
                                  <p:stCondLst>
                                    <p:cond delay="1500"/>
                                  </p:stCondLst>
                                  <p:childTnLst>
                                    <p:animRot by="86400000">
                                      <p:cBhvr>
                                        <p:cTn id="67" dur="6500" fill="hold"/>
                                        <p:tgtEl>
                                          <p:spTgt spid="3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Oval 22"/>
          <p:cNvSpPr>
            <a:spLocks noChangeArrowheads="1"/>
          </p:cNvSpPr>
          <p:nvPr/>
        </p:nvSpPr>
        <p:spPr bwMode="auto">
          <a:xfrm>
            <a:off x="6165204" y="1772816"/>
            <a:ext cx="1215978" cy="1219134"/>
          </a:xfrm>
          <a:prstGeom prst="ellipse">
            <a:avLst/>
          </a:prstGeom>
          <a:solidFill>
            <a:srgbClr val="FEC202"/>
          </a:solidFill>
          <a:ln>
            <a:noFill/>
          </a:ln>
        </p:spPr>
        <p:txBody>
          <a:bodyPr vert="horz" wrap="none" lIns="70564" tIns="35282" rIns="70564" bIns="35282" numCol="1" anchor="ctr" anchorCtr="0" compatLnSpc="1"/>
          <a:lstStyle/>
          <a:p>
            <a:pPr algn="ctr"/>
            <a:r>
              <a:rPr lang="zh-CN" altLang="en-US">
                <a:solidFill>
                  <a:schemeClr val="bg1"/>
                </a:solidFill>
                <a:latin typeface="微软雅黑" panose="020B0503020204020204" pitchFamily="34" charset="-122"/>
                <a:ea typeface="微软雅黑" panose="020B0503020204020204" pitchFamily="34" charset="-122"/>
              </a:rPr>
              <a:t>添加标题</a:t>
            </a:r>
          </a:p>
        </p:txBody>
      </p:sp>
      <p:sp>
        <p:nvSpPr>
          <p:cNvPr id="4" name="Line 23"/>
          <p:cNvSpPr>
            <a:spLocks noChangeShapeType="1"/>
          </p:cNvSpPr>
          <p:nvPr/>
        </p:nvSpPr>
        <p:spPr bwMode="auto">
          <a:xfrm flipH="1">
            <a:off x="3213457" y="2383925"/>
            <a:ext cx="2951747"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5" name="Freeform 24"/>
          <p:cNvSpPr>
            <a:spLocks noEditPoints="1"/>
          </p:cNvSpPr>
          <p:nvPr/>
        </p:nvSpPr>
        <p:spPr bwMode="auto">
          <a:xfrm>
            <a:off x="5273281" y="2217260"/>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6" name="Freeform 25"/>
          <p:cNvSpPr>
            <a:spLocks noEditPoints="1"/>
          </p:cNvSpPr>
          <p:nvPr/>
        </p:nvSpPr>
        <p:spPr bwMode="auto">
          <a:xfrm>
            <a:off x="4470858" y="2217260"/>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7" name="Freeform 26"/>
          <p:cNvSpPr>
            <a:spLocks noEditPoints="1"/>
          </p:cNvSpPr>
          <p:nvPr/>
        </p:nvSpPr>
        <p:spPr bwMode="auto">
          <a:xfrm>
            <a:off x="3671523" y="2217260"/>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8" name="Freeform 27"/>
          <p:cNvSpPr/>
          <p:nvPr/>
        </p:nvSpPr>
        <p:spPr bwMode="auto">
          <a:xfrm>
            <a:off x="5375126" y="2479604"/>
            <a:ext cx="1626448" cy="138580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9" name="Freeform 28"/>
          <p:cNvSpPr/>
          <p:nvPr/>
        </p:nvSpPr>
        <p:spPr bwMode="auto">
          <a:xfrm>
            <a:off x="4551101" y="2479605"/>
            <a:ext cx="2450474" cy="220987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10" name="Freeform 29"/>
          <p:cNvSpPr/>
          <p:nvPr/>
        </p:nvSpPr>
        <p:spPr bwMode="auto">
          <a:xfrm>
            <a:off x="3751765" y="2479604"/>
            <a:ext cx="3249810" cy="3012342"/>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11" name="TextBox 10"/>
          <p:cNvSpPr txBox="1"/>
          <p:nvPr/>
        </p:nvSpPr>
        <p:spPr>
          <a:xfrm>
            <a:off x="7058906" y="3295334"/>
            <a:ext cx="518576"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058906" y="4102625"/>
            <a:ext cx="477753"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058905" y="4936218"/>
            <a:ext cx="502495"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659030" y="3347119"/>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这里，或者通过通过复制您的文本。您的内容打在这里，或者通过通过复制您的文本。</a:t>
            </a:r>
          </a:p>
        </p:txBody>
      </p:sp>
      <p:sp>
        <p:nvSpPr>
          <p:cNvPr id="15" name="TextBox 14"/>
          <p:cNvSpPr txBox="1"/>
          <p:nvPr/>
        </p:nvSpPr>
        <p:spPr>
          <a:xfrm>
            <a:off x="7659030" y="4183378"/>
            <a:ext cx="3856516"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 ，或者通过复制您的文本后，在此框中选择粘贴，并选择只保留文字。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659030" y="5050142"/>
            <a:ext cx="3856516"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599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a:solidFill>
                  <a:schemeClr val="tx1">
                    <a:lumMod val="85000"/>
                    <a:lumOff val="15000"/>
                  </a:schemeClr>
                </a:solidFill>
                <a:latin typeface="微软雅黑" panose="020B0503020204020204" pitchFamily="34" charset="-122"/>
                <a:ea typeface="微软雅黑" panose="020B0503020204020204" pitchFamily="34" charset="-122"/>
              </a:rPr>
              <a:t>点击输入主标题</a:t>
            </a:r>
          </a:p>
        </p:txBody>
      </p:sp>
      <p:sp>
        <p:nvSpPr>
          <p:cNvPr id="3" name="Line 6"/>
          <p:cNvSpPr>
            <a:spLocks noChangeShapeType="1"/>
          </p:cNvSpPr>
          <p:nvPr/>
        </p:nvSpPr>
        <p:spPr bwMode="auto">
          <a:xfrm>
            <a:off x="4067627" y="2760195"/>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4" name="Line 7"/>
          <p:cNvSpPr>
            <a:spLocks noChangeShapeType="1"/>
          </p:cNvSpPr>
          <p:nvPr/>
        </p:nvSpPr>
        <p:spPr bwMode="auto">
          <a:xfrm>
            <a:off x="4067627" y="3105049"/>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5" name="Line 8"/>
          <p:cNvSpPr>
            <a:spLocks noChangeShapeType="1"/>
          </p:cNvSpPr>
          <p:nvPr/>
        </p:nvSpPr>
        <p:spPr bwMode="auto">
          <a:xfrm>
            <a:off x="4067627" y="3441789"/>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6" name="Line 9"/>
          <p:cNvSpPr>
            <a:spLocks noChangeShapeType="1"/>
          </p:cNvSpPr>
          <p:nvPr/>
        </p:nvSpPr>
        <p:spPr bwMode="auto">
          <a:xfrm>
            <a:off x="4067627" y="3786643"/>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7" name="Line 10"/>
          <p:cNvSpPr>
            <a:spLocks noChangeShapeType="1"/>
          </p:cNvSpPr>
          <p:nvPr/>
        </p:nvSpPr>
        <p:spPr bwMode="auto">
          <a:xfrm>
            <a:off x="4067627" y="4131497"/>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8" name="Line 11"/>
          <p:cNvSpPr>
            <a:spLocks noChangeShapeType="1"/>
          </p:cNvSpPr>
          <p:nvPr/>
        </p:nvSpPr>
        <p:spPr bwMode="auto">
          <a:xfrm>
            <a:off x="4067627" y="4476351"/>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9" name="Line 12"/>
          <p:cNvSpPr>
            <a:spLocks noChangeShapeType="1"/>
          </p:cNvSpPr>
          <p:nvPr/>
        </p:nvSpPr>
        <p:spPr bwMode="auto">
          <a:xfrm>
            <a:off x="4067627" y="4813091"/>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10" name="Line 13"/>
          <p:cNvSpPr>
            <a:spLocks noChangeShapeType="1"/>
          </p:cNvSpPr>
          <p:nvPr/>
        </p:nvSpPr>
        <p:spPr bwMode="auto">
          <a:xfrm>
            <a:off x="4067627" y="5157945"/>
            <a:ext cx="3614676"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11" name="Rectangle 14"/>
          <p:cNvSpPr>
            <a:spLocks noChangeArrowheads="1"/>
          </p:cNvSpPr>
          <p:nvPr/>
        </p:nvSpPr>
        <p:spPr bwMode="auto">
          <a:xfrm>
            <a:off x="7069715" y="3040135"/>
            <a:ext cx="352949" cy="2117810"/>
          </a:xfrm>
          <a:prstGeom prst="rect">
            <a:avLst/>
          </a:prstGeom>
          <a:solidFill>
            <a:srgbClr val="FFE699"/>
          </a:solidFill>
          <a:ln>
            <a:noFill/>
          </a:ln>
        </p:spPr>
        <p:txBody>
          <a:bodyPr vert="horz" wrap="square" lIns="70564" tIns="35282" rIns="70564" bIns="35282" numCol="1" anchor="t" anchorCtr="0" compatLnSpc="1"/>
          <a:lstStyle/>
          <a:p>
            <a:endParaRPr lang="zh-CN" altLang="en-US"/>
          </a:p>
        </p:txBody>
      </p:sp>
      <p:sp>
        <p:nvSpPr>
          <p:cNvPr id="12" name="Rectangle 15"/>
          <p:cNvSpPr>
            <a:spLocks noChangeArrowheads="1"/>
          </p:cNvSpPr>
          <p:nvPr/>
        </p:nvSpPr>
        <p:spPr bwMode="auto">
          <a:xfrm>
            <a:off x="7069715" y="3892128"/>
            <a:ext cx="352949" cy="1265818"/>
          </a:xfrm>
          <a:prstGeom prst="rect">
            <a:avLst/>
          </a:prstGeom>
          <a:solidFill>
            <a:srgbClr val="FEC202"/>
          </a:solidFill>
          <a:ln>
            <a:noFill/>
          </a:ln>
        </p:spPr>
        <p:txBody>
          <a:bodyPr vert="horz" wrap="square" lIns="70564" tIns="35282" rIns="70564" bIns="35282" numCol="1" anchor="t" anchorCtr="0" compatLnSpc="1"/>
          <a:lstStyle/>
          <a:p>
            <a:endParaRPr lang="zh-CN" altLang="en-US"/>
          </a:p>
        </p:txBody>
      </p:sp>
      <p:sp>
        <p:nvSpPr>
          <p:cNvPr id="13" name="Rectangle 16"/>
          <p:cNvSpPr>
            <a:spLocks noChangeArrowheads="1"/>
          </p:cNvSpPr>
          <p:nvPr/>
        </p:nvSpPr>
        <p:spPr bwMode="auto">
          <a:xfrm>
            <a:off x="6177203" y="3750129"/>
            <a:ext cx="357005" cy="1407816"/>
          </a:xfrm>
          <a:prstGeom prst="rect">
            <a:avLst/>
          </a:prstGeom>
          <a:solidFill>
            <a:srgbClr val="FFE699"/>
          </a:solidFill>
          <a:ln>
            <a:noFill/>
          </a:ln>
        </p:spPr>
        <p:txBody>
          <a:bodyPr vert="horz" wrap="square" lIns="70564" tIns="35282" rIns="70564" bIns="35282" numCol="1" anchor="t" anchorCtr="0" compatLnSpc="1"/>
          <a:lstStyle/>
          <a:p>
            <a:endParaRPr lang="zh-CN" altLang="en-US"/>
          </a:p>
        </p:txBody>
      </p:sp>
      <p:sp>
        <p:nvSpPr>
          <p:cNvPr id="14" name="Rectangle 17"/>
          <p:cNvSpPr>
            <a:spLocks noChangeArrowheads="1"/>
          </p:cNvSpPr>
          <p:nvPr/>
        </p:nvSpPr>
        <p:spPr bwMode="auto">
          <a:xfrm>
            <a:off x="6177203" y="4236982"/>
            <a:ext cx="357005" cy="920963"/>
          </a:xfrm>
          <a:prstGeom prst="rect">
            <a:avLst/>
          </a:prstGeom>
          <a:solidFill>
            <a:srgbClr val="FEC202"/>
          </a:solidFill>
          <a:ln>
            <a:noFill/>
          </a:ln>
        </p:spPr>
        <p:txBody>
          <a:bodyPr vert="horz" wrap="square" lIns="70564" tIns="35282" rIns="70564" bIns="35282" numCol="1" anchor="t" anchorCtr="0" compatLnSpc="1"/>
          <a:lstStyle/>
          <a:p>
            <a:endParaRPr lang="zh-CN" altLang="en-US"/>
          </a:p>
        </p:txBody>
      </p:sp>
      <p:sp>
        <p:nvSpPr>
          <p:cNvPr id="15" name="Rectangle 18"/>
          <p:cNvSpPr>
            <a:spLocks noChangeArrowheads="1"/>
          </p:cNvSpPr>
          <p:nvPr/>
        </p:nvSpPr>
        <p:spPr bwMode="auto">
          <a:xfrm>
            <a:off x="6177203" y="4553436"/>
            <a:ext cx="357005" cy="604509"/>
          </a:xfrm>
          <a:prstGeom prst="rect">
            <a:avLst/>
          </a:prstGeom>
          <a:solidFill>
            <a:srgbClr val="CE3A3A"/>
          </a:solidFill>
          <a:ln>
            <a:noFill/>
          </a:ln>
        </p:spPr>
        <p:txBody>
          <a:bodyPr vert="horz" wrap="square" lIns="70564" tIns="35282" rIns="70564" bIns="35282" numCol="1" anchor="t" anchorCtr="0" compatLnSpc="1"/>
          <a:lstStyle/>
          <a:p>
            <a:endParaRPr lang="zh-CN" altLang="en-US"/>
          </a:p>
        </p:txBody>
      </p:sp>
      <p:sp>
        <p:nvSpPr>
          <p:cNvPr id="16" name="Rectangle 19"/>
          <p:cNvSpPr>
            <a:spLocks noChangeArrowheads="1"/>
          </p:cNvSpPr>
          <p:nvPr/>
        </p:nvSpPr>
        <p:spPr bwMode="auto">
          <a:xfrm>
            <a:off x="5256291" y="3441789"/>
            <a:ext cx="344835" cy="1716156"/>
          </a:xfrm>
          <a:prstGeom prst="rect">
            <a:avLst/>
          </a:prstGeom>
          <a:solidFill>
            <a:srgbClr val="FFE699"/>
          </a:solidFill>
          <a:ln>
            <a:noFill/>
          </a:ln>
        </p:spPr>
        <p:txBody>
          <a:bodyPr vert="horz" wrap="square" lIns="70564" tIns="35282" rIns="70564" bIns="35282" numCol="1" anchor="t" anchorCtr="0" compatLnSpc="1"/>
          <a:lstStyle/>
          <a:p>
            <a:endParaRPr lang="zh-CN" altLang="en-US"/>
          </a:p>
        </p:txBody>
      </p:sp>
      <p:sp>
        <p:nvSpPr>
          <p:cNvPr id="17" name="Rectangle 20"/>
          <p:cNvSpPr>
            <a:spLocks noChangeArrowheads="1"/>
          </p:cNvSpPr>
          <p:nvPr/>
        </p:nvSpPr>
        <p:spPr bwMode="auto">
          <a:xfrm>
            <a:off x="5256291" y="3969213"/>
            <a:ext cx="344835" cy="1188732"/>
          </a:xfrm>
          <a:prstGeom prst="rect">
            <a:avLst/>
          </a:prstGeom>
          <a:solidFill>
            <a:srgbClr val="FEC202"/>
          </a:solidFill>
          <a:ln>
            <a:noFill/>
          </a:ln>
        </p:spPr>
        <p:txBody>
          <a:bodyPr vert="horz" wrap="square" lIns="70564" tIns="35282" rIns="70564" bIns="35282" numCol="1" anchor="t" anchorCtr="0" compatLnSpc="1"/>
          <a:lstStyle/>
          <a:p>
            <a:endParaRPr lang="zh-CN" altLang="en-US"/>
          </a:p>
        </p:txBody>
      </p:sp>
      <p:sp>
        <p:nvSpPr>
          <p:cNvPr id="18" name="Rectangle 21"/>
          <p:cNvSpPr>
            <a:spLocks noChangeArrowheads="1"/>
          </p:cNvSpPr>
          <p:nvPr/>
        </p:nvSpPr>
        <p:spPr bwMode="auto">
          <a:xfrm>
            <a:off x="4355666" y="3660872"/>
            <a:ext cx="357005" cy="1497073"/>
          </a:xfrm>
          <a:prstGeom prst="rect">
            <a:avLst/>
          </a:prstGeom>
          <a:solidFill>
            <a:srgbClr val="FFE699"/>
          </a:solidFill>
          <a:ln>
            <a:noFill/>
          </a:ln>
        </p:spPr>
        <p:txBody>
          <a:bodyPr vert="horz" wrap="square" lIns="70564" tIns="35282" rIns="70564" bIns="35282" numCol="1" anchor="t" anchorCtr="0" compatLnSpc="1"/>
          <a:lstStyle/>
          <a:p>
            <a:endParaRPr lang="zh-CN" altLang="en-US"/>
          </a:p>
        </p:txBody>
      </p:sp>
      <p:sp>
        <p:nvSpPr>
          <p:cNvPr id="19" name="Rectangle 22"/>
          <p:cNvSpPr>
            <a:spLocks noChangeArrowheads="1"/>
          </p:cNvSpPr>
          <p:nvPr/>
        </p:nvSpPr>
        <p:spPr bwMode="auto">
          <a:xfrm>
            <a:off x="4355666" y="4005727"/>
            <a:ext cx="357005" cy="1152219"/>
          </a:xfrm>
          <a:prstGeom prst="rect">
            <a:avLst/>
          </a:prstGeom>
          <a:solidFill>
            <a:srgbClr val="FEC202"/>
          </a:solidFill>
          <a:ln>
            <a:noFill/>
          </a:ln>
        </p:spPr>
        <p:txBody>
          <a:bodyPr vert="horz" wrap="square" lIns="70564" tIns="35282" rIns="70564" bIns="35282" numCol="1" anchor="t" anchorCtr="0" compatLnSpc="1"/>
          <a:lstStyle/>
          <a:p>
            <a:endParaRPr lang="zh-CN" altLang="en-US"/>
          </a:p>
        </p:txBody>
      </p:sp>
      <p:sp>
        <p:nvSpPr>
          <p:cNvPr id="20" name="Rectangle 23"/>
          <p:cNvSpPr>
            <a:spLocks noChangeArrowheads="1"/>
          </p:cNvSpPr>
          <p:nvPr/>
        </p:nvSpPr>
        <p:spPr bwMode="auto">
          <a:xfrm>
            <a:off x="4355666" y="4439837"/>
            <a:ext cx="357005" cy="718108"/>
          </a:xfrm>
          <a:prstGeom prst="rect">
            <a:avLst/>
          </a:prstGeom>
          <a:solidFill>
            <a:srgbClr val="CE3A3A"/>
          </a:solidFill>
          <a:ln>
            <a:noFill/>
          </a:ln>
        </p:spPr>
        <p:txBody>
          <a:bodyPr vert="horz" wrap="square" lIns="70564" tIns="35282" rIns="70564" bIns="35282" numCol="1" anchor="t" anchorCtr="0" compatLnSpc="1"/>
          <a:lstStyle/>
          <a:p>
            <a:endParaRPr lang="zh-CN" altLang="en-US"/>
          </a:p>
        </p:txBody>
      </p:sp>
      <p:sp>
        <p:nvSpPr>
          <p:cNvPr id="21" name="Rectangle 24"/>
          <p:cNvSpPr>
            <a:spLocks noChangeArrowheads="1"/>
          </p:cNvSpPr>
          <p:nvPr/>
        </p:nvSpPr>
        <p:spPr bwMode="auto">
          <a:xfrm>
            <a:off x="5256291" y="4736007"/>
            <a:ext cx="344835" cy="421939"/>
          </a:xfrm>
          <a:prstGeom prst="rect">
            <a:avLst/>
          </a:prstGeom>
          <a:solidFill>
            <a:srgbClr val="CE3A3A"/>
          </a:solidFill>
          <a:ln>
            <a:noFill/>
          </a:ln>
        </p:spPr>
        <p:txBody>
          <a:bodyPr vert="horz" wrap="square" lIns="70564" tIns="35282" rIns="70564" bIns="35282" numCol="1" anchor="t" anchorCtr="0" compatLnSpc="1"/>
          <a:lstStyle/>
          <a:p>
            <a:endParaRPr lang="zh-CN" altLang="en-US"/>
          </a:p>
        </p:txBody>
      </p:sp>
      <p:sp>
        <p:nvSpPr>
          <p:cNvPr id="22" name="Rectangle 25"/>
          <p:cNvSpPr>
            <a:spLocks noChangeArrowheads="1"/>
          </p:cNvSpPr>
          <p:nvPr/>
        </p:nvSpPr>
        <p:spPr bwMode="auto">
          <a:xfrm>
            <a:off x="7069715" y="4391152"/>
            <a:ext cx="352949" cy="766793"/>
          </a:xfrm>
          <a:prstGeom prst="rect">
            <a:avLst/>
          </a:prstGeom>
          <a:solidFill>
            <a:srgbClr val="CE3A3A"/>
          </a:solidFill>
          <a:ln>
            <a:noFill/>
          </a:ln>
        </p:spPr>
        <p:txBody>
          <a:bodyPr vert="horz" wrap="square" lIns="70564" tIns="35282" rIns="70564" bIns="35282" numCol="1" anchor="t" anchorCtr="0" compatLnSpc="1"/>
          <a:lstStyle/>
          <a:p>
            <a:endParaRPr lang="zh-CN" altLang="en-US"/>
          </a:p>
        </p:txBody>
      </p:sp>
      <p:sp>
        <p:nvSpPr>
          <p:cNvPr id="23" name="TextBox 22"/>
          <p:cNvSpPr txBox="1"/>
          <p:nvPr/>
        </p:nvSpPr>
        <p:spPr>
          <a:xfrm>
            <a:off x="3866194" y="5015428"/>
            <a:ext cx="21464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0</a:t>
            </a:r>
            <a:endParaRPr lang="zh-CN" altLang="en-US" sz="1100">
              <a:solidFill>
                <a:schemeClr val="tx1">
                  <a:lumMod val="75000"/>
                  <a:lumOff val="25000"/>
                </a:schemeClr>
              </a:solidFill>
            </a:endParaRPr>
          </a:p>
        </p:txBody>
      </p:sp>
      <p:sp>
        <p:nvSpPr>
          <p:cNvPr id="24" name="TextBox 23"/>
          <p:cNvSpPr txBox="1"/>
          <p:nvPr/>
        </p:nvSpPr>
        <p:spPr>
          <a:xfrm>
            <a:off x="3685584" y="4672894"/>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100</a:t>
            </a:r>
            <a:endParaRPr lang="zh-CN" altLang="en-US" sz="1100">
              <a:solidFill>
                <a:schemeClr val="tx1">
                  <a:lumMod val="75000"/>
                  <a:lumOff val="25000"/>
                </a:schemeClr>
              </a:solidFill>
            </a:endParaRPr>
          </a:p>
        </p:txBody>
      </p:sp>
      <p:sp>
        <p:nvSpPr>
          <p:cNvPr id="25" name="TextBox 24"/>
          <p:cNvSpPr txBox="1"/>
          <p:nvPr/>
        </p:nvSpPr>
        <p:spPr>
          <a:xfrm>
            <a:off x="3685584" y="4330358"/>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200</a:t>
            </a:r>
            <a:endParaRPr lang="zh-CN" altLang="en-US" sz="1100">
              <a:solidFill>
                <a:schemeClr val="tx1">
                  <a:lumMod val="75000"/>
                  <a:lumOff val="25000"/>
                </a:schemeClr>
              </a:solidFill>
            </a:endParaRPr>
          </a:p>
        </p:txBody>
      </p:sp>
      <p:sp>
        <p:nvSpPr>
          <p:cNvPr id="26" name="TextBox 25"/>
          <p:cNvSpPr txBox="1"/>
          <p:nvPr/>
        </p:nvSpPr>
        <p:spPr>
          <a:xfrm>
            <a:off x="3685584" y="3987822"/>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300</a:t>
            </a:r>
            <a:endParaRPr lang="zh-CN" altLang="en-US" sz="1100">
              <a:solidFill>
                <a:schemeClr val="tx1">
                  <a:lumMod val="75000"/>
                  <a:lumOff val="25000"/>
                </a:schemeClr>
              </a:solidFill>
            </a:endParaRPr>
          </a:p>
        </p:txBody>
      </p:sp>
      <p:sp>
        <p:nvSpPr>
          <p:cNvPr id="27" name="TextBox 26"/>
          <p:cNvSpPr txBox="1"/>
          <p:nvPr/>
        </p:nvSpPr>
        <p:spPr>
          <a:xfrm>
            <a:off x="3685584" y="3645285"/>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400</a:t>
            </a:r>
            <a:endParaRPr lang="zh-CN" altLang="en-US" sz="1100">
              <a:solidFill>
                <a:schemeClr val="tx1">
                  <a:lumMod val="75000"/>
                  <a:lumOff val="25000"/>
                </a:schemeClr>
              </a:solidFill>
            </a:endParaRPr>
          </a:p>
        </p:txBody>
      </p:sp>
      <p:sp>
        <p:nvSpPr>
          <p:cNvPr id="28" name="TextBox 27"/>
          <p:cNvSpPr txBox="1"/>
          <p:nvPr/>
        </p:nvSpPr>
        <p:spPr>
          <a:xfrm>
            <a:off x="3685584" y="3302749"/>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500</a:t>
            </a:r>
            <a:endParaRPr lang="zh-CN" altLang="en-US" sz="1100">
              <a:solidFill>
                <a:schemeClr val="tx1">
                  <a:lumMod val="75000"/>
                  <a:lumOff val="25000"/>
                </a:schemeClr>
              </a:solidFill>
            </a:endParaRPr>
          </a:p>
        </p:txBody>
      </p:sp>
      <p:sp>
        <p:nvSpPr>
          <p:cNvPr id="29" name="TextBox 28"/>
          <p:cNvSpPr txBox="1"/>
          <p:nvPr/>
        </p:nvSpPr>
        <p:spPr>
          <a:xfrm>
            <a:off x="3685584" y="2960213"/>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600</a:t>
            </a:r>
            <a:endParaRPr lang="zh-CN" altLang="en-US" sz="1100">
              <a:solidFill>
                <a:schemeClr val="tx1">
                  <a:lumMod val="75000"/>
                  <a:lumOff val="25000"/>
                </a:schemeClr>
              </a:solidFill>
            </a:endParaRPr>
          </a:p>
        </p:txBody>
      </p:sp>
      <p:sp>
        <p:nvSpPr>
          <p:cNvPr id="30" name="TextBox 29"/>
          <p:cNvSpPr txBox="1"/>
          <p:nvPr/>
        </p:nvSpPr>
        <p:spPr>
          <a:xfrm>
            <a:off x="3685584" y="2617677"/>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700</a:t>
            </a:r>
            <a:endParaRPr lang="zh-CN" altLang="en-US" sz="1100">
              <a:solidFill>
                <a:schemeClr val="tx1">
                  <a:lumMod val="75000"/>
                  <a:lumOff val="25000"/>
                </a:schemeClr>
              </a:solidFill>
            </a:endParaRPr>
          </a:p>
        </p:txBody>
      </p:sp>
      <p:sp>
        <p:nvSpPr>
          <p:cNvPr id="31" name="TextBox 30"/>
          <p:cNvSpPr txBox="1"/>
          <p:nvPr/>
        </p:nvSpPr>
        <p:spPr>
          <a:xfrm>
            <a:off x="4324362"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2" name="TextBox 31"/>
          <p:cNvSpPr txBox="1"/>
          <p:nvPr/>
        </p:nvSpPr>
        <p:spPr>
          <a:xfrm>
            <a:off x="5218903"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3" name="TextBox 32"/>
          <p:cNvSpPr txBox="1"/>
          <p:nvPr/>
        </p:nvSpPr>
        <p:spPr>
          <a:xfrm>
            <a:off x="6145898"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4" name="TextBox 33"/>
          <p:cNvSpPr txBox="1"/>
          <p:nvPr/>
        </p:nvSpPr>
        <p:spPr>
          <a:xfrm>
            <a:off x="7036384"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5" name="TextBox 34"/>
          <p:cNvSpPr txBox="1"/>
          <p:nvPr/>
        </p:nvSpPr>
        <p:spPr>
          <a:xfrm>
            <a:off x="8271804" y="2791877"/>
            <a:ext cx="3151994"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36" name="TextBox 35"/>
          <p:cNvSpPr txBox="1"/>
          <p:nvPr/>
        </p:nvSpPr>
        <p:spPr>
          <a:xfrm>
            <a:off x="8271805" y="2435583"/>
            <a:ext cx="1369235" cy="346249"/>
          </a:xfrm>
          <a:prstGeom prst="rect">
            <a:avLst/>
          </a:prstGeom>
          <a:noFill/>
        </p:spPr>
        <p:txBody>
          <a:bodyPr wrap="square" lIns="70564" tIns="0" rIns="70564" bIns="0" rtlCol="0" anchor="t">
            <a:spAutoFit/>
          </a:bodyPr>
          <a:lstStyle/>
          <a:p>
            <a:pP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37" name="TextBox 36"/>
          <p:cNvSpPr txBox="1"/>
          <p:nvPr/>
        </p:nvSpPr>
        <p:spPr>
          <a:xfrm>
            <a:off x="8265644" y="3553005"/>
            <a:ext cx="1946145" cy="498812"/>
          </a:xfrm>
          <a:prstGeom prst="rect">
            <a:avLst/>
          </a:prstGeom>
          <a:noFill/>
        </p:spPr>
        <p:txBody>
          <a:bodyPr wrap="none" lIns="70564" tIns="35282" rIns="70564" bIns="35282" rtlCol="0">
            <a:spAutoFit/>
          </a:bodyPr>
          <a:lstStyle/>
          <a:p>
            <a:r>
              <a:rPr lang="en-US" altLang="zh-CN" sz="2800">
                <a:solidFill>
                  <a:srgbClr val="CE3A3A"/>
                </a:solidFill>
                <a:latin typeface="Bebas" pitchFamily="2" charset="0"/>
              </a:rPr>
              <a:t>192,058,473</a:t>
            </a:r>
            <a:endParaRPr lang="zh-CN" altLang="en-US" sz="2800">
              <a:solidFill>
                <a:srgbClr val="CE3A3A"/>
              </a:solidFill>
              <a:latin typeface="Bebas" pitchFamily="2" charset="0"/>
            </a:endParaRPr>
          </a:p>
        </p:txBody>
      </p:sp>
      <p:sp>
        <p:nvSpPr>
          <p:cNvPr id="38" name="TextBox 37"/>
          <p:cNvSpPr txBox="1"/>
          <p:nvPr/>
        </p:nvSpPr>
        <p:spPr>
          <a:xfrm>
            <a:off x="8700885" y="4243287"/>
            <a:ext cx="1092573"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此处输入标题</a:t>
            </a:r>
          </a:p>
        </p:txBody>
      </p:sp>
      <p:sp>
        <p:nvSpPr>
          <p:cNvPr id="39" name="TextBox 38"/>
          <p:cNvSpPr txBox="1"/>
          <p:nvPr/>
        </p:nvSpPr>
        <p:spPr>
          <a:xfrm>
            <a:off x="8700885" y="4597938"/>
            <a:ext cx="775885"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0" name="TextBox 39"/>
          <p:cNvSpPr txBox="1"/>
          <p:nvPr/>
        </p:nvSpPr>
        <p:spPr>
          <a:xfrm>
            <a:off x="8700885" y="4985345"/>
            <a:ext cx="1409260"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41" name="Freeform 35"/>
          <p:cNvSpPr>
            <a:spLocks noEditPoints="1"/>
          </p:cNvSpPr>
          <p:nvPr/>
        </p:nvSpPr>
        <p:spPr bwMode="auto">
          <a:xfrm>
            <a:off x="10479114" y="3604555"/>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FEC202"/>
          </a:solidFill>
          <a:ln>
            <a:noFill/>
          </a:ln>
        </p:spPr>
        <p:txBody>
          <a:bodyPr vert="horz" wrap="square" lIns="70564" tIns="35282" rIns="70564" bIns="35282" numCol="1" anchor="t" anchorCtr="0" compatLnSpc="1"/>
          <a:lstStyle/>
          <a:p>
            <a:endParaRPr lang="zh-CN" altLang="en-US"/>
          </a:p>
        </p:txBody>
      </p:sp>
      <p:sp>
        <p:nvSpPr>
          <p:cNvPr id="42" name="Freeform 36"/>
          <p:cNvSpPr>
            <a:spLocks noEditPoints="1"/>
          </p:cNvSpPr>
          <p:nvPr/>
        </p:nvSpPr>
        <p:spPr bwMode="auto">
          <a:xfrm>
            <a:off x="10274002" y="3623219"/>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CE3A3A"/>
          </a:solidFill>
          <a:ln>
            <a:noFill/>
          </a:ln>
        </p:spPr>
        <p:txBody>
          <a:bodyPr vert="horz" wrap="square" lIns="70564" tIns="35282" rIns="70564" bIns="35282" numCol="1" anchor="t" anchorCtr="0" compatLnSpc="1"/>
          <a:lstStyle/>
          <a:p>
            <a:endParaRPr lang="zh-CN" altLang="en-US"/>
          </a:p>
        </p:txBody>
      </p:sp>
      <p:sp>
        <p:nvSpPr>
          <p:cNvPr id="43" name="Freeform 37"/>
          <p:cNvSpPr>
            <a:spLocks noEditPoints="1"/>
          </p:cNvSpPr>
          <p:nvPr/>
        </p:nvSpPr>
        <p:spPr bwMode="auto">
          <a:xfrm>
            <a:off x="8384202" y="4244278"/>
            <a:ext cx="261113" cy="259299"/>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rgbClr val="FFE699"/>
          </a:solidFill>
          <a:ln>
            <a:noFill/>
          </a:ln>
        </p:spPr>
        <p:txBody>
          <a:bodyPr vert="horz" wrap="square" lIns="70564" tIns="35282" rIns="70564" bIns="35282" numCol="1" anchor="t" anchorCtr="0" compatLnSpc="1"/>
          <a:lstStyle/>
          <a:p>
            <a:endParaRPr lang="zh-CN" altLang="en-US"/>
          </a:p>
        </p:txBody>
      </p:sp>
      <p:sp>
        <p:nvSpPr>
          <p:cNvPr id="44" name="Freeform 38"/>
          <p:cNvSpPr>
            <a:spLocks noEditPoints="1"/>
          </p:cNvSpPr>
          <p:nvPr/>
        </p:nvSpPr>
        <p:spPr bwMode="auto">
          <a:xfrm>
            <a:off x="8384202" y="459793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FEC202"/>
          </a:solidFill>
          <a:ln>
            <a:noFill/>
          </a:ln>
        </p:spPr>
        <p:txBody>
          <a:bodyPr vert="horz" wrap="square" lIns="70564" tIns="35282" rIns="70564" bIns="35282" numCol="1" anchor="t" anchorCtr="0" compatLnSpc="1"/>
          <a:lstStyle/>
          <a:p>
            <a:endParaRPr lang="zh-CN" altLang="en-US"/>
          </a:p>
        </p:txBody>
      </p:sp>
      <p:sp>
        <p:nvSpPr>
          <p:cNvPr id="45" name="Freeform 39"/>
          <p:cNvSpPr>
            <a:spLocks noEditPoints="1"/>
          </p:cNvSpPr>
          <p:nvPr/>
        </p:nvSpPr>
        <p:spPr bwMode="auto">
          <a:xfrm>
            <a:off x="8384202" y="4985499"/>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CE3A3A"/>
          </a:solidFill>
          <a:ln>
            <a:noFill/>
          </a:ln>
        </p:spPr>
        <p:txBody>
          <a:bodyPr vert="horz" wrap="square" lIns="70564" tIns="35282" rIns="70564" bIns="35282" numCol="1" anchor="t" anchorCtr="0" compatLnSpc="1"/>
          <a:lstStyle/>
          <a:p>
            <a:endParaRPr lang="zh-CN" altLang="en-US"/>
          </a:p>
        </p:txBody>
      </p:sp>
    </p:spTree>
    <p:custDataLst>
      <p:tags r:id="rId1"/>
    </p:custDataLst>
  </p:cSld>
  <p:clrMapOvr>
    <a:masterClrMapping/>
  </p:clrMapOvr>
  <p:transition spd="slow" advTm="778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par>
                          <p:cTn id="82" fill="hold">
                            <p:stCondLst>
                              <p:cond delay="2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p:tgtEl>
                                          <p:spTgt spid="39"/>
                                        </p:tgtEl>
                                        <p:attrNameLst>
                                          <p:attrName>ppt_x</p:attrName>
                                        </p:attrNameLst>
                                      </p:cBhvr>
                                      <p:tavLst>
                                        <p:tav tm="0">
                                          <p:val>
                                            <p:strVal val="#ppt_x-#ppt_w*1.125000"/>
                                          </p:val>
                                        </p:tav>
                                        <p:tav tm="100000">
                                          <p:val>
                                            <p:strVal val="#ppt_x"/>
                                          </p:val>
                                        </p:tav>
                                      </p:tavLst>
                                    </p:anim>
                                    <p:animEffect transition="in" filter="wipe(right)">
                                      <p:cBhvr>
                                        <p:cTn id="90" dur="500"/>
                                        <p:tgtEl>
                                          <p:spTgt spid="3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par>
                          <p:cTn id="100" fill="hold">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par>
                          <p:cTn id="104" fill="hold">
                            <p:stCondLst>
                              <p:cond delay="10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500"/>
                                        <p:tgtEl>
                                          <p:spTgt spid="17"/>
                                        </p:tgtEl>
                                      </p:cBhvr>
                                    </p:animEffect>
                                  </p:childTnLst>
                                </p:cTn>
                              </p:par>
                            </p:childTnLst>
                          </p:cTn>
                        </p:par>
                        <p:par>
                          <p:cTn id="117" fill="hold">
                            <p:stCondLst>
                              <p:cond delay="1000"/>
                            </p:stCondLst>
                            <p:childTnLst>
                              <p:par>
                                <p:cTn id="118" presetID="22" presetClass="entr" presetSubtype="4"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00"/>
                                        <p:tgtEl>
                                          <p:spTgt spid="13"/>
                                        </p:tgtEl>
                                      </p:cBhvr>
                                    </p:animEffect>
                                  </p:childTnLst>
                                </p:cTn>
                              </p:par>
                            </p:childTnLst>
                          </p:cTn>
                        </p:par>
                        <p:par>
                          <p:cTn id="126" fill="hold">
                            <p:stCondLst>
                              <p:cond delay="500"/>
                            </p:stCondLst>
                            <p:childTnLst>
                              <p:par>
                                <p:cTn id="127" presetID="22" presetClass="entr" presetSubtype="4" fill="hold" grpId="0" nodeType="after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500"/>
                                        <p:tgtEl>
                                          <p:spTgt spid="14"/>
                                        </p:tgtEl>
                                      </p:cBhvr>
                                    </p:animEffect>
                                  </p:childTnLst>
                                </p:cTn>
                              </p:par>
                            </p:childTnLst>
                          </p:cTn>
                        </p:par>
                        <p:par>
                          <p:cTn id="130" fill="hold">
                            <p:stCondLst>
                              <p:cond delay="1000"/>
                            </p:stCondLst>
                            <p:childTnLst>
                              <p:par>
                                <p:cTn id="131" presetID="22" presetClass="entr" presetSubtype="4" fill="hold" grpId="0" nodeType="after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wipe(down)">
                                      <p:cBhvr>
                                        <p:cTn id="138" dur="500"/>
                                        <p:tgtEl>
                                          <p:spTgt spid="11"/>
                                        </p:tgtEl>
                                      </p:cBhvr>
                                    </p:animEffec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wipe(down)">
                                      <p:cBhvr>
                                        <p:cTn id="142" dur="500"/>
                                        <p:tgtEl>
                                          <p:spTgt spid="12"/>
                                        </p:tgtEl>
                                      </p:cBhvr>
                                    </p:animEffect>
                                  </p:childTnLst>
                                </p:cTn>
                              </p:par>
                            </p:childTnLst>
                          </p:cTn>
                        </p:par>
                        <p:par>
                          <p:cTn id="143" fill="hold">
                            <p:stCondLst>
                              <p:cond delay="1000"/>
                            </p:stCondLst>
                            <p:childTnLst>
                              <p:par>
                                <p:cTn id="144" presetID="22" presetClass="entr" presetSubtype="4"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down)">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p:tgtEl>
                                          <p:spTgt spid="36"/>
                                        </p:tgtEl>
                                        <p:attrNameLst>
                                          <p:attrName>ppt_x</p:attrName>
                                        </p:attrNameLst>
                                      </p:cBhvr>
                                      <p:tavLst>
                                        <p:tav tm="0">
                                          <p:val>
                                            <p:strVal val="#ppt_x-#ppt_w*1.125000"/>
                                          </p:val>
                                        </p:tav>
                                        <p:tav tm="100000">
                                          <p:val>
                                            <p:strVal val="#ppt_x"/>
                                          </p:val>
                                        </p:tav>
                                      </p:tavLst>
                                    </p:anim>
                                    <p:animEffect transition="in" filter="wipe(right)">
                                      <p:cBhvr>
                                        <p:cTn id="152" dur="500"/>
                                        <p:tgtEl>
                                          <p:spTgt spid="36"/>
                                        </p:tgtEl>
                                      </p:cBhvr>
                                    </p:animEffect>
                                  </p:childTnLst>
                                </p:cTn>
                              </p:par>
                              <p:par>
                                <p:cTn id="153" presetID="12" presetClass="entr" presetSubtype="8"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additive="base">
                                        <p:cTn id="155" dur="500"/>
                                        <p:tgtEl>
                                          <p:spTgt spid="35"/>
                                        </p:tgtEl>
                                        <p:attrNameLst>
                                          <p:attrName>ppt_x</p:attrName>
                                        </p:attrNameLst>
                                      </p:cBhvr>
                                      <p:tavLst>
                                        <p:tav tm="0">
                                          <p:val>
                                            <p:strVal val="#ppt_x-#ppt_w*1.125000"/>
                                          </p:val>
                                        </p:tav>
                                        <p:tav tm="100000">
                                          <p:val>
                                            <p:strVal val="#ppt_x"/>
                                          </p:val>
                                        </p:tav>
                                      </p:tavLst>
                                    </p:anim>
                                    <p:animEffect transition="in" filter="wipe(right)">
                                      <p:cBhvr>
                                        <p:cTn id="156" dur="500"/>
                                        <p:tgtEl>
                                          <p:spTgt spid="35"/>
                                        </p:tgtEl>
                                      </p:cBhvr>
                                    </p:animEffect>
                                  </p:childTnLst>
                                </p:cTn>
                              </p:par>
                            </p:childTnLst>
                          </p:cTn>
                        </p:par>
                        <p:par>
                          <p:cTn id="157" fill="hold">
                            <p:stCondLst>
                              <p:cond delay="500"/>
                            </p:stCondLst>
                            <p:childTnLst>
                              <p:par>
                                <p:cTn id="158" presetID="12" presetClass="entr" presetSubtype="4" fill="hold" grpId="0" nodeType="afterEffect">
                                  <p:stCondLst>
                                    <p:cond delay="0"/>
                                  </p:stCondLst>
                                  <p:iterate type="lt">
                                    <p:tmPct val="50000"/>
                                  </p:iterate>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200"/>
                                        <p:tgtEl>
                                          <p:spTgt spid="37"/>
                                        </p:tgtEl>
                                        <p:attrNameLst>
                                          <p:attrName>ppt_y</p:attrName>
                                        </p:attrNameLst>
                                      </p:cBhvr>
                                      <p:tavLst>
                                        <p:tav tm="0">
                                          <p:val>
                                            <p:strVal val="#ppt_y+#ppt_h*1.125000"/>
                                          </p:val>
                                        </p:tav>
                                        <p:tav tm="100000">
                                          <p:val>
                                            <p:strVal val="#ppt_y"/>
                                          </p:val>
                                        </p:tav>
                                      </p:tavLst>
                                    </p:anim>
                                    <p:animEffect transition="in" filter="wipe(up)">
                                      <p:cBhvr>
                                        <p:cTn id="161" dur="200"/>
                                        <p:tgtEl>
                                          <p:spTgt spid="37"/>
                                        </p:tgtEl>
                                      </p:cBhvr>
                                    </p:animEffect>
                                  </p:childTnLst>
                                </p:cTn>
                              </p:par>
                            </p:childTnLst>
                          </p:cTn>
                        </p:par>
                        <p:par>
                          <p:cTn id="162" fill="hold">
                            <p:stCondLst>
                              <p:cond delay="1700"/>
                            </p:stCondLst>
                            <p:childTnLst>
                              <p:par>
                                <p:cTn id="163" presetID="14" presetClass="entr" presetSubtype="10" fill="hold" grpId="0"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randombar(horizontal)">
                                      <p:cBhvr>
                                        <p:cTn id="165" dur="500"/>
                                        <p:tgtEl>
                                          <p:spTgt spid="4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randombar(horizontal)">
                                      <p:cBhvr>
                                        <p:cTn id="1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1"/>
</p:tagLst>
</file>

<file path=ppt/tags/tag15.xml><?xml version="1.0" encoding="utf-8"?>
<p:tagLst xmlns:a="http://schemas.openxmlformats.org/drawingml/2006/main" xmlns:r="http://schemas.openxmlformats.org/officeDocument/2006/relationships" xmlns:p="http://schemas.openxmlformats.org/presentationml/2006/main">
  <p:tag name="TIMING" val="|1.2|1.6|1|0.9|0.7"/>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4|1.7|1.2|0.7|0.6|0.5"/>
</p:tagLst>
</file>

<file path=ppt/tags/tag5.xml><?xml version="1.0" encoding="utf-8"?>
<p:tagLst xmlns:a="http://schemas.openxmlformats.org/drawingml/2006/main" xmlns:r="http://schemas.openxmlformats.org/officeDocument/2006/relationships" xmlns:p="http://schemas.openxmlformats.org/presentationml/2006/main">
  <p:tag name="TIMING" val="|0.8|1.1"/>
</p:tagLst>
</file>

<file path=ppt/tags/tag6.xml><?xml version="1.0" encoding="utf-8"?>
<p:tagLst xmlns:a="http://schemas.openxmlformats.org/drawingml/2006/main" xmlns:r="http://schemas.openxmlformats.org/officeDocument/2006/relationships" xmlns:p="http://schemas.openxmlformats.org/presentationml/2006/main">
  <p:tag name="TIMING" val="|1.5|2.8|2.2|2.2"/>
</p:tagLst>
</file>

<file path=ppt/tags/tag7.xml><?xml version="1.0" encoding="utf-8"?>
<p:tagLst xmlns:a="http://schemas.openxmlformats.org/drawingml/2006/main" xmlns:r="http://schemas.openxmlformats.org/officeDocument/2006/relationships" xmlns:p="http://schemas.openxmlformats.org/presentationml/2006/main">
  <p:tag name="TIMING" val="|1.8"/>
</p:tagLst>
</file>

<file path=ppt/tags/tag8.xml><?xml version="1.0" encoding="utf-8"?>
<p:tagLst xmlns:a="http://schemas.openxmlformats.org/drawingml/2006/main" xmlns:r="http://schemas.openxmlformats.org/officeDocument/2006/relationships" xmlns:p="http://schemas.openxmlformats.org/presentationml/2006/main">
  <p:tag name="TIMING" val="|1.2|1.5"/>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3434</Words>
  <Application>Microsoft Office PowerPoint</Application>
  <PresentationFormat>自定义</PresentationFormat>
  <Paragraphs>407</Paragraphs>
  <Slides>37</Slides>
  <Notes>37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37</vt:i4>
      </vt:variant>
    </vt:vector>
  </HeadingPairs>
  <TitlesOfParts>
    <vt:vector size="45" baseType="lpstr">
      <vt:lpstr>微软雅黑</vt:lpstr>
      <vt:lpstr>Calibri</vt:lpstr>
      <vt:lpstr>宋体</vt:lpstr>
      <vt:lpstr>Impact</vt:lpstr>
      <vt:lpstr>Arial</vt:lpstr>
      <vt:lpstr>Bebas</vt:lpstr>
      <vt:lpstr>Gulim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https://chinappt.taobao.com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68</cp:revision>
  <dcterms:created xsi:type="dcterms:W3CDTF">2014-12-25T08:17:00Z</dcterms:created>
  <dcterms:modified xsi:type="dcterms:W3CDTF">2021-01-06T03:02:13Z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2052-11.1.0.9208</vt:lpwstr>
  </property>
</Properties>
</file>