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29" r:id="rId2"/>
    <p:sldId id="325" r:id="rId3"/>
    <p:sldId id="320" r:id="rId4"/>
    <p:sldId id="261" r:id="rId5"/>
    <p:sldId id="262" r:id="rId6"/>
    <p:sldId id="271" r:id="rId7"/>
    <p:sldId id="326" r:id="rId8"/>
    <p:sldId id="275" r:id="rId9"/>
    <p:sldId id="279" r:id="rId10"/>
    <p:sldId id="278" r:id="rId11"/>
    <p:sldId id="277" r:id="rId12"/>
    <p:sldId id="327" r:id="rId13"/>
    <p:sldId id="282" r:id="rId14"/>
    <p:sldId id="284" r:id="rId15"/>
    <p:sldId id="281" r:id="rId16"/>
    <p:sldId id="274" r:id="rId17"/>
    <p:sldId id="328" r:id="rId18"/>
    <p:sldId id="291" r:id="rId19"/>
    <p:sldId id="283" r:id="rId20"/>
    <p:sldId id="270" r:id="rId21"/>
    <p:sldId id="295" r:id="rId22"/>
    <p:sldId id="330" r:id="rId23"/>
  </p:sldIdLst>
  <p:sldSz cx="9144000" cy="5143500" type="screen16x9"/>
  <p:notesSz cx="6858000" cy="9144000"/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  <a:srgbClr val="FFC400"/>
    <a:srgbClr val="EE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238" autoAdjust="0"/>
  </p:normalViewPr>
  <p:slideViewPr>
    <p:cSldViewPr snapToGrid="0">
      <p:cViewPr varScale="1">
        <p:scale>
          <a:sx n="150" d="100"/>
          <a:sy n="150" d="100"/>
        </p:scale>
        <p:origin x="51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Sheet1!$A$2:$A$6</c:f>
              <c:numCache>
                <c:formatCode>yyyy/m/d</c:formatCode>
                <c:ptCount val="5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7-4128-BA00-23F829BBDA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7E6E6">
                <a:lumMod val="50000"/>
                <a:alpha val="60000"/>
              </a:srgbClr>
            </a:solidFill>
          </c:spPr>
          <c:invertIfNegative val="0"/>
          <c:cat>
            <c:numRef>
              <c:f>Sheet1!$A$2:$A$6</c:f>
              <c:numCache>
                <c:formatCode>yyyy/m/d</c:formatCode>
                <c:ptCount val="5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</c:v>
                </c:pt>
                <c:pt idx="1">
                  <c:v>35</c:v>
                </c:pt>
                <c:pt idx="2">
                  <c:v>20</c:v>
                </c:pt>
                <c:pt idx="3">
                  <c:v>30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B7-4128-BA00-23F829BBDA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Sheet1!$A$2:$A$6</c:f>
              <c:numCache>
                <c:formatCode>yyyy/m/d</c:formatCode>
                <c:ptCount val="5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23</c:v>
                </c:pt>
                <c:pt idx="2">
                  <c:v>60</c:v>
                </c:pt>
                <c:pt idx="3">
                  <c:v>48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B7-4128-BA00-23F829BBDA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E7E6E6">
                <a:lumMod val="50000"/>
                <a:alpha val="60000"/>
              </a:srgbClr>
            </a:solidFill>
          </c:spPr>
          <c:invertIfNegative val="0"/>
          <c:cat>
            <c:numRef>
              <c:f>Sheet1!$A$2:$A$6</c:f>
              <c:numCache>
                <c:formatCode>yyyy/m/d</c:formatCode>
                <c:ptCount val="5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B7-4128-BA00-23F829BBD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471616"/>
        <c:axId val="215473152"/>
      </c:barChart>
      <c:dateAx>
        <c:axId val="215471616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ysClr val="windowText" lastClr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endParaRPr lang="zh-CN"/>
          </a:p>
        </c:txPr>
        <c:crossAx val="215473152"/>
        <c:crosses val="autoZero"/>
        <c:auto val="1"/>
        <c:lblOffset val="100"/>
        <c:baseTimeUnit val="months"/>
      </c:dateAx>
      <c:valAx>
        <c:axId val="21547315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50000"/>
                  <a:alpha val="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ysClr val="windowText" lastClr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endParaRPr lang="zh-CN"/>
          </a:p>
        </c:txPr>
        <c:crossAx val="215471616"/>
        <c:crosses val="autoZero"/>
        <c:crossBetween val="between"/>
      </c:valAx>
      <c:spPr>
        <a:noFill/>
        <a:ln w="25343"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800">
          <a:solidFill>
            <a:sysClr val="windowText" lastClr="000000"/>
          </a:solidFill>
          <a:latin typeface="Open Sans" pitchFamily="34" charset="0"/>
          <a:ea typeface="Open Sans" pitchFamily="34" charset="0"/>
          <a:cs typeface="Open Sans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1309387222906E-2"/>
          <c:y val="0.18580661817187799"/>
          <c:w val="0.899307268039792"/>
          <c:h val="0.696404197482118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circle"/>
            <c:size val="7"/>
            <c:spPr>
              <a:solidFill>
                <a:srgbClr val="F2F2F2"/>
              </a:solidFill>
              <a:ln w="6350" cap="flat" cmpd="sng" algn="ctr">
                <a:solidFill>
                  <a:schemeClr val="accent1"/>
                </a:solidFill>
                <a:prstDash val="solid"/>
                <a:bevel/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4.0999999999999996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4.5999999999999996</c:v>
                </c:pt>
                <c:pt idx="9">
                  <c:v>4.9000000000000004</c:v>
                </c:pt>
                <c:pt idx="10">
                  <c:v>2.6</c:v>
                </c:pt>
                <c:pt idx="11">
                  <c:v>4.2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8D2-4AC8-91ED-A5D53E12F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38752"/>
        <c:axId val="222554368"/>
      </c:lineChart>
      <c:catAx>
        <c:axId val="222538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2554368"/>
        <c:crosses val="autoZero"/>
        <c:auto val="1"/>
        <c:lblAlgn val="ctr"/>
        <c:lblOffset val="100"/>
        <c:noMultiLvlLbl val="0"/>
      </c:catAx>
      <c:valAx>
        <c:axId val="22255436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&quot;￥&quot;#,##0.00_);\(&quot;￥&quot;#,##0.00\)" sourceLinked="0"/>
        <c:majorTickMark val="out"/>
        <c:minorTickMark val="in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2538752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1795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B63F48B-86AF-4C5C-AA5E-A45B43BBCF2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F73BEB06-0A84-41E4-8893-CB1D24D27CB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1F889D9-0F16-44E4-B2EC-4AE572F634BF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4D37A038-8380-4153-B785-57A36FA5E13F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0FB03FA7-1A3F-4552-A8F4-144CFD540D0E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C13B19C8-95EF-4528-99D8-BBFAC34874E5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7F753B2-BA0E-4023-B546-F77E9D145545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6D57243-FDAF-4605-A1AC-4971B14C2126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E4E55E6-7E48-46FE-A264-BBC96AD242FA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FC937F1-AFF6-47F1-9BC5-4F90D086E251}" type="slidenum">
              <a:rPr lang="en-US" altLang="zh-CN">
                <a:ea typeface="微软雅黑" panose="020B0503020204020204" pitchFamily="34" charset="-122"/>
              </a:rPr>
              <a:t>16</a:t>
            </a:fld>
            <a:endParaRPr lang="en-US" altLang="zh-CN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69F7E27C-4F48-405A-8BA2-4ACAA63863BE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CDFF575C-F437-433B-B5FA-19A60F7CBFCC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7E7A7B4-C6A3-4BA8-BFD2-0688AEF13156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0E7D0B0-28A5-4708-B24B-8A18C8DD9513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DDF5E94-988E-4977-ABBC-64A4F3500C1A}" type="slidenum">
              <a:rPr lang="en-US" altLang="zh-CN">
                <a:ea typeface="微软雅黑" panose="020B0503020204020204" pitchFamily="34" charset="-122"/>
              </a:rPr>
              <a:t>20</a:t>
            </a:fld>
            <a:endParaRPr lang="en-US" altLang="zh-CN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A51A4ED-F025-41AB-B8A0-4BCCF542297E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C4849AC2-9E58-410B-BFD6-1884C9FFB4AB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6E074011-DDA4-403B-A49C-D0813B701642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A14796E-EA86-4947-82DB-DCB5E2181B98}" type="slidenum">
              <a:rPr lang="en-US" altLang="zh-CN">
                <a:ea typeface="微软雅黑" panose="020B0503020204020204" pitchFamily="34" charset="-122"/>
              </a:rPr>
              <a:t>4</a:t>
            </a:fld>
            <a:endParaRPr lang="en-US" altLang="zh-CN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A3A5E53-41C4-4140-A38F-AC2AE922CF93}" type="slidenum">
              <a:rPr lang="en-US" altLang="zh-CN">
                <a:ea typeface="微软雅黑" panose="020B0503020204020204" pitchFamily="34" charset="-122"/>
              </a:rPr>
              <a:t>5</a:t>
            </a:fld>
            <a:endParaRPr lang="en-US" altLang="zh-CN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1A7EE542-F6AD-4527-9AA8-0978784ACBA9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8BBBA1F-F5C1-464D-A6F9-CFD111BD2E60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0BE9362-BCFA-4E37-8A3C-F9B1E7EC92B1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10100FB-58FF-4265-AD30-4E519B94C944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无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540467-50DC-4F64-A047-6AD27D513C3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821FF8B0-3DA6-495C-9EED-FCA7FD45A5D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淘宝店chenying0907出品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0400" y="2214563"/>
            <a:ext cx="78644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4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年终总结汇报新年计划</a:t>
            </a:r>
            <a:r>
              <a:rPr lang="en-US" altLang="zh-CN" sz="4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PPT</a:t>
            </a:r>
            <a:endParaRPr lang="zh-CN" altLang="en-US" sz="4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3" name="PA_淘宝店chenying0907出品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68425" y="2978150"/>
            <a:ext cx="6407150" cy="376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Year's year-end summary report PPT Of The Debriefing Report</a:t>
            </a:r>
          </a:p>
        </p:txBody>
      </p:sp>
      <p:sp>
        <p:nvSpPr>
          <p:cNvPr id="4" name="PA_淘宝店chenying0907出品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08288" y="520700"/>
            <a:ext cx="1598612" cy="1862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1500">
                <a:solidFill>
                  <a:schemeClr val="bg1"/>
                </a:solidFill>
                <a:latin typeface="方正行楷_GBK" pitchFamily="65" charset="-122"/>
                <a:ea typeface="方正行楷_GBK" pitchFamily="65" charset="-122"/>
              </a:rPr>
              <a:t>跨</a:t>
            </a:r>
          </a:p>
        </p:txBody>
      </p:sp>
      <p:grpSp>
        <p:nvGrpSpPr>
          <p:cNvPr id="5" name="PA_淘宝店chenying0907出品 4"/>
          <p:cNvGrpSpPr/>
          <p:nvPr>
            <p:custDataLst>
              <p:tags r:id="rId5"/>
            </p:custDataLst>
          </p:nvPr>
        </p:nvGrpSpPr>
        <p:grpSpPr bwMode="auto">
          <a:xfrm>
            <a:off x="4248150" y="1031875"/>
            <a:ext cx="2076450" cy="1198880"/>
            <a:chOff x="4247692" y="1032541"/>
            <a:chExt cx="2077480" cy="1198105"/>
          </a:xfrm>
        </p:grpSpPr>
        <p:sp>
          <p:nvSpPr>
            <p:cNvPr id="6156" name="淘宝店chenying0907出品 5"/>
            <p:cNvSpPr>
              <a:spLocks noChangeArrowheads="1"/>
            </p:cNvSpPr>
            <p:nvPr/>
          </p:nvSpPr>
          <p:spPr bwMode="auto">
            <a:xfrm>
              <a:off x="4247692" y="1032541"/>
              <a:ext cx="1474044" cy="11981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50000"/>
                </a:lnSpc>
              </a:pPr>
              <a:r>
                <a:rPr lang="en-US" altLang="zh-CN" sz="48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202X</a:t>
              </a:r>
            </a:p>
          </p:txBody>
        </p:sp>
        <p:sp>
          <p:nvSpPr>
            <p:cNvPr id="6157" name="淘宝店chenying0907出品 6"/>
            <p:cNvSpPr txBox="1">
              <a:spLocks noChangeArrowheads="1"/>
            </p:cNvSpPr>
            <p:nvPr/>
          </p:nvSpPr>
          <p:spPr bwMode="auto">
            <a:xfrm>
              <a:off x="5617028" y="1585234"/>
              <a:ext cx="70814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</a:rPr>
                <a:t>YEAR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8" name="PA_淘宝店chenying0907出品 7"/>
          <p:cNvSpPr txBox="1"/>
          <p:nvPr>
            <p:custDataLst>
              <p:tags r:id="rId6"/>
            </p:custDataLst>
          </p:nvPr>
        </p:nvSpPr>
        <p:spPr>
          <a:xfrm>
            <a:off x="3540125" y="3592513"/>
            <a:ext cx="206375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dirty="0">
                <a:solidFill>
                  <a:schemeClr val="bg1"/>
                </a:solidFill>
                <a:latin typeface="+mn-ea"/>
                <a:ea typeface="+mn-ea"/>
              </a:rPr>
              <a:t>创新 </a:t>
            </a:r>
            <a:r>
              <a:rPr lang="en-US" altLang="zh-CN" sz="1350" dirty="0">
                <a:solidFill>
                  <a:schemeClr val="bg1"/>
                </a:solidFill>
                <a:latin typeface="+mn-ea"/>
                <a:ea typeface="+mn-ea"/>
              </a:rPr>
              <a:t>· </a:t>
            </a:r>
            <a:r>
              <a:rPr lang="zh-CN" altLang="en-US" sz="1350" dirty="0">
                <a:solidFill>
                  <a:schemeClr val="bg1"/>
                </a:solidFill>
                <a:latin typeface="+mn-ea"/>
                <a:ea typeface="+mn-ea"/>
              </a:rPr>
              <a:t>突破 </a:t>
            </a:r>
            <a:r>
              <a:rPr lang="en-US" altLang="zh-CN" sz="1350" dirty="0">
                <a:solidFill>
                  <a:schemeClr val="bg1"/>
                </a:solidFill>
                <a:latin typeface="+mn-ea"/>
                <a:ea typeface="+mn-ea"/>
              </a:rPr>
              <a:t>· </a:t>
            </a:r>
            <a:r>
              <a:rPr lang="zh-CN" altLang="en-US" sz="1350" dirty="0">
                <a:solidFill>
                  <a:schemeClr val="bg1"/>
                </a:solidFill>
                <a:latin typeface="+mn-ea"/>
                <a:ea typeface="+mn-ea"/>
              </a:rPr>
              <a:t>提升 </a:t>
            </a:r>
            <a:r>
              <a:rPr lang="en-US" altLang="zh-CN" sz="1350" dirty="0">
                <a:solidFill>
                  <a:schemeClr val="bg1"/>
                </a:solidFill>
                <a:latin typeface="+mn-ea"/>
                <a:ea typeface="+mn-ea"/>
              </a:rPr>
              <a:t>· </a:t>
            </a:r>
            <a:r>
              <a:rPr lang="zh-CN" altLang="en-US" sz="1350" dirty="0">
                <a:solidFill>
                  <a:schemeClr val="bg1"/>
                </a:solidFill>
                <a:latin typeface="+mn-ea"/>
                <a:ea typeface="+mn-ea"/>
              </a:rPr>
              <a:t>超越</a:t>
            </a:r>
          </a:p>
        </p:txBody>
      </p:sp>
      <p:cxnSp>
        <p:nvCxnSpPr>
          <p:cNvPr id="9" name="PA_淘宝店chenying0907出品 8"/>
          <p:cNvCxnSpPr/>
          <p:nvPr>
            <p:custDataLst>
              <p:tags r:id="rId7"/>
            </p:custDataLst>
          </p:nvPr>
        </p:nvCxnSpPr>
        <p:spPr>
          <a:xfrm>
            <a:off x="5597525" y="3736975"/>
            <a:ext cx="1079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淘宝店chenying0907出品 9"/>
          <p:cNvCxnSpPr/>
          <p:nvPr>
            <p:custDataLst>
              <p:tags r:id="rId8"/>
            </p:custDataLst>
          </p:nvPr>
        </p:nvCxnSpPr>
        <p:spPr>
          <a:xfrm>
            <a:off x="2451100" y="3736975"/>
            <a:ext cx="1079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淘宝店chenying0907出品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33775" y="4370388"/>
            <a:ext cx="206375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202X.X.XX   </a:t>
            </a:r>
            <a:r>
              <a:rPr lang="zh-CN" altLang="en-US" sz="1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中国</a:t>
            </a:r>
            <a:r>
              <a:rPr lang="en-US" altLang="zh-CN" sz="1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1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北京</a:t>
            </a:r>
          </a:p>
        </p:txBody>
      </p:sp>
      <p:sp>
        <p:nvSpPr>
          <p:cNvPr id="12" name="PA_淘宝店chenying0907出品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24338" y="390525"/>
            <a:ext cx="1576387" cy="132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8000" dirty="0">
                <a:solidFill>
                  <a:schemeClr val="bg1"/>
                </a:solidFill>
                <a:latin typeface="方正行楷_GBK" pitchFamily="65" charset="-122"/>
                <a:ea typeface="方正行楷_GBK" pitchFamily="65" charset="-122"/>
              </a:rPr>
              <a:t>越</a:t>
            </a:r>
          </a:p>
        </p:txBody>
      </p:sp>
      <p:pic>
        <p:nvPicPr>
          <p:cNvPr id="13" name="PA_Armik-Red Roses">
            <a:hlinkClick r:id="" action="ppaction://media"/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32475" y="-10255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8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8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8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8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淘宝店chenying0907出品 4"/>
          <p:cNvSpPr/>
          <p:nvPr/>
        </p:nvSpPr>
        <p:spPr>
          <a:xfrm>
            <a:off x="609600" y="1309688"/>
            <a:ext cx="3830638" cy="1579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9" name="淘宝店chenying0907出品 8"/>
          <p:cNvSpPr/>
          <p:nvPr/>
        </p:nvSpPr>
        <p:spPr>
          <a:xfrm>
            <a:off x="4545013" y="1301750"/>
            <a:ext cx="1870075" cy="1573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5" name="淘宝店chenying0907出品 44"/>
          <p:cNvSpPr/>
          <p:nvPr/>
        </p:nvSpPr>
        <p:spPr>
          <a:xfrm>
            <a:off x="6518275" y="1316038"/>
            <a:ext cx="1981200" cy="1573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6" name="淘宝店chenying0907出品 45"/>
          <p:cNvSpPr/>
          <p:nvPr/>
        </p:nvSpPr>
        <p:spPr>
          <a:xfrm>
            <a:off x="2525713" y="2963863"/>
            <a:ext cx="1914525" cy="1573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7" name="淘宝店chenying0907出品 46"/>
          <p:cNvSpPr/>
          <p:nvPr/>
        </p:nvSpPr>
        <p:spPr>
          <a:xfrm>
            <a:off x="603250" y="2963863"/>
            <a:ext cx="1808163" cy="157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8" name="淘宝店chenying0907出品 47"/>
          <p:cNvSpPr/>
          <p:nvPr/>
        </p:nvSpPr>
        <p:spPr>
          <a:xfrm>
            <a:off x="4545013" y="2965450"/>
            <a:ext cx="3954462" cy="15795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4" name="淘宝店chenying0907出品 13"/>
          <p:cNvSpPr/>
          <p:nvPr/>
        </p:nvSpPr>
        <p:spPr>
          <a:xfrm>
            <a:off x="609600" y="1301750"/>
            <a:ext cx="3830638" cy="15875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1" name="淘宝店chenying0907出品 20"/>
          <p:cNvSpPr txBox="1">
            <a:spLocks noChangeArrowheads="1"/>
          </p:cNvSpPr>
          <p:nvPr/>
        </p:nvSpPr>
        <p:spPr bwMode="auto">
          <a:xfrm>
            <a:off x="788988" y="1406525"/>
            <a:ext cx="2176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>
                <a:solidFill>
                  <a:schemeClr val="bg1"/>
                </a:solidFill>
              </a:rPr>
              <a:t>产品展示</a:t>
            </a:r>
          </a:p>
        </p:txBody>
      </p:sp>
      <p:sp>
        <p:nvSpPr>
          <p:cNvPr id="22" name="淘宝店chenying0907出品 21"/>
          <p:cNvSpPr txBox="1"/>
          <p:nvPr/>
        </p:nvSpPr>
        <p:spPr>
          <a:xfrm>
            <a:off x="2151063" y="1833563"/>
            <a:ext cx="5191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1"/>
                </a:solidFill>
                <a:latin typeface="+mn-ea"/>
                <a:ea typeface="+mn-ea"/>
              </a:rPr>
              <a:t>+</a:t>
            </a:r>
            <a:endParaRPr lang="zh-CN" altLang="en-US" sz="4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4587" name="淘宝店chenying0907出品 48"/>
          <p:cNvSpPr txBox="1">
            <a:spLocks noChangeArrowheads="1"/>
          </p:cNvSpPr>
          <p:nvPr/>
        </p:nvSpPr>
        <p:spPr bwMode="auto">
          <a:xfrm>
            <a:off x="263525" y="254000"/>
            <a:ext cx="21224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微软雅黑" panose="020B0503020204020204" pitchFamily="34" charset="-122"/>
              </a:rPr>
              <a:t>成果项目展示</a:t>
            </a:r>
          </a:p>
        </p:txBody>
      </p:sp>
      <p:cxnSp>
        <p:nvCxnSpPr>
          <p:cNvPr id="12" name="淘宝店chenying0907出品 11"/>
          <p:cNvCxnSpPr/>
          <p:nvPr/>
        </p:nvCxnSpPr>
        <p:spPr>
          <a:xfrm>
            <a:off x="338138" y="725488"/>
            <a:ext cx="8459787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9" name="淘宝店chenying0907出品 54"/>
          <p:cNvSpPr txBox="1">
            <a:spLocks noChangeArrowheads="1"/>
          </p:cNvSpPr>
          <p:nvPr/>
        </p:nvSpPr>
        <p:spPr bwMode="auto">
          <a:xfrm>
            <a:off x="6961188" y="385763"/>
            <a:ext cx="197643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latin typeface="Impact" panose="020B0806030902050204" pitchFamily="34" charset="0"/>
              </a:rPr>
              <a:t>LOGO</a:t>
            </a:r>
            <a:r>
              <a:rPr lang="en-US" altLang="zh-CN" sz="1400" dirty="0">
                <a:latin typeface="微软雅黑" panose="020B0503020204020204" pitchFamily="34" charset="-122"/>
              </a:rPr>
              <a:t> / </a:t>
            </a:r>
            <a:r>
              <a:rPr lang="zh-CN" altLang="en-US" sz="1200" dirty="0">
                <a:latin typeface="微软雅黑" panose="020B0503020204020204" pitchFamily="34" charset="-122"/>
              </a:rPr>
              <a:t>广州某某有限公司</a:t>
            </a:r>
          </a:p>
        </p:txBody>
      </p:sp>
      <p:sp>
        <p:nvSpPr>
          <p:cNvPr id="15" name="淘宝店chenying0907出品 14"/>
          <p:cNvSpPr txBox="1"/>
          <p:nvPr/>
        </p:nvSpPr>
        <p:spPr>
          <a:xfrm>
            <a:off x="2235200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Click here to add title</a:t>
            </a:r>
            <a:endParaRPr lang="zh-CN" altLang="en-US" sz="1050" baseline="-3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5" grpId="0" animBg="1"/>
      <p:bldP spid="46" grpId="0" animBg="1"/>
      <p:bldP spid="47" grpId="0" animBg="1"/>
      <p:bldP spid="48" grpId="0" animBg="1"/>
      <p:bldP spid="14" grpId="0" animBg="1"/>
      <p:bldP spid="21" grpId="0"/>
      <p:bldP spid="22" grpId="0"/>
      <p:bldP spid="22" grpId="1"/>
      <p:bldP spid="2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店chenying0907出品 2"/>
          <p:cNvSpPr/>
          <p:nvPr/>
        </p:nvSpPr>
        <p:spPr>
          <a:xfrm>
            <a:off x="0" y="1263650"/>
            <a:ext cx="2971800" cy="1497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" name="淘宝店chenying0907出品 3"/>
          <p:cNvSpPr/>
          <p:nvPr/>
        </p:nvSpPr>
        <p:spPr>
          <a:xfrm>
            <a:off x="4460875" y="1263650"/>
            <a:ext cx="2971800" cy="14970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5" name="淘宝店chenying0907出品 4"/>
          <p:cNvSpPr/>
          <p:nvPr/>
        </p:nvSpPr>
        <p:spPr>
          <a:xfrm>
            <a:off x="0" y="2760663"/>
            <a:ext cx="1493838" cy="1489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8" name="淘宝店chenying0907出品 7"/>
          <p:cNvSpPr/>
          <p:nvPr/>
        </p:nvSpPr>
        <p:spPr>
          <a:xfrm>
            <a:off x="2971800" y="2754313"/>
            <a:ext cx="2971800" cy="15033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1" name="淘宝店chenying0907出品 10"/>
          <p:cNvSpPr/>
          <p:nvPr/>
        </p:nvSpPr>
        <p:spPr>
          <a:xfrm>
            <a:off x="7432675" y="2767013"/>
            <a:ext cx="1714500" cy="14906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37" name="淘宝店chenying0907出品 36"/>
          <p:cNvGrpSpPr/>
          <p:nvPr/>
        </p:nvGrpSpPr>
        <p:grpSpPr>
          <a:xfrm>
            <a:off x="1350821" y="2760606"/>
            <a:ext cx="1691216" cy="1489364"/>
            <a:chOff x="1350821" y="2760606"/>
            <a:chExt cx="1691216" cy="1489364"/>
          </a:xfrm>
          <a:solidFill>
            <a:schemeClr val="accent4"/>
          </a:solidFill>
        </p:grpSpPr>
        <p:grpSp>
          <p:nvGrpSpPr>
            <p:cNvPr id="14" name="淘宝店chenying0907出品 13"/>
            <p:cNvGrpSpPr/>
            <p:nvPr/>
          </p:nvGrpSpPr>
          <p:grpSpPr>
            <a:xfrm>
              <a:off x="1350821" y="2760606"/>
              <a:ext cx="1634836" cy="1489364"/>
              <a:chOff x="2833256" y="0"/>
              <a:chExt cx="1634836" cy="1489364"/>
            </a:xfrm>
            <a:grpFill/>
          </p:grpSpPr>
          <p:sp>
            <p:nvSpPr>
              <p:cNvPr id="15" name="淘宝店chenying0907出品 14"/>
              <p:cNvSpPr/>
              <p:nvPr/>
            </p:nvSpPr>
            <p:spPr>
              <a:xfrm>
                <a:off x="2971799" y="0"/>
                <a:ext cx="1496293" cy="148936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16200000" flipH="1">
                <a:off x="2821618" y="263236"/>
                <a:ext cx="168749" cy="145473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25" name="淘宝店chenying0907出品 24"/>
            <p:cNvGrpSpPr/>
            <p:nvPr/>
          </p:nvGrpSpPr>
          <p:grpSpPr>
            <a:xfrm>
              <a:off x="1496946" y="2903568"/>
              <a:ext cx="1545091" cy="1255408"/>
              <a:chOff x="1496945" y="1639253"/>
              <a:chExt cx="1545091" cy="1255408"/>
            </a:xfrm>
            <a:grpFill/>
          </p:grpSpPr>
          <p:sp>
            <p:nvSpPr>
              <p:cNvPr id="23" name="淘宝店chenying0907出品 22"/>
              <p:cNvSpPr txBox="1"/>
              <p:nvPr/>
            </p:nvSpPr>
            <p:spPr>
              <a:xfrm>
                <a:off x="1496945" y="1639253"/>
                <a:ext cx="1336311" cy="2616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bg1"/>
                    </a:solidFill>
                    <a:latin typeface="+mn-lt"/>
                    <a:ea typeface="+mn-ea"/>
                  </a:rPr>
                  <a:t>项目三</a:t>
                </a:r>
              </a:p>
            </p:txBody>
          </p:sp>
          <p:sp>
            <p:nvSpPr>
              <p:cNvPr id="24" name="淘宝店chenying0907出品 23"/>
              <p:cNvSpPr txBox="1"/>
              <p:nvPr/>
            </p:nvSpPr>
            <p:spPr>
              <a:xfrm>
                <a:off x="1496945" y="1900863"/>
                <a:ext cx="1545091" cy="9937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+mn-ea"/>
                    <a:ea typeface="+mn-ea"/>
                  </a:rPr>
                  <a:t>单击此处添加文字，添加具体文字内容，您的说明文字在此处添加，此处输入详细的说明文字。单击此处添加文字，添加具体文字内容</a:t>
                </a:r>
                <a:endParaRPr lang="zh-CN" altLang="en-US" sz="800" dirty="0">
                  <a:solidFill>
                    <a:schemeClr val="bg1"/>
                  </a:solidFill>
                  <a:latin typeface="华文细黑" panose="02010600040101010101" pitchFamily="2" charset="-122"/>
                  <a:ea typeface="+mn-ea"/>
                </a:endParaRPr>
              </a:p>
            </p:txBody>
          </p:sp>
        </p:grpSp>
      </p:grpSp>
      <p:grpSp>
        <p:nvGrpSpPr>
          <p:cNvPr id="36" name="淘宝店chenying0907出品 35"/>
          <p:cNvGrpSpPr/>
          <p:nvPr/>
        </p:nvGrpSpPr>
        <p:grpSpPr bwMode="auto">
          <a:xfrm>
            <a:off x="2833688" y="1263650"/>
            <a:ext cx="1679575" cy="1490663"/>
            <a:chOff x="2833257" y="1264315"/>
            <a:chExt cx="1680171" cy="1489364"/>
          </a:xfrm>
        </p:grpSpPr>
        <p:grpSp>
          <p:nvGrpSpPr>
            <p:cNvPr id="13" name="淘宝店chenying0907出品 12"/>
            <p:cNvGrpSpPr/>
            <p:nvPr/>
          </p:nvGrpSpPr>
          <p:grpSpPr>
            <a:xfrm>
              <a:off x="2833257" y="1264315"/>
              <a:ext cx="1634836" cy="1489364"/>
              <a:chOff x="2833256" y="0"/>
              <a:chExt cx="1634836" cy="1489364"/>
            </a:xfrm>
            <a:solidFill>
              <a:schemeClr val="accent1"/>
            </a:solidFill>
          </p:grpSpPr>
          <p:sp>
            <p:nvSpPr>
              <p:cNvPr id="7" name="淘宝店chenying0907出品 6"/>
              <p:cNvSpPr/>
              <p:nvPr/>
            </p:nvSpPr>
            <p:spPr>
              <a:xfrm>
                <a:off x="2971799" y="0"/>
                <a:ext cx="1496293" cy="1489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16200000" flipH="1">
                <a:off x="2821618" y="263236"/>
                <a:ext cx="168749" cy="14547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26645" name="淘宝店chenying0907出品 25"/>
            <p:cNvGrpSpPr/>
            <p:nvPr/>
          </p:nvGrpSpPr>
          <p:grpSpPr bwMode="auto">
            <a:xfrm>
              <a:off x="2968337" y="1395463"/>
              <a:ext cx="1545091" cy="1277273"/>
              <a:chOff x="1496945" y="1639253"/>
              <a:chExt cx="1545091" cy="1277273"/>
            </a:xfrm>
          </p:grpSpPr>
          <p:sp>
            <p:nvSpPr>
              <p:cNvPr id="27" name="淘宝店chenying0907出品 26"/>
              <p:cNvSpPr txBox="1"/>
              <p:nvPr/>
            </p:nvSpPr>
            <p:spPr>
              <a:xfrm>
                <a:off x="1496850" y="1639754"/>
                <a:ext cx="1337149" cy="2617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bg1"/>
                    </a:solidFill>
                    <a:latin typeface="+mn-lt"/>
                    <a:ea typeface="+mn-ea"/>
                  </a:rPr>
                  <a:t>项目一</a:t>
                </a:r>
              </a:p>
            </p:txBody>
          </p:sp>
          <p:sp>
            <p:nvSpPr>
              <p:cNvPr id="28" name="淘宝店chenying0907出品 27"/>
              <p:cNvSpPr txBox="1"/>
              <p:nvPr/>
            </p:nvSpPr>
            <p:spPr>
              <a:xfrm>
                <a:off x="1496850" y="1901462"/>
                <a:ext cx="1545186" cy="10151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+mn-ea"/>
                    <a:ea typeface="+mn-ea"/>
                  </a:rPr>
                  <a:t>单击此处添加文字，添加具体文字内容，您的说明文字在此处添加，此处输入详细的说明文字。单击此处添加文字，添加具体文字内容</a:t>
                </a:r>
                <a:endParaRPr lang="zh-CN" altLang="en-US" sz="800" dirty="0">
                  <a:solidFill>
                    <a:schemeClr val="bg1"/>
                  </a:solidFill>
                  <a:latin typeface="华文细黑" panose="02010600040101010101" pitchFamily="2" charset="-122"/>
                  <a:ea typeface="+mn-ea"/>
                </a:endParaRPr>
              </a:p>
            </p:txBody>
          </p:sp>
        </p:grpSp>
      </p:grpSp>
      <p:grpSp>
        <p:nvGrpSpPr>
          <p:cNvPr id="38" name="淘宝店chenying0907出品 37"/>
          <p:cNvGrpSpPr/>
          <p:nvPr/>
        </p:nvGrpSpPr>
        <p:grpSpPr bwMode="auto">
          <a:xfrm>
            <a:off x="5802313" y="2754313"/>
            <a:ext cx="1676400" cy="1503362"/>
            <a:chOff x="5801592" y="2753679"/>
            <a:chExt cx="1676709" cy="1503218"/>
          </a:xfrm>
        </p:grpSpPr>
        <p:grpSp>
          <p:nvGrpSpPr>
            <p:cNvPr id="17" name="淘宝店chenying0907出品 16"/>
            <p:cNvGrpSpPr/>
            <p:nvPr/>
          </p:nvGrpSpPr>
          <p:grpSpPr>
            <a:xfrm>
              <a:off x="5801592" y="2753679"/>
              <a:ext cx="1634836" cy="1503218"/>
              <a:chOff x="2833256" y="-13854"/>
              <a:chExt cx="1634836" cy="1503218"/>
            </a:xfrm>
            <a:solidFill>
              <a:schemeClr val="accent1"/>
            </a:solidFill>
          </p:grpSpPr>
          <p:sp>
            <p:nvSpPr>
              <p:cNvPr id="18" name="淘宝店chenying0907出品 17"/>
              <p:cNvSpPr/>
              <p:nvPr/>
            </p:nvSpPr>
            <p:spPr>
              <a:xfrm>
                <a:off x="2971799" y="-13854"/>
                <a:ext cx="1496293" cy="150321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6200000" flipH="1">
                <a:off x="2821618" y="263236"/>
                <a:ext cx="168749" cy="145473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26641" name="淘宝店chenying0907出品 28"/>
            <p:cNvGrpSpPr/>
            <p:nvPr/>
          </p:nvGrpSpPr>
          <p:grpSpPr bwMode="auto">
            <a:xfrm>
              <a:off x="5933210" y="2903568"/>
              <a:ext cx="1545091" cy="1255408"/>
              <a:chOff x="1496945" y="1639253"/>
              <a:chExt cx="1545091" cy="1255408"/>
            </a:xfrm>
          </p:grpSpPr>
          <p:sp>
            <p:nvSpPr>
              <p:cNvPr id="30" name="淘宝店chenying0907出品 29"/>
              <p:cNvSpPr txBox="1"/>
              <p:nvPr/>
            </p:nvSpPr>
            <p:spPr>
              <a:xfrm>
                <a:off x="1497113" y="1638575"/>
                <a:ext cx="1336922" cy="2619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bg1"/>
                    </a:solidFill>
                    <a:latin typeface="+mn-lt"/>
                    <a:ea typeface="+mn-ea"/>
                  </a:rPr>
                  <a:t>项目四</a:t>
                </a:r>
              </a:p>
            </p:txBody>
          </p:sp>
          <p:sp>
            <p:nvSpPr>
              <p:cNvPr id="31" name="淘宝店chenying0907出品 30"/>
              <p:cNvSpPr txBox="1"/>
              <p:nvPr/>
            </p:nvSpPr>
            <p:spPr>
              <a:xfrm>
                <a:off x="1497113" y="1900487"/>
                <a:ext cx="1544923" cy="9936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+mn-ea"/>
                    <a:ea typeface="+mn-ea"/>
                  </a:rPr>
                  <a:t>单击此处添加文字，添加具体文字内容，您的说明文字在此处添加，此处输入详细的说明文字。单击此处添加文字，添加具体文字内容</a:t>
                </a:r>
                <a:endParaRPr lang="zh-CN" altLang="en-US" sz="800" dirty="0">
                  <a:solidFill>
                    <a:schemeClr val="bg1"/>
                  </a:solidFill>
                  <a:latin typeface="华文细黑" panose="02010600040101010101" pitchFamily="2" charset="-122"/>
                  <a:ea typeface="+mn-ea"/>
                </a:endParaRPr>
              </a:p>
            </p:txBody>
          </p:sp>
        </p:grpSp>
      </p:grpSp>
      <p:grpSp>
        <p:nvGrpSpPr>
          <p:cNvPr id="39" name="淘宝店chenying0907出品 38"/>
          <p:cNvGrpSpPr/>
          <p:nvPr/>
        </p:nvGrpSpPr>
        <p:grpSpPr>
          <a:xfrm>
            <a:off x="7287493" y="1264315"/>
            <a:ext cx="1856508" cy="1503218"/>
            <a:chOff x="7287493" y="1264315"/>
            <a:chExt cx="1856508" cy="1503218"/>
          </a:xfrm>
          <a:solidFill>
            <a:schemeClr val="accent4"/>
          </a:solidFill>
        </p:grpSpPr>
        <p:grpSp>
          <p:nvGrpSpPr>
            <p:cNvPr id="20" name="淘宝店chenying0907出品 19"/>
            <p:cNvGrpSpPr/>
            <p:nvPr/>
          </p:nvGrpSpPr>
          <p:grpSpPr>
            <a:xfrm>
              <a:off x="7287493" y="1264315"/>
              <a:ext cx="1856508" cy="1503218"/>
              <a:chOff x="2833256" y="-13854"/>
              <a:chExt cx="1856508" cy="1503218"/>
            </a:xfrm>
            <a:grpFill/>
          </p:grpSpPr>
          <p:sp>
            <p:nvSpPr>
              <p:cNvPr id="21" name="淘宝店chenying0907出品 20"/>
              <p:cNvSpPr/>
              <p:nvPr/>
            </p:nvSpPr>
            <p:spPr>
              <a:xfrm>
                <a:off x="2971799" y="-13854"/>
                <a:ext cx="1717965" cy="15032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6200000" flipH="1">
                <a:off x="2821618" y="263236"/>
                <a:ext cx="168749" cy="14547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32" name="淘宝店chenying0907出品 31"/>
            <p:cNvGrpSpPr/>
            <p:nvPr/>
          </p:nvGrpSpPr>
          <p:grpSpPr>
            <a:xfrm>
              <a:off x="7432965" y="1395463"/>
              <a:ext cx="1711036" cy="1092607"/>
              <a:chOff x="1496945" y="1639253"/>
              <a:chExt cx="1711036" cy="1092607"/>
            </a:xfrm>
            <a:grpFill/>
          </p:grpSpPr>
          <p:sp>
            <p:nvSpPr>
              <p:cNvPr id="33" name="淘宝店chenying0907出品 32"/>
              <p:cNvSpPr txBox="1"/>
              <p:nvPr/>
            </p:nvSpPr>
            <p:spPr>
              <a:xfrm>
                <a:off x="1496945" y="1639253"/>
                <a:ext cx="1336311" cy="2616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bg1"/>
                    </a:solidFill>
                    <a:latin typeface="+mn-lt"/>
                    <a:ea typeface="+mn-ea"/>
                  </a:rPr>
                  <a:t>项目二</a:t>
                </a:r>
              </a:p>
            </p:txBody>
          </p:sp>
          <p:sp>
            <p:nvSpPr>
              <p:cNvPr id="34" name="淘宝店chenying0907出品 33"/>
              <p:cNvSpPr txBox="1"/>
              <p:nvPr/>
            </p:nvSpPr>
            <p:spPr>
              <a:xfrm>
                <a:off x="1496945" y="1900863"/>
                <a:ext cx="1711036" cy="8309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+mn-ea"/>
                    <a:ea typeface="+mn-ea"/>
                  </a:rPr>
                  <a:t>单击此处添加文字，添加具体文字内容，您的说明文字在此处添加，此处输入详细的说明文字。单击此处添加文字，添加具体文字内容</a:t>
                </a:r>
                <a:endParaRPr lang="zh-CN" altLang="en-US" sz="800" dirty="0">
                  <a:solidFill>
                    <a:schemeClr val="bg1"/>
                  </a:solidFill>
                  <a:latin typeface="华文细黑" panose="02010600040101010101" pitchFamily="2" charset="-122"/>
                  <a:ea typeface="+mn-ea"/>
                </a:endParaRPr>
              </a:p>
            </p:txBody>
          </p:sp>
        </p:grpSp>
      </p:grpSp>
      <p:sp>
        <p:nvSpPr>
          <p:cNvPr id="35" name="Content Placeholder 2"/>
          <p:cNvSpPr txBox="1"/>
          <p:nvPr/>
        </p:nvSpPr>
        <p:spPr>
          <a:xfrm>
            <a:off x="76200" y="4421188"/>
            <a:ext cx="8874125" cy="722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单击此处添加文字，添加具体文字内容，您的说明文字在此处添加，此处输入详细的说明文字。单击此处添加文字，添加具体文字内容单击此处添加文字，添加具体文字内容，您的说明文字在此处添加，此处输入详细的说明文字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</a:endParaRPr>
          </a:p>
        </p:txBody>
      </p:sp>
      <p:sp>
        <p:nvSpPr>
          <p:cNvPr id="26636" name="淘宝店chenying0907出品 48"/>
          <p:cNvSpPr txBox="1">
            <a:spLocks noChangeArrowheads="1"/>
          </p:cNvSpPr>
          <p:nvPr/>
        </p:nvSpPr>
        <p:spPr bwMode="auto">
          <a:xfrm>
            <a:off x="263525" y="254000"/>
            <a:ext cx="21224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微软雅黑" panose="020B0503020204020204" pitchFamily="34" charset="-122"/>
              </a:rPr>
              <a:t>成果项目展示</a:t>
            </a:r>
          </a:p>
        </p:txBody>
      </p:sp>
      <p:cxnSp>
        <p:nvCxnSpPr>
          <p:cNvPr id="41" name="淘宝店chenying0907出品 40"/>
          <p:cNvCxnSpPr/>
          <p:nvPr/>
        </p:nvCxnSpPr>
        <p:spPr>
          <a:xfrm>
            <a:off x="338138" y="725488"/>
            <a:ext cx="8459787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8" name="淘宝店chenying0907出品 54"/>
          <p:cNvSpPr txBox="1">
            <a:spLocks noChangeArrowheads="1"/>
          </p:cNvSpPr>
          <p:nvPr/>
        </p:nvSpPr>
        <p:spPr bwMode="auto">
          <a:xfrm>
            <a:off x="6961188" y="385763"/>
            <a:ext cx="197643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latin typeface="Impact" panose="020B0806030902050204" pitchFamily="34" charset="0"/>
              </a:rPr>
              <a:t>LOGO</a:t>
            </a:r>
            <a:r>
              <a:rPr lang="en-US" altLang="zh-CN" sz="1400" dirty="0">
                <a:latin typeface="微软雅黑" panose="020B0503020204020204" pitchFamily="34" charset="-122"/>
              </a:rPr>
              <a:t> / </a:t>
            </a:r>
            <a:r>
              <a:rPr lang="zh-CN" altLang="en-US" sz="1200" dirty="0">
                <a:latin typeface="微软雅黑" panose="020B0503020204020204" pitchFamily="34" charset="-122"/>
              </a:rPr>
              <a:t>广州某某有限公司</a:t>
            </a:r>
          </a:p>
        </p:txBody>
      </p:sp>
      <p:sp>
        <p:nvSpPr>
          <p:cNvPr id="43" name="淘宝店chenying0907出品 42"/>
          <p:cNvSpPr txBox="1"/>
          <p:nvPr/>
        </p:nvSpPr>
        <p:spPr>
          <a:xfrm>
            <a:off x="2235200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Click here to add title</a:t>
            </a:r>
            <a:endParaRPr lang="zh-CN" altLang="en-US" sz="1050" baseline="-3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1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淘宝店chenying0907出品 7"/>
          <p:cNvGrpSpPr/>
          <p:nvPr/>
        </p:nvGrpSpPr>
        <p:grpSpPr bwMode="auto">
          <a:xfrm>
            <a:off x="985838" y="1906588"/>
            <a:ext cx="1136650" cy="1136650"/>
            <a:chOff x="916758" y="2190169"/>
            <a:chExt cx="1136357" cy="1136357"/>
          </a:xfrm>
        </p:grpSpPr>
        <p:sp>
          <p:nvSpPr>
            <p:cNvPr id="3" name="淘宝店chenying0907出品 2"/>
            <p:cNvSpPr/>
            <p:nvPr/>
          </p:nvSpPr>
          <p:spPr>
            <a:xfrm>
              <a:off x="916758" y="2190169"/>
              <a:ext cx="1136357" cy="113635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9" name="淘宝店chenying0907出品 18"/>
            <p:cNvGrpSpPr>
              <a:grpSpLocks noChangeAspect="1"/>
            </p:cNvGrpSpPr>
            <p:nvPr/>
          </p:nvGrpSpPr>
          <p:grpSpPr>
            <a:xfrm>
              <a:off x="1163191" y="2380476"/>
              <a:ext cx="648000" cy="624796"/>
              <a:chOff x="7019925" y="5499100"/>
              <a:chExt cx="312738" cy="301626"/>
            </a:xfrm>
            <a:solidFill>
              <a:schemeClr val="bg1"/>
            </a:solidFill>
          </p:grpSpPr>
          <p:sp>
            <p:nvSpPr>
              <p:cNvPr id="20" name="淘宝店chenying0907出品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" name="淘宝店chenying0907出品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7" name="淘宝店chenying0907出品 6"/>
          <p:cNvGrpSpPr/>
          <p:nvPr/>
        </p:nvGrpSpPr>
        <p:grpSpPr bwMode="auto">
          <a:xfrm>
            <a:off x="2955925" y="1906588"/>
            <a:ext cx="1136650" cy="1136650"/>
            <a:chOff x="2761423" y="2190169"/>
            <a:chExt cx="1136357" cy="1136357"/>
          </a:xfrm>
        </p:grpSpPr>
        <p:sp>
          <p:nvSpPr>
            <p:cNvPr id="6" name="淘宝店chenying0907出品 5"/>
            <p:cNvSpPr/>
            <p:nvPr/>
          </p:nvSpPr>
          <p:spPr>
            <a:xfrm>
              <a:off x="2761423" y="2190169"/>
              <a:ext cx="1136357" cy="113635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KSO_Shape"/>
            <p:cNvSpPr>
              <a:spLocks noChangeAspect="1"/>
            </p:cNvSpPr>
            <p:nvPr/>
          </p:nvSpPr>
          <p:spPr bwMode="auto">
            <a:xfrm>
              <a:off x="2989964" y="2475845"/>
              <a:ext cx="684037" cy="512630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" name="淘宝店chenying0907出品 4"/>
          <p:cNvGrpSpPr/>
          <p:nvPr/>
        </p:nvGrpSpPr>
        <p:grpSpPr bwMode="auto">
          <a:xfrm>
            <a:off x="4927600" y="1906588"/>
            <a:ext cx="1135063" cy="1136650"/>
            <a:chOff x="4606088" y="2190169"/>
            <a:chExt cx="1136357" cy="1136357"/>
          </a:xfrm>
        </p:grpSpPr>
        <p:sp>
          <p:nvSpPr>
            <p:cNvPr id="9" name="淘宝店chenying0907出品 8"/>
            <p:cNvSpPr/>
            <p:nvPr/>
          </p:nvSpPr>
          <p:spPr>
            <a:xfrm>
              <a:off x="4606088" y="2190169"/>
              <a:ext cx="1136357" cy="11363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KSO_Shape"/>
            <p:cNvSpPr>
              <a:spLocks noChangeAspect="1"/>
            </p:cNvSpPr>
            <p:nvPr/>
          </p:nvSpPr>
          <p:spPr bwMode="auto">
            <a:xfrm>
              <a:off x="4877860" y="2431407"/>
              <a:ext cx="592812" cy="593572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" name="淘宝店chenying0907出品 3"/>
          <p:cNvGrpSpPr/>
          <p:nvPr/>
        </p:nvGrpSpPr>
        <p:grpSpPr bwMode="auto">
          <a:xfrm>
            <a:off x="6897688" y="1906588"/>
            <a:ext cx="1136650" cy="1136650"/>
            <a:chOff x="6450753" y="2190169"/>
            <a:chExt cx="1136357" cy="1136357"/>
          </a:xfrm>
        </p:grpSpPr>
        <p:sp>
          <p:nvSpPr>
            <p:cNvPr id="12" name="淘宝店chenying0907出品 11"/>
            <p:cNvSpPr/>
            <p:nvPr/>
          </p:nvSpPr>
          <p:spPr>
            <a:xfrm>
              <a:off x="6450753" y="2190169"/>
              <a:ext cx="1136357" cy="113635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KSO_Shape"/>
            <p:cNvSpPr>
              <a:spLocks noChangeAspect="1"/>
            </p:cNvSpPr>
            <p:nvPr/>
          </p:nvSpPr>
          <p:spPr bwMode="auto">
            <a:xfrm>
              <a:off x="6785629" y="2429819"/>
              <a:ext cx="466605" cy="606269"/>
            </a:xfrm>
            <a:custGeom>
              <a:avLst/>
              <a:gdLst>
                <a:gd name="T0" fmla="*/ 2147483646 w 5278"/>
                <a:gd name="T1" fmla="*/ 2147483646 h 6863"/>
                <a:gd name="T2" fmla="*/ 2147483646 w 5278"/>
                <a:gd name="T3" fmla="*/ 2147483646 h 6863"/>
                <a:gd name="T4" fmla="*/ 2147483646 w 5278"/>
                <a:gd name="T5" fmla="*/ 2147483646 h 6863"/>
                <a:gd name="T6" fmla="*/ 2147483646 w 5278"/>
                <a:gd name="T7" fmla="*/ 2147483646 h 6863"/>
                <a:gd name="T8" fmla="*/ 2147483646 w 5278"/>
                <a:gd name="T9" fmla="*/ 2147483646 h 6863"/>
                <a:gd name="T10" fmla="*/ 2147483646 w 5278"/>
                <a:gd name="T11" fmla="*/ 2147483646 h 6863"/>
                <a:gd name="T12" fmla="*/ 2147483646 w 5278"/>
                <a:gd name="T13" fmla="*/ 2147483646 h 6863"/>
                <a:gd name="T14" fmla="*/ 2147483646 w 5278"/>
                <a:gd name="T15" fmla="*/ 2147483646 h 6863"/>
                <a:gd name="T16" fmla="*/ 2147483646 w 5278"/>
                <a:gd name="T17" fmla="*/ 2147483646 h 6863"/>
                <a:gd name="T18" fmla="*/ 2147483646 w 5278"/>
                <a:gd name="T19" fmla="*/ 2147483646 h 6863"/>
                <a:gd name="T20" fmla="*/ 2147483646 w 5278"/>
                <a:gd name="T21" fmla="*/ 2147483646 h 6863"/>
                <a:gd name="T22" fmla="*/ 2147483646 w 5278"/>
                <a:gd name="T23" fmla="*/ 2147483646 h 6863"/>
                <a:gd name="T24" fmla="*/ 2147483646 w 5278"/>
                <a:gd name="T25" fmla="*/ 2147483646 h 6863"/>
                <a:gd name="T26" fmla="*/ 2147483646 w 5278"/>
                <a:gd name="T27" fmla="*/ 2147483646 h 6863"/>
                <a:gd name="T28" fmla="*/ 2147483646 w 5278"/>
                <a:gd name="T29" fmla="*/ 2147483646 h 6863"/>
                <a:gd name="T30" fmla="*/ 2147483646 w 5278"/>
                <a:gd name="T31" fmla="*/ 2147483646 h 6863"/>
                <a:gd name="T32" fmla="*/ 2147483646 w 5278"/>
                <a:gd name="T33" fmla="*/ 2147483646 h 6863"/>
                <a:gd name="T34" fmla="*/ 2147483646 w 5278"/>
                <a:gd name="T35" fmla="*/ 2147483646 h 6863"/>
                <a:gd name="T36" fmla="*/ 2147483646 w 5278"/>
                <a:gd name="T37" fmla="*/ 2147483646 h 6863"/>
                <a:gd name="T38" fmla="*/ 2147483646 w 5278"/>
                <a:gd name="T39" fmla="*/ 2147483646 h 6863"/>
                <a:gd name="T40" fmla="*/ 2147483646 w 5278"/>
                <a:gd name="T41" fmla="*/ 2147483646 h 6863"/>
                <a:gd name="T42" fmla="*/ 2147483646 w 5278"/>
                <a:gd name="T43" fmla="*/ 2147483646 h 6863"/>
                <a:gd name="T44" fmla="*/ 2147483646 w 5278"/>
                <a:gd name="T45" fmla="*/ 2147483646 h 6863"/>
                <a:gd name="T46" fmla="*/ 2147483646 w 5278"/>
                <a:gd name="T47" fmla="*/ 2147483646 h 6863"/>
                <a:gd name="T48" fmla="*/ 2147483646 w 5278"/>
                <a:gd name="T49" fmla="*/ 2147483646 h 6863"/>
                <a:gd name="T50" fmla="*/ 2147483646 w 5278"/>
                <a:gd name="T51" fmla="*/ 2147483646 h 6863"/>
                <a:gd name="T52" fmla="*/ 2147483646 w 5278"/>
                <a:gd name="T53" fmla="*/ 2147483646 h 6863"/>
                <a:gd name="T54" fmla="*/ 2147483646 w 5278"/>
                <a:gd name="T55" fmla="*/ 2147483646 h 6863"/>
                <a:gd name="T56" fmla="*/ 2147483646 w 5278"/>
                <a:gd name="T57" fmla="*/ 2147483646 h 6863"/>
                <a:gd name="T58" fmla="*/ 2147483646 w 5278"/>
                <a:gd name="T59" fmla="*/ 2147483646 h 6863"/>
                <a:gd name="T60" fmla="*/ 2147483646 w 5278"/>
                <a:gd name="T61" fmla="*/ 2147483646 h 6863"/>
                <a:gd name="T62" fmla="*/ 2147483646 w 5278"/>
                <a:gd name="T63" fmla="*/ 2147483646 h 6863"/>
                <a:gd name="T64" fmla="*/ 2147483646 w 5278"/>
                <a:gd name="T65" fmla="*/ 2147483646 h 6863"/>
                <a:gd name="T66" fmla="*/ 2147483646 w 5278"/>
                <a:gd name="T67" fmla="*/ 2147483646 h 6863"/>
                <a:gd name="T68" fmla="*/ 2147483646 w 5278"/>
                <a:gd name="T69" fmla="*/ 2147483646 h 6863"/>
                <a:gd name="T70" fmla="*/ 2147483646 w 5278"/>
                <a:gd name="T71" fmla="*/ 2147483646 h 6863"/>
                <a:gd name="T72" fmla="*/ 2147483646 w 5278"/>
                <a:gd name="T73" fmla="*/ 2147483646 h 6863"/>
                <a:gd name="T74" fmla="*/ 2147483646 w 5278"/>
                <a:gd name="T75" fmla="*/ 2147483646 h 6863"/>
                <a:gd name="T76" fmla="*/ 2147483646 w 5278"/>
                <a:gd name="T77" fmla="*/ 2147483646 h 6863"/>
                <a:gd name="T78" fmla="*/ 2147483646 w 5278"/>
                <a:gd name="T79" fmla="*/ 2147483646 h 6863"/>
                <a:gd name="T80" fmla="*/ 2147483646 w 5278"/>
                <a:gd name="T81" fmla="*/ 2147483646 h 6863"/>
                <a:gd name="T82" fmla="*/ 2147483646 w 5278"/>
                <a:gd name="T83" fmla="*/ 2147483646 h 6863"/>
                <a:gd name="T84" fmla="*/ 0 w 5278"/>
                <a:gd name="T85" fmla="*/ 2147483646 h 6863"/>
                <a:gd name="T86" fmla="*/ 2147483646 w 5278"/>
                <a:gd name="T87" fmla="*/ 2147483646 h 6863"/>
                <a:gd name="T88" fmla="*/ 2147483646 w 5278"/>
                <a:gd name="T89" fmla="*/ 2147483646 h 6863"/>
                <a:gd name="T90" fmla="*/ 2147483646 w 5278"/>
                <a:gd name="T91" fmla="*/ 2147483646 h 6863"/>
                <a:gd name="T92" fmla="*/ 2147483646 w 5278"/>
                <a:gd name="T93" fmla="*/ 2147483646 h 6863"/>
                <a:gd name="T94" fmla="*/ 2147483646 w 5278"/>
                <a:gd name="T95" fmla="*/ 2147483646 h 6863"/>
                <a:gd name="T96" fmla="*/ 2147483646 w 5278"/>
                <a:gd name="T97" fmla="*/ 1347340187 h 6863"/>
                <a:gd name="T98" fmla="*/ 2147483646 w 5278"/>
                <a:gd name="T99" fmla="*/ 513294381 h 6863"/>
                <a:gd name="T100" fmla="*/ 2147483646 w 5278"/>
                <a:gd name="T101" fmla="*/ 42761601 h 6863"/>
                <a:gd name="T102" fmla="*/ 2147483646 w 5278"/>
                <a:gd name="T103" fmla="*/ 21419384 h 6863"/>
                <a:gd name="T104" fmla="*/ 2147483646 w 5278"/>
                <a:gd name="T105" fmla="*/ 363589915 h 6863"/>
                <a:gd name="T106" fmla="*/ 2147483646 w 5278"/>
                <a:gd name="T107" fmla="*/ 1133454737 h 6863"/>
                <a:gd name="T108" fmla="*/ 2147483646 w 5278"/>
                <a:gd name="T109" fmla="*/ 2147483646 h 6863"/>
                <a:gd name="T110" fmla="*/ 2147483646 w 5278"/>
                <a:gd name="T111" fmla="*/ 2147483646 h 6863"/>
                <a:gd name="T112" fmla="*/ 2147483646 w 5278"/>
                <a:gd name="T113" fmla="*/ 2147483646 h 6863"/>
                <a:gd name="T114" fmla="*/ 2147483646 w 5278"/>
                <a:gd name="T115" fmla="*/ 2147483646 h 6863"/>
                <a:gd name="T116" fmla="*/ 2147483646 w 5278"/>
                <a:gd name="T117" fmla="*/ 2147483646 h 6863"/>
                <a:gd name="T118" fmla="*/ 2147483646 w 5278"/>
                <a:gd name="T119" fmla="*/ 2147483646 h 68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78" h="6863">
                  <a:moveTo>
                    <a:pt x="4046" y="5103"/>
                  </a:moveTo>
                  <a:lnTo>
                    <a:pt x="1054" y="5103"/>
                  </a:lnTo>
                  <a:lnTo>
                    <a:pt x="1054" y="4927"/>
                  </a:lnTo>
                  <a:lnTo>
                    <a:pt x="4046" y="4927"/>
                  </a:lnTo>
                  <a:lnTo>
                    <a:pt x="4046" y="5103"/>
                  </a:lnTo>
                  <a:close/>
                  <a:moveTo>
                    <a:pt x="2814" y="4575"/>
                  </a:moveTo>
                  <a:lnTo>
                    <a:pt x="1054" y="4575"/>
                  </a:lnTo>
                  <a:lnTo>
                    <a:pt x="1054" y="4399"/>
                  </a:lnTo>
                  <a:lnTo>
                    <a:pt x="2814" y="4399"/>
                  </a:lnTo>
                  <a:lnTo>
                    <a:pt x="2814" y="4575"/>
                  </a:lnTo>
                  <a:close/>
                  <a:moveTo>
                    <a:pt x="3342" y="4047"/>
                  </a:moveTo>
                  <a:lnTo>
                    <a:pt x="1054" y="4047"/>
                  </a:lnTo>
                  <a:lnTo>
                    <a:pt x="1054" y="3872"/>
                  </a:lnTo>
                  <a:lnTo>
                    <a:pt x="3342" y="3872"/>
                  </a:lnTo>
                  <a:lnTo>
                    <a:pt x="3342" y="4047"/>
                  </a:lnTo>
                  <a:close/>
                  <a:moveTo>
                    <a:pt x="4222" y="3520"/>
                  </a:moveTo>
                  <a:lnTo>
                    <a:pt x="1054" y="3520"/>
                  </a:lnTo>
                  <a:lnTo>
                    <a:pt x="1054" y="3344"/>
                  </a:lnTo>
                  <a:lnTo>
                    <a:pt x="4222" y="3344"/>
                  </a:lnTo>
                  <a:lnTo>
                    <a:pt x="4222" y="3520"/>
                  </a:lnTo>
                  <a:close/>
                  <a:moveTo>
                    <a:pt x="2814" y="2992"/>
                  </a:moveTo>
                  <a:lnTo>
                    <a:pt x="1054" y="2992"/>
                  </a:lnTo>
                  <a:lnTo>
                    <a:pt x="1054" y="2816"/>
                  </a:lnTo>
                  <a:lnTo>
                    <a:pt x="2814" y="2816"/>
                  </a:lnTo>
                  <a:lnTo>
                    <a:pt x="2814" y="2992"/>
                  </a:lnTo>
                  <a:close/>
                  <a:moveTo>
                    <a:pt x="4750" y="1056"/>
                  </a:moveTo>
                  <a:lnTo>
                    <a:pt x="3518" y="1056"/>
                  </a:lnTo>
                  <a:lnTo>
                    <a:pt x="3620" y="1362"/>
                  </a:lnTo>
                  <a:lnTo>
                    <a:pt x="3664" y="1373"/>
                  </a:lnTo>
                  <a:lnTo>
                    <a:pt x="3707" y="1385"/>
                  </a:lnTo>
                  <a:lnTo>
                    <a:pt x="3747" y="1397"/>
                  </a:lnTo>
                  <a:lnTo>
                    <a:pt x="3785" y="1412"/>
                  </a:lnTo>
                  <a:lnTo>
                    <a:pt x="3822" y="1426"/>
                  </a:lnTo>
                  <a:lnTo>
                    <a:pt x="3856" y="1441"/>
                  </a:lnTo>
                  <a:lnTo>
                    <a:pt x="3888" y="1458"/>
                  </a:lnTo>
                  <a:lnTo>
                    <a:pt x="3919" y="1476"/>
                  </a:lnTo>
                  <a:lnTo>
                    <a:pt x="3948" y="1494"/>
                  </a:lnTo>
                  <a:lnTo>
                    <a:pt x="3976" y="1513"/>
                  </a:lnTo>
                  <a:lnTo>
                    <a:pt x="4001" y="1534"/>
                  </a:lnTo>
                  <a:lnTo>
                    <a:pt x="4025" y="1555"/>
                  </a:lnTo>
                  <a:lnTo>
                    <a:pt x="4046" y="1577"/>
                  </a:lnTo>
                  <a:lnTo>
                    <a:pt x="4067" y="1599"/>
                  </a:lnTo>
                  <a:lnTo>
                    <a:pt x="4086" y="1622"/>
                  </a:lnTo>
                  <a:lnTo>
                    <a:pt x="4104" y="1646"/>
                  </a:lnTo>
                  <a:lnTo>
                    <a:pt x="4119" y="1671"/>
                  </a:lnTo>
                  <a:lnTo>
                    <a:pt x="4134" y="1696"/>
                  </a:lnTo>
                  <a:lnTo>
                    <a:pt x="4148" y="1723"/>
                  </a:lnTo>
                  <a:lnTo>
                    <a:pt x="4160" y="1749"/>
                  </a:lnTo>
                  <a:lnTo>
                    <a:pt x="4171" y="1777"/>
                  </a:lnTo>
                  <a:lnTo>
                    <a:pt x="4180" y="1805"/>
                  </a:lnTo>
                  <a:lnTo>
                    <a:pt x="4189" y="1834"/>
                  </a:lnTo>
                  <a:lnTo>
                    <a:pt x="4196" y="1863"/>
                  </a:lnTo>
                  <a:lnTo>
                    <a:pt x="4203" y="1892"/>
                  </a:lnTo>
                  <a:lnTo>
                    <a:pt x="4208" y="1923"/>
                  </a:lnTo>
                  <a:lnTo>
                    <a:pt x="4213" y="1953"/>
                  </a:lnTo>
                  <a:lnTo>
                    <a:pt x="4216" y="1984"/>
                  </a:lnTo>
                  <a:lnTo>
                    <a:pt x="4219" y="2015"/>
                  </a:lnTo>
                  <a:lnTo>
                    <a:pt x="4221" y="2047"/>
                  </a:lnTo>
                  <a:lnTo>
                    <a:pt x="4222" y="2078"/>
                  </a:lnTo>
                  <a:lnTo>
                    <a:pt x="4222" y="2111"/>
                  </a:lnTo>
                  <a:lnTo>
                    <a:pt x="1054" y="2111"/>
                  </a:lnTo>
                  <a:lnTo>
                    <a:pt x="1056" y="2081"/>
                  </a:lnTo>
                  <a:lnTo>
                    <a:pt x="1057" y="2050"/>
                  </a:lnTo>
                  <a:lnTo>
                    <a:pt x="1058" y="2020"/>
                  </a:lnTo>
                  <a:lnTo>
                    <a:pt x="1062" y="1990"/>
                  </a:lnTo>
                  <a:lnTo>
                    <a:pt x="1065" y="1960"/>
                  </a:lnTo>
                  <a:lnTo>
                    <a:pt x="1070" y="1931"/>
                  </a:lnTo>
                  <a:lnTo>
                    <a:pt x="1076" y="1902"/>
                  </a:lnTo>
                  <a:lnTo>
                    <a:pt x="1083" y="1874"/>
                  </a:lnTo>
                  <a:lnTo>
                    <a:pt x="1092" y="1846"/>
                  </a:lnTo>
                  <a:lnTo>
                    <a:pt x="1101" y="1819"/>
                  </a:lnTo>
                  <a:lnTo>
                    <a:pt x="1111" y="1792"/>
                  </a:lnTo>
                  <a:lnTo>
                    <a:pt x="1123" y="1766"/>
                  </a:lnTo>
                  <a:lnTo>
                    <a:pt x="1135" y="1740"/>
                  </a:lnTo>
                  <a:lnTo>
                    <a:pt x="1149" y="1714"/>
                  </a:lnTo>
                  <a:lnTo>
                    <a:pt x="1165" y="1690"/>
                  </a:lnTo>
                  <a:lnTo>
                    <a:pt x="1180" y="1665"/>
                  </a:lnTo>
                  <a:lnTo>
                    <a:pt x="1198" y="1643"/>
                  </a:lnTo>
                  <a:lnTo>
                    <a:pt x="1217" y="1620"/>
                  </a:lnTo>
                  <a:lnTo>
                    <a:pt x="1239" y="1597"/>
                  </a:lnTo>
                  <a:lnTo>
                    <a:pt x="1260" y="1576"/>
                  </a:lnTo>
                  <a:lnTo>
                    <a:pt x="1284" y="1555"/>
                  </a:lnTo>
                  <a:lnTo>
                    <a:pt x="1309" y="1535"/>
                  </a:lnTo>
                  <a:lnTo>
                    <a:pt x="1336" y="1516"/>
                  </a:lnTo>
                  <a:lnTo>
                    <a:pt x="1363" y="1498"/>
                  </a:lnTo>
                  <a:lnTo>
                    <a:pt x="1393" y="1480"/>
                  </a:lnTo>
                  <a:lnTo>
                    <a:pt x="1426" y="1463"/>
                  </a:lnTo>
                  <a:lnTo>
                    <a:pt x="1458" y="1447"/>
                  </a:lnTo>
                  <a:lnTo>
                    <a:pt x="1493" y="1432"/>
                  </a:lnTo>
                  <a:lnTo>
                    <a:pt x="1530" y="1418"/>
                  </a:lnTo>
                  <a:lnTo>
                    <a:pt x="1568" y="1404"/>
                  </a:lnTo>
                  <a:lnTo>
                    <a:pt x="1609" y="1392"/>
                  </a:lnTo>
                  <a:lnTo>
                    <a:pt x="1651" y="1380"/>
                  </a:lnTo>
                  <a:lnTo>
                    <a:pt x="1758" y="1056"/>
                  </a:lnTo>
                  <a:lnTo>
                    <a:pt x="526" y="1056"/>
                  </a:lnTo>
                  <a:lnTo>
                    <a:pt x="526" y="6335"/>
                  </a:lnTo>
                  <a:lnTo>
                    <a:pt x="4750" y="6335"/>
                  </a:lnTo>
                  <a:lnTo>
                    <a:pt x="4750" y="1056"/>
                  </a:lnTo>
                  <a:close/>
                  <a:moveTo>
                    <a:pt x="2638" y="265"/>
                  </a:moveTo>
                  <a:lnTo>
                    <a:pt x="2638" y="265"/>
                  </a:lnTo>
                  <a:lnTo>
                    <a:pt x="2611" y="266"/>
                  </a:lnTo>
                  <a:lnTo>
                    <a:pt x="2584" y="269"/>
                  </a:lnTo>
                  <a:lnTo>
                    <a:pt x="2559" y="275"/>
                  </a:lnTo>
                  <a:lnTo>
                    <a:pt x="2535" y="285"/>
                  </a:lnTo>
                  <a:lnTo>
                    <a:pt x="2513" y="296"/>
                  </a:lnTo>
                  <a:lnTo>
                    <a:pt x="2491" y="309"/>
                  </a:lnTo>
                  <a:lnTo>
                    <a:pt x="2471" y="324"/>
                  </a:lnTo>
                  <a:lnTo>
                    <a:pt x="2452" y="341"/>
                  </a:lnTo>
                  <a:lnTo>
                    <a:pt x="2435" y="360"/>
                  </a:lnTo>
                  <a:lnTo>
                    <a:pt x="2419" y="381"/>
                  </a:lnTo>
                  <a:lnTo>
                    <a:pt x="2406" y="402"/>
                  </a:lnTo>
                  <a:lnTo>
                    <a:pt x="2395" y="425"/>
                  </a:lnTo>
                  <a:lnTo>
                    <a:pt x="2386" y="449"/>
                  </a:lnTo>
                  <a:lnTo>
                    <a:pt x="2380" y="474"/>
                  </a:lnTo>
                  <a:lnTo>
                    <a:pt x="2375" y="500"/>
                  </a:lnTo>
                  <a:lnTo>
                    <a:pt x="2374" y="528"/>
                  </a:lnTo>
                  <a:lnTo>
                    <a:pt x="2375" y="554"/>
                  </a:lnTo>
                  <a:lnTo>
                    <a:pt x="2380" y="581"/>
                  </a:lnTo>
                  <a:lnTo>
                    <a:pt x="2386" y="606"/>
                  </a:lnTo>
                  <a:lnTo>
                    <a:pt x="2395" y="631"/>
                  </a:lnTo>
                  <a:lnTo>
                    <a:pt x="2406" y="654"/>
                  </a:lnTo>
                  <a:lnTo>
                    <a:pt x="2419" y="675"/>
                  </a:lnTo>
                  <a:lnTo>
                    <a:pt x="2435" y="696"/>
                  </a:lnTo>
                  <a:lnTo>
                    <a:pt x="2452" y="715"/>
                  </a:lnTo>
                  <a:lnTo>
                    <a:pt x="2471" y="732"/>
                  </a:lnTo>
                  <a:lnTo>
                    <a:pt x="2491" y="747"/>
                  </a:lnTo>
                  <a:lnTo>
                    <a:pt x="2513" y="760"/>
                  </a:lnTo>
                  <a:lnTo>
                    <a:pt x="2535" y="771"/>
                  </a:lnTo>
                  <a:lnTo>
                    <a:pt x="2559" y="779"/>
                  </a:lnTo>
                  <a:lnTo>
                    <a:pt x="2584" y="787"/>
                  </a:lnTo>
                  <a:lnTo>
                    <a:pt x="2611" y="790"/>
                  </a:lnTo>
                  <a:lnTo>
                    <a:pt x="2638" y="791"/>
                  </a:lnTo>
                  <a:lnTo>
                    <a:pt x="2665" y="790"/>
                  </a:lnTo>
                  <a:lnTo>
                    <a:pt x="2691" y="787"/>
                  </a:lnTo>
                  <a:lnTo>
                    <a:pt x="2716" y="779"/>
                  </a:lnTo>
                  <a:lnTo>
                    <a:pt x="2741" y="771"/>
                  </a:lnTo>
                  <a:lnTo>
                    <a:pt x="2764" y="760"/>
                  </a:lnTo>
                  <a:lnTo>
                    <a:pt x="2786" y="747"/>
                  </a:lnTo>
                  <a:lnTo>
                    <a:pt x="2806" y="732"/>
                  </a:lnTo>
                  <a:lnTo>
                    <a:pt x="2825" y="715"/>
                  </a:lnTo>
                  <a:lnTo>
                    <a:pt x="2842" y="696"/>
                  </a:lnTo>
                  <a:lnTo>
                    <a:pt x="2857" y="675"/>
                  </a:lnTo>
                  <a:lnTo>
                    <a:pt x="2871" y="654"/>
                  </a:lnTo>
                  <a:lnTo>
                    <a:pt x="2881" y="631"/>
                  </a:lnTo>
                  <a:lnTo>
                    <a:pt x="2890" y="606"/>
                  </a:lnTo>
                  <a:lnTo>
                    <a:pt x="2897" y="581"/>
                  </a:lnTo>
                  <a:lnTo>
                    <a:pt x="2900" y="554"/>
                  </a:lnTo>
                  <a:lnTo>
                    <a:pt x="2902" y="528"/>
                  </a:lnTo>
                  <a:lnTo>
                    <a:pt x="2900" y="500"/>
                  </a:lnTo>
                  <a:lnTo>
                    <a:pt x="2897" y="474"/>
                  </a:lnTo>
                  <a:lnTo>
                    <a:pt x="2890" y="449"/>
                  </a:lnTo>
                  <a:lnTo>
                    <a:pt x="2881" y="425"/>
                  </a:lnTo>
                  <a:lnTo>
                    <a:pt x="2871" y="402"/>
                  </a:lnTo>
                  <a:lnTo>
                    <a:pt x="2857" y="381"/>
                  </a:lnTo>
                  <a:lnTo>
                    <a:pt x="2842" y="360"/>
                  </a:lnTo>
                  <a:lnTo>
                    <a:pt x="2825" y="341"/>
                  </a:lnTo>
                  <a:lnTo>
                    <a:pt x="2806" y="324"/>
                  </a:lnTo>
                  <a:lnTo>
                    <a:pt x="2786" y="309"/>
                  </a:lnTo>
                  <a:lnTo>
                    <a:pt x="2764" y="296"/>
                  </a:lnTo>
                  <a:lnTo>
                    <a:pt x="2741" y="285"/>
                  </a:lnTo>
                  <a:lnTo>
                    <a:pt x="2716" y="275"/>
                  </a:lnTo>
                  <a:lnTo>
                    <a:pt x="2691" y="269"/>
                  </a:lnTo>
                  <a:lnTo>
                    <a:pt x="2665" y="266"/>
                  </a:lnTo>
                  <a:lnTo>
                    <a:pt x="2638" y="265"/>
                  </a:lnTo>
                  <a:close/>
                  <a:moveTo>
                    <a:pt x="0" y="6863"/>
                  </a:moveTo>
                  <a:lnTo>
                    <a:pt x="0" y="528"/>
                  </a:lnTo>
                  <a:lnTo>
                    <a:pt x="2110" y="528"/>
                  </a:lnTo>
                  <a:lnTo>
                    <a:pt x="2110" y="500"/>
                  </a:lnTo>
                  <a:lnTo>
                    <a:pt x="2113" y="474"/>
                  </a:lnTo>
                  <a:lnTo>
                    <a:pt x="2116" y="448"/>
                  </a:lnTo>
                  <a:lnTo>
                    <a:pt x="2121" y="421"/>
                  </a:lnTo>
                  <a:lnTo>
                    <a:pt x="2127" y="396"/>
                  </a:lnTo>
                  <a:lnTo>
                    <a:pt x="2134" y="371"/>
                  </a:lnTo>
                  <a:lnTo>
                    <a:pt x="2143" y="346"/>
                  </a:lnTo>
                  <a:lnTo>
                    <a:pt x="2152" y="322"/>
                  </a:lnTo>
                  <a:lnTo>
                    <a:pt x="2162" y="299"/>
                  </a:lnTo>
                  <a:lnTo>
                    <a:pt x="2174" y="277"/>
                  </a:lnTo>
                  <a:lnTo>
                    <a:pt x="2187" y="254"/>
                  </a:lnTo>
                  <a:lnTo>
                    <a:pt x="2200" y="232"/>
                  </a:lnTo>
                  <a:lnTo>
                    <a:pt x="2216" y="212"/>
                  </a:lnTo>
                  <a:lnTo>
                    <a:pt x="2231" y="192"/>
                  </a:lnTo>
                  <a:lnTo>
                    <a:pt x="2248" y="172"/>
                  </a:lnTo>
                  <a:lnTo>
                    <a:pt x="2265" y="154"/>
                  </a:lnTo>
                  <a:lnTo>
                    <a:pt x="2283" y="136"/>
                  </a:lnTo>
                  <a:lnTo>
                    <a:pt x="2302" y="121"/>
                  </a:lnTo>
                  <a:lnTo>
                    <a:pt x="2322" y="105"/>
                  </a:lnTo>
                  <a:lnTo>
                    <a:pt x="2343" y="90"/>
                  </a:lnTo>
                  <a:lnTo>
                    <a:pt x="2364" y="77"/>
                  </a:lnTo>
                  <a:lnTo>
                    <a:pt x="2387" y="63"/>
                  </a:lnTo>
                  <a:lnTo>
                    <a:pt x="2410" y="53"/>
                  </a:lnTo>
                  <a:lnTo>
                    <a:pt x="2432" y="42"/>
                  </a:lnTo>
                  <a:lnTo>
                    <a:pt x="2456" y="32"/>
                  </a:lnTo>
                  <a:lnTo>
                    <a:pt x="2481" y="24"/>
                  </a:lnTo>
                  <a:lnTo>
                    <a:pt x="2507" y="17"/>
                  </a:lnTo>
                  <a:lnTo>
                    <a:pt x="2532" y="11"/>
                  </a:lnTo>
                  <a:lnTo>
                    <a:pt x="2558" y="6"/>
                  </a:lnTo>
                  <a:lnTo>
                    <a:pt x="2584" y="2"/>
                  </a:lnTo>
                  <a:lnTo>
                    <a:pt x="2611" y="1"/>
                  </a:lnTo>
                  <a:lnTo>
                    <a:pt x="2638" y="0"/>
                  </a:lnTo>
                  <a:lnTo>
                    <a:pt x="2665" y="1"/>
                  </a:lnTo>
                  <a:lnTo>
                    <a:pt x="2692" y="2"/>
                  </a:lnTo>
                  <a:lnTo>
                    <a:pt x="2718" y="6"/>
                  </a:lnTo>
                  <a:lnTo>
                    <a:pt x="2745" y="11"/>
                  </a:lnTo>
                  <a:lnTo>
                    <a:pt x="2770" y="17"/>
                  </a:lnTo>
                  <a:lnTo>
                    <a:pt x="2795" y="24"/>
                  </a:lnTo>
                  <a:lnTo>
                    <a:pt x="2820" y="32"/>
                  </a:lnTo>
                  <a:lnTo>
                    <a:pt x="2844" y="42"/>
                  </a:lnTo>
                  <a:lnTo>
                    <a:pt x="2867" y="53"/>
                  </a:lnTo>
                  <a:lnTo>
                    <a:pt x="2890" y="63"/>
                  </a:lnTo>
                  <a:lnTo>
                    <a:pt x="2912" y="77"/>
                  </a:lnTo>
                  <a:lnTo>
                    <a:pt x="2934" y="90"/>
                  </a:lnTo>
                  <a:lnTo>
                    <a:pt x="2954" y="105"/>
                  </a:lnTo>
                  <a:lnTo>
                    <a:pt x="2975" y="121"/>
                  </a:lnTo>
                  <a:lnTo>
                    <a:pt x="2994" y="136"/>
                  </a:lnTo>
                  <a:lnTo>
                    <a:pt x="3012" y="154"/>
                  </a:lnTo>
                  <a:lnTo>
                    <a:pt x="3030" y="172"/>
                  </a:lnTo>
                  <a:lnTo>
                    <a:pt x="3045" y="192"/>
                  </a:lnTo>
                  <a:lnTo>
                    <a:pt x="3062" y="212"/>
                  </a:lnTo>
                  <a:lnTo>
                    <a:pt x="3076" y="232"/>
                  </a:lnTo>
                  <a:lnTo>
                    <a:pt x="3090" y="254"/>
                  </a:lnTo>
                  <a:lnTo>
                    <a:pt x="3103" y="277"/>
                  </a:lnTo>
                  <a:lnTo>
                    <a:pt x="3115" y="299"/>
                  </a:lnTo>
                  <a:lnTo>
                    <a:pt x="3126" y="322"/>
                  </a:lnTo>
                  <a:lnTo>
                    <a:pt x="3134" y="346"/>
                  </a:lnTo>
                  <a:lnTo>
                    <a:pt x="3142" y="371"/>
                  </a:lnTo>
                  <a:lnTo>
                    <a:pt x="3149" y="396"/>
                  </a:lnTo>
                  <a:lnTo>
                    <a:pt x="3155" y="421"/>
                  </a:lnTo>
                  <a:lnTo>
                    <a:pt x="3160" y="448"/>
                  </a:lnTo>
                  <a:lnTo>
                    <a:pt x="3164" y="474"/>
                  </a:lnTo>
                  <a:lnTo>
                    <a:pt x="3166" y="500"/>
                  </a:lnTo>
                  <a:lnTo>
                    <a:pt x="3166" y="528"/>
                  </a:lnTo>
                  <a:lnTo>
                    <a:pt x="5278" y="528"/>
                  </a:lnTo>
                  <a:lnTo>
                    <a:pt x="5278" y="6863"/>
                  </a:lnTo>
                  <a:lnTo>
                    <a:pt x="0" y="68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" name="淘宝店chenying0907出品 1"/>
          <p:cNvGrpSpPr/>
          <p:nvPr/>
        </p:nvGrpSpPr>
        <p:grpSpPr bwMode="auto">
          <a:xfrm>
            <a:off x="611188" y="3241673"/>
            <a:ext cx="1843087" cy="1230849"/>
            <a:chOff x="610747" y="3241550"/>
            <a:chExt cx="1844316" cy="1231644"/>
          </a:xfrm>
        </p:grpSpPr>
        <p:sp>
          <p:nvSpPr>
            <p:cNvPr id="29" name="淘宝店chenying0907出品 28"/>
            <p:cNvSpPr txBox="1"/>
            <p:nvPr/>
          </p:nvSpPr>
          <p:spPr>
            <a:xfrm>
              <a:off x="610747" y="3241550"/>
              <a:ext cx="184431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Impact" panose="020B0806030902050204" pitchFamily="34" charset="0"/>
                  <a:ea typeface="+mn-ea"/>
                </a:rPr>
                <a:t>PART 01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27" name="淘宝店chenying0907出品 43"/>
            <p:cNvSpPr/>
            <p:nvPr/>
          </p:nvSpPr>
          <p:spPr>
            <a:xfrm>
              <a:off x="615390" y="3641660"/>
              <a:ext cx="1825819" cy="8315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您的内容打在这里，或者通过复制您的文本后</a:t>
              </a:r>
              <a:endParaRPr lang="en-US" altLang="zh-CN" sz="80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打在这里</a:t>
              </a:r>
              <a:endParaRPr lang="en-US" altLang="zh-CN" sz="80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或者通过复制您的文本后</a:t>
              </a:r>
              <a:endParaRPr lang="ms-MY" sz="8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10" name="淘宝店chenying0907出品 9"/>
          <p:cNvGrpSpPr/>
          <p:nvPr/>
        </p:nvGrpSpPr>
        <p:grpSpPr bwMode="auto">
          <a:xfrm>
            <a:off x="2551113" y="3241675"/>
            <a:ext cx="1843087" cy="1209675"/>
            <a:chOff x="2550384" y="3241550"/>
            <a:chExt cx="1844316" cy="1209114"/>
          </a:xfrm>
        </p:grpSpPr>
        <p:sp>
          <p:nvSpPr>
            <p:cNvPr id="28" name="淘宝店chenying0907出品 27"/>
            <p:cNvSpPr txBox="1"/>
            <p:nvPr/>
          </p:nvSpPr>
          <p:spPr>
            <a:xfrm>
              <a:off x="2550384" y="3241550"/>
              <a:ext cx="184431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Impact" panose="020B0806030902050204" pitchFamily="34" charset="0"/>
                  <a:ea typeface="+mn-ea"/>
                </a:rPr>
                <a:t>PART 02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33" name="淘宝店chenying0907出品 43"/>
            <p:cNvSpPr/>
            <p:nvPr/>
          </p:nvSpPr>
          <p:spPr>
            <a:xfrm>
              <a:off x="2555027" y="3641660"/>
              <a:ext cx="1825819" cy="8090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</a:t>
              </a:r>
              <a:endParaRPr lang="en-US" altLang="zh-CN" sz="80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或者通过复制您的文本后</a:t>
              </a:r>
              <a:endParaRPr lang="ms-MY" altLang="zh-CN" sz="8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11" name="淘宝店chenying0907出品 10"/>
          <p:cNvGrpSpPr/>
          <p:nvPr/>
        </p:nvGrpSpPr>
        <p:grpSpPr bwMode="auto">
          <a:xfrm>
            <a:off x="4503738" y="3241675"/>
            <a:ext cx="1844675" cy="1209675"/>
            <a:chOff x="4503875" y="3241550"/>
            <a:chExt cx="1844316" cy="1209114"/>
          </a:xfrm>
        </p:grpSpPr>
        <p:sp>
          <p:nvSpPr>
            <p:cNvPr id="34" name="淘宝店chenying0907出品 33"/>
            <p:cNvSpPr txBox="1"/>
            <p:nvPr/>
          </p:nvSpPr>
          <p:spPr>
            <a:xfrm>
              <a:off x="4503875" y="3241550"/>
              <a:ext cx="184431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Impact" panose="020B0806030902050204" pitchFamily="34" charset="0"/>
                  <a:ea typeface="+mn-ea"/>
                </a:rPr>
                <a:t>PART 03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35" name="淘宝店chenying0907出品 43"/>
            <p:cNvSpPr/>
            <p:nvPr/>
          </p:nvSpPr>
          <p:spPr>
            <a:xfrm>
              <a:off x="4508518" y="3641660"/>
              <a:ext cx="1825819" cy="8090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</a:t>
              </a:r>
              <a:endParaRPr lang="en-US" altLang="zh-CN" sz="80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或者通过复制您的文本后</a:t>
              </a:r>
              <a:endParaRPr lang="ms-MY" altLang="zh-CN" sz="8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13" name="淘宝店chenying0907出品 12"/>
          <p:cNvGrpSpPr/>
          <p:nvPr/>
        </p:nvGrpSpPr>
        <p:grpSpPr bwMode="auto">
          <a:xfrm>
            <a:off x="6546850" y="3282950"/>
            <a:ext cx="1844675" cy="1209675"/>
            <a:chOff x="6547421" y="3282931"/>
            <a:chExt cx="1844316" cy="1209114"/>
          </a:xfrm>
        </p:grpSpPr>
        <p:sp>
          <p:nvSpPr>
            <p:cNvPr id="36" name="淘宝店chenying0907出品 35"/>
            <p:cNvSpPr txBox="1"/>
            <p:nvPr/>
          </p:nvSpPr>
          <p:spPr>
            <a:xfrm>
              <a:off x="6547421" y="3282931"/>
              <a:ext cx="184431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Impact" panose="020B0806030902050204" pitchFamily="34" charset="0"/>
                  <a:ea typeface="+mn-ea"/>
                </a:rPr>
                <a:t>PART 04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37" name="淘宝店chenying0907出品 43"/>
            <p:cNvSpPr/>
            <p:nvPr/>
          </p:nvSpPr>
          <p:spPr>
            <a:xfrm>
              <a:off x="6552064" y="3683041"/>
              <a:ext cx="1825819" cy="8090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</a:t>
              </a:r>
              <a:endParaRPr lang="en-US" altLang="zh-CN" sz="80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或者通过复制您的文本后</a:t>
              </a:r>
              <a:endParaRPr lang="ms-MY" altLang="zh-CN" sz="8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3063" y="2332038"/>
            <a:ext cx="149225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淘宝店chenying0907出品 1"/>
          <p:cNvSpPr txBox="1">
            <a:spLocks noChangeArrowheads="1"/>
          </p:cNvSpPr>
          <p:nvPr/>
        </p:nvSpPr>
        <p:spPr bwMode="auto">
          <a:xfrm>
            <a:off x="611188" y="301625"/>
            <a:ext cx="31099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目录 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/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13 0.29877 L -1.38889E-6 -3.2098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/>
          <p:nvPr/>
        </p:nvCxnSpPr>
        <p:spPr>
          <a:xfrm>
            <a:off x="3175" y="4240213"/>
            <a:ext cx="9109075" cy="1587"/>
          </a:xfrm>
          <a:prstGeom prst="line">
            <a:avLst/>
          </a:prstGeom>
          <a:ln w="12700" cap="flat">
            <a:solidFill>
              <a:schemeClr val="accent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2"/>
          <p:cNvSpPr/>
          <p:nvPr/>
        </p:nvSpPr>
        <p:spPr>
          <a:xfrm>
            <a:off x="1143000" y="4121150"/>
            <a:ext cx="238125" cy="238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accent1"/>
              </a:solidFill>
            </a:endParaRPr>
          </a:p>
        </p:txBody>
      </p:sp>
      <p:grpSp>
        <p:nvGrpSpPr>
          <p:cNvPr id="13" name="Group 66"/>
          <p:cNvGrpSpPr/>
          <p:nvPr/>
        </p:nvGrpSpPr>
        <p:grpSpPr bwMode="auto">
          <a:xfrm>
            <a:off x="1343025" y="2043113"/>
            <a:ext cx="1528763" cy="1217612"/>
            <a:chOff x="2285984" y="2232596"/>
            <a:chExt cx="1337190" cy="1065375"/>
          </a:xfrm>
        </p:grpSpPr>
        <p:sp>
          <p:nvSpPr>
            <p:cNvPr id="18" name="淘宝店chenying0907出品 43"/>
            <p:cNvSpPr/>
            <p:nvPr/>
          </p:nvSpPr>
          <p:spPr>
            <a:xfrm>
              <a:off x="2285984" y="2428447"/>
              <a:ext cx="1337190" cy="8695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8775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您的内容打在这里，或者通过复制您的文本后，在此框中选择粘贴，并选择只保留文字；您的内容打在这里或者通过复制您的文本后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淘宝店chenying0907出品 44"/>
            <p:cNvSpPr/>
            <p:nvPr/>
          </p:nvSpPr>
          <p:spPr>
            <a:xfrm>
              <a:off x="2285984" y="2232596"/>
              <a:ext cx="633186" cy="2222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添加标题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4" name="Straight Connector 26"/>
          <p:cNvCxnSpPr/>
          <p:nvPr/>
        </p:nvCxnSpPr>
        <p:spPr>
          <a:xfrm rot="16200000" flipH="1">
            <a:off x="257176" y="3106737"/>
            <a:ext cx="2017712" cy="1111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59"/>
          <p:cNvGrpSpPr/>
          <p:nvPr/>
        </p:nvGrpSpPr>
        <p:grpSpPr bwMode="auto">
          <a:xfrm>
            <a:off x="1022350" y="1362075"/>
            <a:ext cx="477838" cy="479425"/>
            <a:chOff x="2005914" y="1637612"/>
            <a:chExt cx="418280" cy="418280"/>
          </a:xfrm>
        </p:grpSpPr>
        <p:sp>
          <p:nvSpPr>
            <p:cNvPr id="16" name="Teardrop 25"/>
            <p:cNvSpPr/>
            <p:nvPr/>
          </p:nvSpPr>
          <p:spPr>
            <a:xfrm rot="8100000">
              <a:off x="2005914" y="1637612"/>
              <a:ext cx="418280" cy="418280"/>
            </a:xfrm>
            <a:prstGeom prst="teardrop">
              <a:avLst>
                <a:gd name="adj" fmla="val 1316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30760" name="淘宝店chenying0907出品 63"/>
            <p:cNvSpPr>
              <a:spLocks noEditPoints="1"/>
            </p:cNvSpPr>
            <p:nvPr/>
          </p:nvSpPr>
          <p:spPr bwMode="auto">
            <a:xfrm>
              <a:off x="2115407" y="1762183"/>
              <a:ext cx="199914" cy="171356"/>
            </a:xfrm>
            <a:custGeom>
              <a:avLst/>
              <a:gdLst>
                <a:gd name="T0" fmla="*/ 15 w 323"/>
                <a:gd name="T1" fmla="*/ 2 h 275"/>
                <a:gd name="T2" fmla="*/ 0 w 323"/>
                <a:gd name="T3" fmla="*/ 4 h 275"/>
                <a:gd name="T4" fmla="*/ 0 w 323"/>
                <a:gd name="T5" fmla="*/ 62 h 275"/>
                <a:gd name="T6" fmla="*/ 9 w 323"/>
                <a:gd name="T7" fmla="*/ 71 h 275"/>
                <a:gd name="T8" fmla="*/ 53 w 323"/>
                <a:gd name="T9" fmla="*/ 45 h 275"/>
                <a:gd name="T10" fmla="*/ 58 w 323"/>
                <a:gd name="T11" fmla="*/ 31 h 275"/>
                <a:gd name="T12" fmla="*/ 307 w 323"/>
                <a:gd name="T13" fmla="*/ 11 h 275"/>
                <a:gd name="T14" fmla="*/ 95 w 323"/>
                <a:gd name="T15" fmla="*/ 11 h 275"/>
                <a:gd name="T16" fmla="*/ 85 w 323"/>
                <a:gd name="T17" fmla="*/ 27 h 275"/>
                <a:gd name="T18" fmla="*/ 85 w 323"/>
                <a:gd name="T19" fmla="*/ 51 h 275"/>
                <a:gd name="T20" fmla="*/ 102 w 323"/>
                <a:gd name="T21" fmla="*/ 62 h 275"/>
                <a:gd name="T22" fmla="*/ 314 w 323"/>
                <a:gd name="T23" fmla="*/ 60 h 275"/>
                <a:gd name="T24" fmla="*/ 323 w 323"/>
                <a:gd name="T25" fmla="*/ 43 h 275"/>
                <a:gd name="T26" fmla="*/ 323 w 323"/>
                <a:gd name="T27" fmla="*/ 20 h 275"/>
                <a:gd name="T28" fmla="*/ 307 w 323"/>
                <a:gd name="T29" fmla="*/ 11 h 275"/>
                <a:gd name="T30" fmla="*/ 53 w 323"/>
                <a:gd name="T31" fmla="*/ 147 h 275"/>
                <a:gd name="T32" fmla="*/ 60 w 323"/>
                <a:gd name="T33" fmla="*/ 138 h 275"/>
                <a:gd name="T34" fmla="*/ 15 w 323"/>
                <a:gd name="T35" fmla="*/ 112 h 275"/>
                <a:gd name="T36" fmla="*/ 4 w 323"/>
                <a:gd name="T37" fmla="*/ 111 h 275"/>
                <a:gd name="T38" fmla="*/ 0 w 323"/>
                <a:gd name="T39" fmla="*/ 163 h 275"/>
                <a:gd name="T40" fmla="*/ 4 w 323"/>
                <a:gd name="T41" fmla="*/ 172 h 275"/>
                <a:gd name="T42" fmla="*/ 15 w 323"/>
                <a:gd name="T43" fmla="*/ 172 h 275"/>
                <a:gd name="T44" fmla="*/ 102 w 323"/>
                <a:gd name="T45" fmla="*/ 112 h 275"/>
                <a:gd name="T46" fmla="*/ 85 w 323"/>
                <a:gd name="T47" fmla="*/ 123 h 275"/>
                <a:gd name="T48" fmla="*/ 85 w 323"/>
                <a:gd name="T49" fmla="*/ 147 h 275"/>
                <a:gd name="T50" fmla="*/ 95 w 323"/>
                <a:gd name="T51" fmla="*/ 163 h 275"/>
                <a:gd name="T52" fmla="*/ 307 w 323"/>
                <a:gd name="T53" fmla="*/ 163 h 275"/>
                <a:gd name="T54" fmla="*/ 323 w 323"/>
                <a:gd name="T55" fmla="*/ 154 h 275"/>
                <a:gd name="T56" fmla="*/ 323 w 323"/>
                <a:gd name="T57" fmla="*/ 129 h 275"/>
                <a:gd name="T58" fmla="*/ 314 w 323"/>
                <a:gd name="T59" fmla="*/ 114 h 275"/>
                <a:gd name="T60" fmla="*/ 53 w 323"/>
                <a:gd name="T61" fmla="*/ 232 h 275"/>
                <a:gd name="T62" fmla="*/ 9 w 323"/>
                <a:gd name="T63" fmla="*/ 205 h 275"/>
                <a:gd name="T64" fmla="*/ 0 w 323"/>
                <a:gd name="T65" fmla="*/ 214 h 275"/>
                <a:gd name="T66" fmla="*/ 0 w 323"/>
                <a:gd name="T67" fmla="*/ 272 h 275"/>
                <a:gd name="T68" fmla="*/ 15 w 323"/>
                <a:gd name="T69" fmla="*/ 274 h 275"/>
                <a:gd name="T70" fmla="*/ 58 w 323"/>
                <a:gd name="T71" fmla="*/ 245 h 275"/>
                <a:gd name="T72" fmla="*/ 53 w 323"/>
                <a:gd name="T73" fmla="*/ 232 h 275"/>
                <a:gd name="T74" fmla="*/ 102 w 323"/>
                <a:gd name="T75" fmla="*/ 214 h 275"/>
                <a:gd name="T76" fmla="*/ 91 w 323"/>
                <a:gd name="T77" fmla="*/ 219 h 275"/>
                <a:gd name="T78" fmla="*/ 85 w 323"/>
                <a:gd name="T79" fmla="*/ 248 h 275"/>
                <a:gd name="T80" fmla="*/ 91 w 323"/>
                <a:gd name="T81" fmla="*/ 261 h 275"/>
                <a:gd name="T82" fmla="*/ 307 w 323"/>
                <a:gd name="T83" fmla="*/ 266 h 275"/>
                <a:gd name="T84" fmla="*/ 319 w 323"/>
                <a:gd name="T85" fmla="*/ 261 h 275"/>
                <a:gd name="T86" fmla="*/ 323 w 323"/>
                <a:gd name="T87" fmla="*/ 232 h 275"/>
                <a:gd name="T88" fmla="*/ 319 w 323"/>
                <a:gd name="T89" fmla="*/ 219 h 275"/>
                <a:gd name="T90" fmla="*/ 307 w 323"/>
                <a:gd name="T91" fmla="*/ 214 h 2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23" h="275">
                  <a:moveTo>
                    <a:pt x="53" y="27"/>
                  </a:moveTo>
                  <a:lnTo>
                    <a:pt x="15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5" y="69"/>
                  </a:lnTo>
                  <a:lnTo>
                    <a:pt x="53" y="45"/>
                  </a:lnTo>
                  <a:lnTo>
                    <a:pt x="58" y="40"/>
                  </a:lnTo>
                  <a:lnTo>
                    <a:pt x="60" y="36"/>
                  </a:lnTo>
                  <a:lnTo>
                    <a:pt x="58" y="31"/>
                  </a:lnTo>
                  <a:lnTo>
                    <a:pt x="53" y="27"/>
                  </a:lnTo>
                  <a:close/>
                  <a:moveTo>
                    <a:pt x="307" y="11"/>
                  </a:moveTo>
                  <a:lnTo>
                    <a:pt x="102" y="11"/>
                  </a:lnTo>
                  <a:lnTo>
                    <a:pt x="95" y="11"/>
                  </a:lnTo>
                  <a:lnTo>
                    <a:pt x="91" y="14"/>
                  </a:lnTo>
                  <a:lnTo>
                    <a:pt x="85" y="20"/>
                  </a:lnTo>
                  <a:lnTo>
                    <a:pt x="85" y="27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91" y="56"/>
                  </a:lnTo>
                  <a:lnTo>
                    <a:pt x="95" y="60"/>
                  </a:lnTo>
                  <a:lnTo>
                    <a:pt x="102" y="62"/>
                  </a:lnTo>
                  <a:lnTo>
                    <a:pt x="307" y="62"/>
                  </a:lnTo>
                  <a:lnTo>
                    <a:pt x="314" y="60"/>
                  </a:lnTo>
                  <a:lnTo>
                    <a:pt x="319" y="56"/>
                  </a:lnTo>
                  <a:lnTo>
                    <a:pt x="323" y="51"/>
                  </a:lnTo>
                  <a:lnTo>
                    <a:pt x="323" y="43"/>
                  </a:lnTo>
                  <a:lnTo>
                    <a:pt x="323" y="27"/>
                  </a:lnTo>
                  <a:lnTo>
                    <a:pt x="323" y="20"/>
                  </a:lnTo>
                  <a:lnTo>
                    <a:pt x="319" y="14"/>
                  </a:lnTo>
                  <a:lnTo>
                    <a:pt x="314" y="11"/>
                  </a:lnTo>
                  <a:lnTo>
                    <a:pt x="307" y="11"/>
                  </a:lnTo>
                  <a:close/>
                  <a:moveTo>
                    <a:pt x="15" y="172"/>
                  </a:moveTo>
                  <a:lnTo>
                    <a:pt x="53" y="147"/>
                  </a:lnTo>
                  <a:lnTo>
                    <a:pt x="58" y="143"/>
                  </a:lnTo>
                  <a:lnTo>
                    <a:pt x="60" y="138"/>
                  </a:lnTo>
                  <a:lnTo>
                    <a:pt x="58" y="134"/>
                  </a:lnTo>
                  <a:lnTo>
                    <a:pt x="53" y="130"/>
                  </a:lnTo>
                  <a:lnTo>
                    <a:pt x="15" y="112"/>
                  </a:lnTo>
                  <a:lnTo>
                    <a:pt x="9" y="111"/>
                  </a:lnTo>
                  <a:lnTo>
                    <a:pt x="4" y="111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63"/>
                  </a:lnTo>
                  <a:lnTo>
                    <a:pt x="0" y="170"/>
                  </a:lnTo>
                  <a:lnTo>
                    <a:pt x="4" y="172"/>
                  </a:lnTo>
                  <a:lnTo>
                    <a:pt x="9" y="174"/>
                  </a:lnTo>
                  <a:lnTo>
                    <a:pt x="15" y="172"/>
                  </a:lnTo>
                  <a:close/>
                  <a:moveTo>
                    <a:pt x="307" y="112"/>
                  </a:moveTo>
                  <a:lnTo>
                    <a:pt x="102" y="112"/>
                  </a:lnTo>
                  <a:lnTo>
                    <a:pt x="95" y="114"/>
                  </a:lnTo>
                  <a:lnTo>
                    <a:pt x="91" y="118"/>
                  </a:lnTo>
                  <a:lnTo>
                    <a:pt x="85" y="123"/>
                  </a:lnTo>
                  <a:lnTo>
                    <a:pt x="85" y="129"/>
                  </a:lnTo>
                  <a:lnTo>
                    <a:pt x="85" y="147"/>
                  </a:lnTo>
                  <a:lnTo>
                    <a:pt x="85" y="154"/>
                  </a:lnTo>
                  <a:lnTo>
                    <a:pt x="91" y="159"/>
                  </a:lnTo>
                  <a:lnTo>
                    <a:pt x="95" y="163"/>
                  </a:lnTo>
                  <a:lnTo>
                    <a:pt x="102" y="163"/>
                  </a:lnTo>
                  <a:lnTo>
                    <a:pt x="307" y="163"/>
                  </a:lnTo>
                  <a:lnTo>
                    <a:pt x="314" y="163"/>
                  </a:lnTo>
                  <a:lnTo>
                    <a:pt x="319" y="159"/>
                  </a:lnTo>
                  <a:lnTo>
                    <a:pt x="323" y="154"/>
                  </a:lnTo>
                  <a:lnTo>
                    <a:pt x="323" y="147"/>
                  </a:lnTo>
                  <a:lnTo>
                    <a:pt x="323" y="129"/>
                  </a:lnTo>
                  <a:lnTo>
                    <a:pt x="323" y="123"/>
                  </a:lnTo>
                  <a:lnTo>
                    <a:pt x="319" y="118"/>
                  </a:lnTo>
                  <a:lnTo>
                    <a:pt x="314" y="114"/>
                  </a:lnTo>
                  <a:lnTo>
                    <a:pt x="307" y="112"/>
                  </a:lnTo>
                  <a:close/>
                  <a:moveTo>
                    <a:pt x="53" y="232"/>
                  </a:moveTo>
                  <a:lnTo>
                    <a:pt x="15" y="207"/>
                  </a:lnTo>
                  <a:lnTo>
                    <a:pt x="9" y="205"/>
                  </a:lnTo>
                  <a:lnTo>
                    <a:pt x="4" y="205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66"/>
                  </a:lnTo>
                  <a:lnTo>
                    <a:pt x="0" y="272"/>
                  </a:lnTo>
                  <a:lnTo>
                    <a:pt x="4" y="275"/>
                  </a:lnTo>
                  <a:lnTo>
                    <a:pt x="9" y="275"/>
                  </a:lnTo>
                  <a:lnTo>
                    <a:pt x="15" y="274"/>
                  </a:lnTo>
                  <a:lnTo>
                    <a:pt x="53" y="250"/>
                  </a:lnTo>
                  <a:lnTo>
                    <a:pt x="58" y="245"/>
                  </a:lnTo>
                  <a:lnTo>
                    <a:pt x="60" y="241"/>
                  </a:lnTo>
                  <a:lnTo>
                    <a:pt x="58" y="236"/>
                  </a:lnTo>
                  <a:lnTo>
                    <a:pt x="53" y="232"/>
                  </a:lnTo>
                  <a:close/>
                  <a:moveTo>
                    <a:pt x="307" y="214"/>
                  </a:moveTo>
                  <a:lnTo>
                    <a:pt x="102" y="214"/>
                  </a:lnTo>
                  <a:lnTo>
                    <a:pt x="95" y="216"/>
                  </a:lnTo>
                  <a:lnTo>
                    <a:pt x="91" y="219"/>
                  </a:lnTo>
                  <a:lnTo>
                    <a:pt x="85" y="225"/>
                  </a:lnTo>
                  <a:lnTo>
                    <a:pt x="85" y="232"/>
                  </a:lnTo>
                  <a:lnTo>
                    <a:pt x="85" y="248"/>
                  </a:lnTo>
                  <a:lnTo>
                    <a:pt x="85" y="256"/>
                  </a:lnTo>
                  <a:lnTo>
                    <a:pt x="91" y="261"/>
                  </a:lnTo>
                  <a:lnTo>
                    <a:pt x="95" y="265"/>
                  </a:lnTo>
                  <a:lnTo>
                    <a:pt x="102" y="266"/>
                  </a:lnTo>
                  <a:lnTo>
                    <a:pt x="307" y="266"/>
                  </a:lnTo>
                  <a:lnTo>
                    <a:pt x="314" y="265"/>
                  </a:lnTo>
                  <a:lnTo>
                    <a:pt x="319" y="261"/>
                  </a:lnTo>
                  <a:lnTo>
                    <a:pt x="323" y="256"/>
                  </a:lnTo>
                  <a:lnTo>
                    <a:pt x="323" y="248"/>
                  </a:lnTo>
                  <a:lnTo>
                    <a:pt x="323" y="232"/>
                  </a:lnTo>
                  <a:lnTo>
                    <a:pt x="323" y="225"/>
                  </a:lnTo>
                  <a:lnTo>
                    <a:pt x="319" y="219"/>
                  </a:lnTo>
                  <a:lnTo>
                    <a:pt x="314" y="216"/>
                  </a:lnTo>
                  <a:lnTo>
                    <a:pt x="307" y="2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" name="Oval 16"/>
          <p:cNvSpPr/>
          <p:nvPr/>
        </p:nvSpPr>
        <p:spPr>
          <a:xfrm>
            <a:off x="5289550" y="4121150"/>
            <a:ext cx="236538" cy="2381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accent1"/>
              </a:solidFill>
            </a:endParaRPr>
          </a:p>
        </p:txBody>
      </p:sp>
      <p:cxnSp>
        <p:nvCxnSpPr>
          <p:cNvPr id="22" name="Straight Connector 38"/>
          <p:cNvCxnSpPr/>
          <p:nvPr/>
        </p:nvCxnSpPr>
        <p:spPr>
          <a:xfrm rot="16200000" flipH="1">
            <a:off x="4402932" y="3107531"/>
            <a:ext cx="2017712" cy="952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67"/>
          <p:cNvGrpSpPr/>
          <p:nvPr/>
        </p:nvGrpSpPr>
        <p:grpSpPr bwMode="auto">
          <a:xfrm>
            <a:off x="5570538" y="2022475"/>
            <a:ext cx="1535112" cy="1238250"/>
            <a:chOff x="5429256" y="2214560"/>
            <a:chExt cx="1343020" cy="1083411"/>
          </a:xfrm>
        </p:grpSpPr>
        <p:sp>
          <p:nvSpPr>
            <p:cNvPr id="27" name="淘宝店chenying0907出品 49"/>
            <p:cNvSpPr/>
            <p:nvPr/>
          </p:nvSpPr>
          <p:spPr>
            <a:xfrm>
              <a:off x="5429256" y="2428464"/>
              <a:ext cx="1343020" cy="8695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8775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您的内容打在这里，或者通过复制您的文本后，在此框中选择粘贴，并选择只保留文字；您的内容打在这里或者通过复制您的文本后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淘宝店chenying0907出品 50"/>
            <p:cNvSpPr/>
            <p:nvPr/>
          </p:nvSpPr>
          <p:spPr>
            <a:xfrm>
              <a:off x="5429256" y="2214560"/>
              <a:ext cx="631927" cy="22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添加标题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Group 63"/>
          <p:cNvGrpSpPr/>
          <p:nvPr/>
        </p:nvGrpSpPr>
        <p:grpSpPr bwMode="auto">
          <a:xfrm>
            <a:off x="5168900" y="1362075"/>
            <a:ext cx="477838" cy="479425"/>
            <a:chOff x="5077748" y="1637612"/>
            <a:chExt cx="418280" cy="418280"/>
          </a:xfrm>
        </p:grpSpPr>
        <p:sp>
          <p:nvSpPr>
            <p:cNvPr id="25" name="Teardrop 37"/>
            <p:cNvSpPr/>
            <p:nvPr/>
          </p:nvSpPr>
          <p:spPr>
            <a:xfrm rot="8100000">
              <a:off x="5077748" y="1637612"/>
              <a:ext cx="418280" cy="418280"/>
            </a:xfrm>
            <a:prstGeom prst="teardrop">
              <a:avLst>
                <a:gd name="adj" fmla="val 13161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30756" name="淘宝店chenying0907出品 100"/>
            <p:cNvSpPr/>
            <p:nvPr/>
          </p:nvSpPr>
          <p:spPr bwMode="auto">
            <a:xfrm>
              <a:off x="5169641" y="1770740"/>
              <a:ext cx="176324" cy="198674"/>
            </a:xfrm>
            <a:custGeom>
              <a:avLst/>
              <a:gdLst>
                <a:gd name="T0" fmla="*/ 230 w 282"/>
                <a:gd name="T1" fmla="*/ 212 h 319"/>
                <a:gd name="T2" fmla="*/ 212 w 282"/>
                <a:gd name="T3" fmla="*/ 216 h 319"/>
                <a:gd name="T4" fmla="*/ 197 w 282"/>
                <a:gd name="T5" fmla="*/ 223 h 319"/>
                <a:gd name="T6" fmla="*/ 105 w 282"/>
                <a:gd name="T7" fmla="*/ 169 h 319"/>
                <a:gd name="T8" fmla="*/ 105 w 282"/>
                <a:gd name="T9" fmla="*/ 160 h 319"/>
                <a:gd name="T10" fmla="*/ 197 w 282"/>
                <a:gd name="T11" fmla="*/ 96 h 319"/>
                <a:gd name="T12" fmla="*/ 204 w 282"/>
                <a:gd name="T13" fmla="*/ 100 h 319"/>
                <a:gd name="T14" fmla="*/ 221 w 282"/>
                <a:gd name="T15" fmla="*/ 105 h 319"/>
                <a:gd name="T16" fmla="*/ 230 w 282"/>
                <a:gd name="T17" fmla="*/ 107 h 319"/>
                <a:gd name="T18" fmla="*/ 250 w 282"/>
                <a:gd name="T19" fmla="*/ 102 h 319"/>
                <a:gd name="T20" fmla="*/ 266 w 282"/>
                <a:gd name="T21" fmla="*/ 91 h 319"/>
                <a:gd name="T22" fmla="*/ 277 w 282"/>
                <a:gd name="T23" fmla="*/ 75 h 319"/>
                <a:gd name="T24" fmla="*/ 282 w 282"/>
                <a:gd name="T25" fmla="*/ 53 h 319"/>
                <a:gd name="T26" fmla="*/ 281 w 282"/>
                <a:gd name="T27" fmla="*/ 44 h 319"/>
                <a:gd name="T28" fmla="*/ 273 w 282"/>
                <a:gd name="T29" fmla="*/ 24 h 319"/>
                <a:gd name="T30" fmla="*/ 259 w 282"/>
                <a:gd name="T31" fmla="*/ 9 h 319"/>
                <a:gd name="T32" fmla="*/ 239 w 282"/>
                <a:gd name="T33" fmla="*/ 2 h 319"/>
                <a:gd name="T34" fmla="*/ 230 w 282"/>
                <a:gd name="T35" fmla="*/ 0 h 319"/>
                <a:gd name="T36" fmla="*/ 208 w 282"/>
                <a:gd name="T37" fmla="*/ 4 h 319"/>
                <a:gd name="T38" fmla="*/ 192 w 282"/>
                <a:gd name="T39" fmla="*/ 17 h 319"/>
                <a:gd name="T40" fmla="*/ 181 w 282"/>
                <a:gd name="T41" fmla="*/ 33 h 319"/>
                <a:gd name="T42" fmla="*/ 175 w 282"/>
                <a:gd name="T43" fmla="*/ 53 h 319"/>
                <a:gd name="T44" fmla="*/ 177 w 282"/>
                <a:gd name="T45" fmla="*/ 62 h 319"/>
                <a:gd name="T46" fmla="*/ 85 w 282"/>
                <a:gd name="T47" fmla="*/ 118 h 319"/>
                <a:gd name="T48" fmla="*/ 68 w 282"/>
                <a:gd name="T49" fmla="*/ 109 h 319"/>
                <a:gd name="T50" fmla="*/ 52 w 282"/>
                <a:gd name="T51" fmla="*/ 107 h 319"/>
                <a:gd name="T52" fmla="*/ 41 w 282"/>
                <a:gd name="T53" fmla="*/ 107 h 319"/>
                <a:gd name="T54" fmla="*/ 23 w 282"/>
                <a:gd name="T55" fmla="*/ 116 h 319"/>
                <a:gd name="T56" fmla="*/ 9 w 282"/>
                <a:gd name="T57" fmla="*/ 131 h 319"/>
                <a:gd name="T58" fmla="*/ 0 w 282"/>
                <a:gd name="T59" fmla="*/ 149 h 319"/>
                <a:gd name="T60" fmla="*/ 0 w 282"/>
                <a:gd name="T61" fmla="*/ 160 h 319"/>
                <a:gd name="T62" fmla="*/ 3 w 282"/>
                <a:gd name="T63" fmla="*/ 180 h 319"/>
                <a:gd name="T64" fmla="*/ 14 w 282"/>
                <a:gd name="T65" fmla="*/ 198 h 319"/>
                <a:gd name="T66" fmla="*/ 30 w 282"/>
                <a:gd name="T67" fmla="*/ 209 h 319"/>
                <a:gd name="T68" fmla="*/ 52 w 282"/>
                <a:gd name="T69" fmla="*/ 212 h 319"/>
                <a:gd name="T70" fmla="*/ 61 w 282"/>
                <a:gd name="T71" fmla="*/ 212 h 319"/>
                <a:gd name="T72" fmla="*/ 78 w 282"/>
                <a:gd name="T73" fmla="*/ 207 h 319"/>
                <a:gd name="T74" fmla="*/ 177 w 282"/>
                <a:gd name="T75" fmla="*/ 258 h 319"/>
                <a:gd name="T76" fmla="*/ 175 w 282"/>
                <a:gd name="T77" fmla="*/ 267 h 319"/>
                <a:gd name="T78" fmla="*/ 177 w 282"/>
                <a:gd name="T79" fmla="*/ 278 h 319"/>
                <a:gd name="T80" fmla="*/ 184 w 282"/>
                <a:gd name="T81" fmla="*/ 296 h 319"/>
                <a:gd name="T82" fmla="*/ 199 w 282"/>
                <a:gd name="T83" fmla="*/ 310 h 319"/>
                <a:gd name="T84" fmla="*/ 219 w 282"/>
                <a:gd name="T85" fmla="*/ 318 h 319"/>
                <a:gd name="T86" fmla="*/ 230 w 282"/>
                <a:gd name="T87" fmla="*/ 319 h 319"/>
                <a:gd name="T88" fmla="*/ 250 w 282"/>
                <a:gd name="T89" fmla="*/ 316 h 319"/>
                <a:gd name="T90" fmla="*/ 266 w 282"/>
                <a:gd name="T91" fmla="*/ 303 h 319"/>
                <a:gd name="T92" fmla="*/ 277 w 282"/>
                <a:gd name="T93" fmla="*/ 287 h 319"/>
                <a:gd name="T94" fmla="*/ 282 w 282"/>
                <a:gd name="T95" fmla="*/ 267 h 319"/>
                <a:gd name="T96" fmla="*/ 281 w 282"/>
                <a:gd name="T97" fmla="*/ 256 h 319"/>
                <a:gd name="T98" fmla="*/ 273 w 282"/>
                <a:gd name="T99" fmla="*/ 236 h 319"/>
                <a:gd name="T100" fmla="*/ 259 w 282"/>
                <a:gd name="T101" fmla="*/ 221 h 319"/>
                <a:gd name="T102" fmla="*/ 239 w 282"/>
                <a:gd name="T103" fmla="*/ 214 h 319"/>
                <a:gd name="T104" fmla="*/ 230 w 282"/>
                <a:gd name="T105" fmla="*/ 212 h 3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" name="Oval 14"/>
          <p:cNvSpPr/>
          <p:nvPr/>
        </p:nvSpPr>
        <p:spPr>
          <a:xfrm>
            <a:off x="3216275" y="4121150"/>
            <a:ext cx="238125" cy="23812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accent1"/>
              </a:solidFill>
            </a:endParaRPr>
          </a:p>
        </p:txBody>
      </p:sp>
      <p:cxnSp>
        <p:nvCxnSpPr>
          <p:cNvPr id="31" name="Straight Connector 34"/>
          <p:cNvCxnSpPr/>
          <p:nvPr/>
        </p:nvCxnSpPr>
        <p:spPr>
          <a:xfrm rot="5400000">
            <a:off x="2803525" y="3589338"/>
            <a:ext cx="1062037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65"/>
          <p:cNvGrpSpPr/>
          <p:nvPr/>
        </p:nvGrpSpPr>
        <p:grpSpPr bwMode="auto">
          <a:xfrm>
            <a:off x="3414713" y="2921000"/>
            <a:ext cx="1409700" cy="1076325"/>
            <a:chOff x="3786181" y="3000378"/>
            <a:chExt cx="1232243" cy="941038"/>
          </a:xfrm>
        </p:grpSpPr>
        <p:sp>
          <p:nvSpPr>
            <p:cNvPr id="36" name="淘宝店chenying0907出品 47"/>
            <p:cNvSpPr/>
            <p:nvPr/>
          </p:nvSpPr>
          <p:spPr>
            <a:xfrm>
              <a:off x="3786181" y="3214124"/>
              <a:ext cx="1232243" cy="7272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8775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您的内容打在这里，或者通过复制您的文本后，在此框中选择粘贴，并选择只保留文字；您的内容打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淘宝店chenying0907出品 48"/>
            <p:cNvSpPr/>
            <p:nvPr/>
          </p:nvSpPr>
          <p:spPr>
            <a:xfrm>
              <a:off x="3786181" y="3000378"/>
              <a:ext cx="632773" cy="222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添加标题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3" name="Group 62"/>
          <p:cNvGrpSpPr/>
          <p:nvPr/>
        </p:nvGrpSpPr>
        <p:grpSpPr bwMode="auto">
          <a:xfrm>
            <a:off x="3095625" y="2284413"/>
            <a:ext cx="477838" cy="479425"/>
            <a:chOff x="3506811" y="2444065"/>
            <a:chExt cx="418280" cy="418280"/>
          </a:xfrm>
        </p:grpSpPr>
        <p:sp>
          <p:nvSpPr>
            <p:cNvPr id="34" name="Teardrop 33"/>
            <p:cNvSpPr/>
            <p:nvPr/>
          </p:nvSpPr>
          <p:spPr>
            <a:xfrm rot="8100000">
              <a:off x="3506811" y="2444065"/>
              <a:ext cx="418280" cy="418280"/>
            </a:xfrm>
            <a:prstGeom prst="teardrop">
              <a:avLst>
                <a:gd name="adj" fmla="val 131619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30752" name="淘宝店chenying0907出品 103"/>
            <p:cNvSpPr/>
            <p:nvPr/>
          </p:nvSpPr>
          <p:spPr bwMode="auto">
            <a:xfrm>
              <a:off x="3628143" y="2604458"/>
              <a:ext cx="187500" cy="166390"/>
            </a:xfrm>
            <a:custGeom>
              <a:avLst/>
              <a:gdLst>
                <a:gd name="T0" fmla="*/ 300 w 301"/>
                <a:gd name="T1" fmla="*/ 79 h 266"/>
                <a:gd name="T2" fmla="*/ 220 w 301"/>
                <a:gd name="T3" fmla="*/ 1 h 266"/>
                <a:gd name="T4" fmla="*/ 220 w 301"/>
                <a:gd name="T5" fmla="*/ 1 h 266"/>
                <a:gd name="T6" fmla="*/ 218 w 301"/>
                <a:gd name="T7" fmla="*/ 0 h 266"/>
                <a:gd name="T8" fmla="*/ 218 w 301"/>
                <a:gd name="T9" fmla="*/ 0 h 266"/>
                <a:gd name="T10" fmla="*/ 216 w 301"/>
                <a:gd name="T11" fmla="*/ 3 h 266"/>
                <a:gd name="T12" fmla="*/ 216 w 301"/>
                <a:gd name="T13" fmla="*/ 47 h 266"/>
                <a:gd name="T14" fmla="*/ 216 w 301"/>
                <a:gd name="T15" fmla="*/ 47 h 266"/>
                <a:gd name="T16" fmla="*/ 200 w 301"/>
                <a:gd name="T17" fmla="*/ 49 h 266"/>
                <a:gd name="T18" fmla="*/ 185 w 301"/>
                <a:gd name="T19" fmla="*/ 50 h 266"/>
                <a:gd name="T20" fmla="*/ 155 w 301"/>
                <a:gd name="T21" fmla="*/ 56 h 266"/>
                <a:gd name="T22" fmla="*/ 127 w 301"/>
                <a:gd name="T23" fmla="*/ 67 h 266"/>
                <a:gd name="T24" fmla="*/ 102 w 301"/>
                <a:gd name="T25" fmla="*/ 81 h 266"/>
                <a:gd name="T26" fmla="*/ 102 w 301"/>
                <a:gd name="T27" fmla="*/ 81 h 266"/>
                <a:gd name="T28" fmla="*/ 87 w 301"/>
                <a:gd name="T29" fmla="*/ 90 h 266"/>
                <a:gd name="T30" fmla="*/ 75 w 301"/>
                <a:gd name="T31" fmla="*/ 101 h 266"/>
                <a:gd name="T32" fmla="*/ 62 w 301"/>
                <a:gd name="T33" fmla="*/ 114 h 266"/>
                <a:gd name="T34" fmla="*/ 49 w 301"/>
                <a:gd name="T35" fmla="*/ 127 h 266"/>
                <a:gd name="T36" fmla="*/ 49 w 301"/>
                <a:gd name="T37" fmla="*/ 127 h 266"/>
                <a:gd name="T38" fmla="*/ 39 w 301"/>
                <a:gd name="T39" fmla="*/ 141 h 266"/>
                <a:gd name="T40" fmla="*/ 29 w 301"/>
                <a:gd name="T41" fmla="*/ 157 h 266"/>
                <a:gd name="T42" fmla="*/ 20 w 301"/>
                <a:gd name="T43" fmla="*/ 172 h 266"/>
                <a:gd name="T44" fmla="*/ 15 w 301"/>
                <a:gd name="T45" fmla="*/ 190 h 266"/>
                <a:gd name="T46" fmla="*/ 10 w 301"/>
                <a:gd name="T47" fmla="*/ 206 h 266"/>
                <a:gd name="T48" fmla="*/ 4 w 301"/>
                <a:gd name="T49" fmla="*/ 224 h 266"/>
                <a:gd name="T50" fmla="*/ 2 w 301"/>
                <a:gd name="T51" fmla="*/ 244 h 266"/>
                <a:gd name="T52" fmla="*/ 0 w 301"/>
                <a:gd name="T53" fmla="*/ 263 h 266"/>
                <a:gd name="T54" fmla="*/ 0 w 301"/>
                <a:gd name="T55" fmla="*/ 263 h 266"/>
                <a:gd name="T56" fmla="*/ 2 w 301"/>
                <a:gd name="T57" fmla="*/ 266 h 266"/>
                <a:gd name="T58" fmla="*/ 4 w 301"/>
                <a:gd name="T59" fmla="*/ 266 h 266"/>
                <a:gd name="T60" fmla="*/ 64 w 301"/>
                <a:gd name="T61" fmla="*/ 266 h 266"/>
                <a:gd name="T62" fmla="*/ 64 w 301"/>
                <a:gd name="T63" fmla="*/ 266 h 266"/>
                <a:gd name="T64" fmla="*/ 66 w 301"/>
                <a:gd name="T65" fmla="*/ 266 h 266"/>
                <a:gd name="T66" fmla="*/ 66 w 301"/>
                <a:gd name="T67" fmla="*/ 266 h 266"/>
                <a:gd name="T68" fmla="*/ 66 w 301"/>
                <a:gd name="T69" fmla="*/ 263 h 266"/>
                <a:gd name="T70" fmla="*/ 66 w 301"/>
                <a:gd name="T71" fmla="*/ 263 h 266"/>
                <a:gd name="T72" fmla="*/ 68 w 301"/>
                <a:gd name="T73" fmla="*/ 250 h 266"/>
                <a:gd name="T74" fmla="*/ 69 w 301"/>
                <a:gd name="T75" fmla="*/ 237 h 266"/>
                <a:gd name="T76" fmla="*/ 71 w 301"/>
                <a:gd name="T77" fmla="*/ 223 h 266"/>
                <a:gd name="T78" fmla="*/ 77 w 301"/>
                <a:gd name="T79" fmla="*/ 212 h 266"/>
                <a:gd name="T80" fmla="*/ 80 w 301"/>
                <a:gd name="T81" fmla="*/ 199 h 266"/>
                <a:gd name="T82" fmla="*/ 87 w 301"/>
                <a:gd name="T83" fmla="*/ 188 h 266"/>
                <a:gd name="T84" fmla="*/ 102 w 301"/>
                <a:gd name="T85" fmla="*/ 166 h 266"/>
                <a:gd name="T86" fmla="*/ 102 w 301"/>
                <a:gd name="T87" fmla="*/ 166 h 266"/>
                <a:gd name="T88" fmla="*/ 113 w 301"/>
                <a:gd name="T89" fmla="*/ 154 h 266"/>
                <a:gd name="T90" fmla="*/ 126 w 301"/>
                <a:gd name="T91" fmla="*/ 145 h 266"/>
                <a:gd name="T92" fmla="*/ 138 w 301"/>
                <a:gd name="T93" fmla="*/ 134 h 266"/>
                <a:gd name="T94" fmla="*/ 153 w 301"/>
                <a:gd name="T95" fmla="*/ 127 h 266"/>
                <a:gd name="T96" fmla="*/ 153 w 301"/>
                <a:gd name="T97" fmla="*/ 127 h 266"/>
                <a:gd name="T98" fmla="*/ 167 w 301"/>
                <a:gd name="T99" fmla="*/ 121 h 266"/>
                <a:gd name="T100" fmla="*/ 184 w 301"/>
                <a:gd name="T101" fmla="*/ 116 h 266"/>
                <a:gd name="T102" fmla="*/ 198 w 301"/>
                <a:gd name="T103" fmla="*/ 114 h 266"/>
                <a:gd name="T104" fmla="*/ 216 w 301"/>
                <a:gd name="T105" fmla="*/ 112 h 266"/>
                <a:gd name="T106" fmla="*/ 216 w 301"/>
                <a:gd name="T107" fmla="*/ 161 h 266"/>
                <a:gd name="T108" fmla="*/ 216 w 301"/>
                <a:gd name="T109" fmla="*/ 161 h 266"/>
                <a:gd name="T110" fmla="*/ 218 w 301"/>
                <a:gd name="T111" fmla="*/ 165 h 266"/>
                <a:gd name="T112" fmla="*/ 218 w 301"/>
                <a:gd name="T113" fmla="*/ 165 h 266"/>
                <a:gd name="T114" fmla="*/ 220 w 301"/>
                <a:gd name="T115" fmla="*/ 165 h 266"/>
                <a:gd name="T116" fmla="*/ 300 w 301"/>
                <a:gd name="T117" fmla="*/ 85 h 266"/>
                <a:gd name="T118" fmla="*/ 300 w 301"/>
                <a:gd name="T119" fmla="*/ 85 h 266"/>
                <a:gd name="T120" fmla="*/ 301 w 301"/>
                <a:gd name="T121" fmla="*/ 83 h 266"/>
                <a:gd name="T122" fmla="*/ 300 w 301"/>
                <a:gd name="T123" fmla="*/ 79 h 266"/>
                <a:gd name="T124" fmla="*/ 300 w 301"/>
                <a:gd name="T125" fmla="*/ 79 h 2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1" h="266">
                  <a:moveTo>
                    <a:pt x="300" y="79"/>
                  </a:moveTo>
                  <a:lnTo>
                    <a:pt x="220" y="1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" name="Oval 18"/>
          <p:cNvSpPr/>
          <p:nvPr/>
        </p:nvSpPr>
        <p:spPr>
          <a:xfrm>
            <a:off x="7442200" y="4121150"/>
            <a:ext cx="238125" cy="23812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accent1"/>
              </a:solidFill>
            </a:endParaRPr>
          </a:p>
        </p:txBody>
      </p:sp>
      <p:cxnSp>
        <p:nvCxnSpPr>
          <p:cNvPr id="40" name="Straight Connector 24"/>
          <p:cNvCxnSpPr/>
          <p:nvPr/>
        </p:nvCxnSpPr>
        <p:spPr>
          <a:xfrm rot="5400000">
            <a:off x="7031038" y="3589338"/>
            <a:ext cx="1062037" cy="158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68"/>
          <p:cNvGrpSpPr/>
          <p:nvPr/>
        </p:nvGrpSpPr>
        <p:grpSpPr bwMode="auto">
          <a:xfrm>
            <a:off x="7642225" y="2921000"/>
            <a:ext cx="1408113" cy="1054100"/>
            <a:chOff x="6929453" y="3000378"/>
            <a:chExt cx="1230651" cy="921804"/>
          </a:xfrm>
        </p:grpSpPr>
        <p:sp>
          <p:nvSpPr>
            <p:cNvPr id="47" name="淘宝店chenying0907出品 51"/>
            <p:cNvSpPr/>
            <p:nvPr/>
          </p:nvSpPr>
          <p:spPr>
            <a:xfrm>
              <a:off x="6929453" y="3214170"/>
              <a:ext cx="1230651" cy="7080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</a:t>
              </a:r>
              <a:endParaRPr lang="ms-MY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48" name="淘宝店chenying0907出品 52"/>
            <p:cNvSpPr/>
            <p:nvPr/>
          </p:nvSpPr>
          <p:spPr>
            <a:xfrm>
              <a:off x="6929453" y="3000378"/>
              <a:ext cx="632668" cy="2221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添加标题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2" name="Group 64"/>
          <p:cNvGrpSpPr/>
          <p:nvPr/>
        </p:nvGrpSpPr>
        <p:grpSpPr bwMode="auto">
          <a:xfrm>
            <a:off x="7323138" y="2284413"/>
            <a:ext cx="477837" cy="479425"/>
            <a:chOff x="6650083" y="2444065"/>
            <a:chExt cx="418280" cy="418280"/>
          </a:xfrm>
        </p:grpSpPr>
        <p:sp>
          <p:nvSpPr>
            <p:cNvPr id="43" name="Teardrop 21"/>
            <p:cNvSpPr/>
            <p:nvPr/>
          </p:nvSpPr>
          <p:spPr>
            <a:xfrm rot="8100000">
              <a:off x="6650083" y="2444065"/>
              <a:ext cx="418280" cy="418280"/>
            </a:xfrm>
            <a:prstGeom prst="teardrop">
              <a:avLst>
                <a:gd name="adj" fmla="val 131619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accent1"/>
                </a:solidFill>
              </a:endParaRPr>
            </a:p>
          </p:txBody>
        </p:sp>
        <p:grpSp>
          <p:nvGrpSpPr>
            <p:cNvPr id="44" name="Group 58"/>
            <p:cNvGrpSpPr/>
            <p:nvPr/>
          </p:nvGrpSpPr>
          <p:grpSpPr>
            <a:xfrm>
              <a:off x="6760454" y="2563811"/>
              <a:ext cx="188740" cy="250826"/>
              <a:chOff x="8429652" y="3143254"/>
              <a:chExt cx="241300" cy="320675"/>
            </a:xfrm>
            <a:solidFill>
              <a:schemeClr val="bg1"/>
            </a:solidFill>
          </p:grpSpPr>
          <p:sp>
            <p:nvSpPr>
              <p:cNvPr id="45" name="淘宝店chenying0907出品 108"/>
              <p:cNvSpPr>
                <a:spLocks noEditPoints="1"/>
              </p:cNvSpPr>
              <p:nvPr/>
            </p:nvSpPr>
            <p:spPr bwMode="auto">
              <a:xfrm>
                <a:off x="8429652" y="3143254"/>
                <a:ext cx="241300" cy="320675"/>
              </a:xfrm>
              <a:custGeom>
                <a:avLst/>
                <a:gdLst/>
                <a:ahLst/>
                <a:cxnLst>
                  <a:cxn ang="0">
                    <a:pos x="136" y="2"/>
                  </a:cxn>
                  <a:cxn ang="0">
                    <a:pos x="92" y="13"/>
                  </a:cxn>
                  <a:cxn ang="0">
                    <a:pos x="56" y="35"/>
                  </a:cxn>
                  <a:cxn ang="0">
                    <a:pos x="25" y="67"/>
                  </a:cxn>
                  <a:cxn ang="0">
                    <a:pos x="7" y="107"/>
                  </a:cxn>
                  <a:cxn ang="0">
                    <a:pos x="0" y="153"/>
                  </a:cxn>
                  <a:cxn ang="0">
                    <a:pos x="5" y="187"/>
                  </a:cxn>
                  <a:cxn ang="0">
                    <a:pos x="25" y="236"/>
                  </a:cxn>
                  <a:cxn ang="0">
                    <a:pos x="63" y="274"/>
                  </a:cxn>
                  <a:cxn ang="0">
                    <a:pos x="69" y="278"/>
                  </a:cxn>
                  <a:cxn ang="0">
                    <a:pos x="76" y="301"/>
                  </a:cxn>
                  <a:cxn ang="0">
                    <a:pos x="76" y="354"/>
                  </a:cxn>
                  <a:cxn ang="0">
                    <a:pos x="83" y="372"/>
                  </a:cxn>
                  <a:cxn ang="0">
                    <a:pos x="140" y="401"/>
                  </a:cxn>
                  <a:cxn ang="0">
                    <a:pos x="150" y="405"/>
                  </a:cxn>
                  <a:cxn ang="0">
                    <a:pos x="214" y="376"/>
                  </a:cxn>
                  <a:cxn ang="0">
                    <a:pos x="225" y="367"/>
                  </a:cxn>
                  <a:cxn ang="0">
                    <a:pos x="228" y="303"/>
                  </a:cxn>
                  <a:cxn ang="0">
                    <a:pos x="230" y="289"/>
                  </a:cxn>
                  <a:cxn ang="0">
                    <a:pos x="243" y="270"/>
                  </a:cxn>
                  <a:cxn ang="0">
                    <a:pos x="261" y="256"/>
                  </a:cxn>
                  <a:cxn ang="0">
                    <a:pos x="288" y="216"/>
                  </a:cxn>
                  <a:cxn ang="0">
                    <a:pos x="301" y="169"/>
                  </a:cxn>
                  <a:cxn ang="0">
                    <a:pos x="301" y="136"/>
                  </a:cxn>
                  <a:cxn ang="0">
                    <a:pos x="290" y="93"/>
                  </a:cxn>
                  <a:cxn ang="0">
                    <a:pos x="268" y="57"/>
                  </a:cxn>
                  <a:cxn ang="0">
                    <a:pos x="236" y="28"/>
                  </a:cxn>
                  <a:cxn ang="0">
                    <a:pos x="196" y="8"/>
                  </a:cxn>
                  <a:cxn ang="0">
                    <a:pos x="150" y="0"/>
                  </a:cxn>
                  <a:cxn ang="0">
                    <a:pos x="100" y="354"/>
                  </a:cxn>
                  <a:cxn ang="0">
                    <a:pos x="203" y="303"/>
                  </a:cxn>
                  <a:cxn ang="0">
                    <a:pos x="100" y="303"/>
                  </a:cxn>
                  <a:cxn ang="0">
                    <a:pos x="203" y="303"/>
                  </a:cxn>
                  <a:cxn ang="0">
                    <a:pos x="230" y="249"/>
                  </a:cxn>
                  <a:cxn ang="0">
                    <a:pos x="210" y="270"/>
                  </a:cxn>
                  <a:cxn ang="0">
                    <a:pos x="96" y="278"/>
                  </a:cxn>
                  <a:cxn ang="0">
                    <a:pos x="85" y="260"/>
                  </a:cxn>
                  <a:cxn ang="0">
                    <a:pos x="67" y="245"/>
                  </a:cxn>
                  <a:cxn ang="0">
                    <a:pos x="40" y="211"/>
                  </a:cxn>
                  <a:cxn ang="0">
                    <a:pos x="27" y="167"/>
                  </a:cxn>
                  <a:cxn ang="0">
                    <a:pos x="25" y="140"/>
                  </a:cxn>
                  <a:cxn ang="0">
                    <a:pos x="36" y="104"/>
                  </a:cxn>
                  <a:cxn ang="0">
                    <a:pos x="54" y="71"/>
                  </a:cxn>
                  <a:cxn ang="0">
                    <a:pos x="82" y="47"/>
                  </a:cxn>
                  <a:cxn ang="0">
                    <a:pos x="114" y="31"/>
                  </a:cxn>
                  <a:cxn ang="0">
                    <a:pos x="150" y="26"/>
                  </a:cxn>
                  <a:cxn ang="0">
                    <a:pos x="176" y="29"/>
                  </a:cxn>
                  <a:cxn ang="0">
                    <a:pos x="212" y="42"/>
                  </a:cxn>
                  <a:cxn ang="0">
                    <a:pos x="239" y="64"/>
                  </a:cxn>
                  <a:cxn ang="0">
                    <a:pos x="261" y="93"/>
                  </a:cxn>
                  <a:cxn ang="0">
                    <a:pos x="274" y="127"/>
                  </a:cxn>
                  <a:cxn ang="0">
                    <a:pos x="277" y="153"/>
                  </a:cxn>
                  <a:cxn ang="0">
                    <a:pos x="270" y="192"/>
                  </a:cxn>
                  <a:cxn ang="0">
                    <a:pos x="250" y="229"/>
                  </a:cxn>
                  <a:cxn ang="0">
                    <a:pos x="232" y="249"/>
                  </a:cxn>
                </a:cxnLst>
                <a:rect l="0" t="0" r="r" b="b"/>
                <a:pathLst>
                  <a:path w="303" h="405">
                    <a:moveTo>
                      <a:pt x="150" y="0"/>
                    </a:moveTo>
                    <a:lnTo>
                      <a:pt x="150" y="0"/>
                    </a:lnTo>
                    <a:lnTo>
                      <a:pt x="136" y="2"/>
                    </a:lnTo>
                    <a:lnTo>
                      <a:pt x="121" y="4"/>
                    </a:lnTo>
                    <a:lnTo>
                      <a:pt x="107" y="8"/>
                    </a:lnTo>
                    <a:lnTo>
                      <a:pt x="92" y="13"/>
                    </a:lnTo>
                    <a:lnTo>
                      <a:pt x="80" y="18"/>
                    </a:lnTo>
                    <a:lnTo>
                      <a:pt x="67" y="28"/>
                    </a:lnTo>
                    <a:lnTo>
                      <a:pt x="56" y="35"/>
                    </a:lnTo>
                    <a:lnTo>
                      <a:pt x="45" y="46"/>
                    </a:lnTo>
                    <a:lnTo>
                      <a:pt x="34" y="57"/>
                    </a:lnTo>
                    <a:lnTo>
                      <a:pt x="25" y="67"/>
                    </a:lnTo>
                    <a:lnTo>
                      <a:pt x="18" y="80"/>
                    </a:lnTo>
                    <a:lnTo>
                      <a:pt x="13" y="93"/>
                    </a:lnTo>
                    <a:lnTo>
                      <a:pt x="7" y="107"/>
                    </a:lnTo>
                    <a:lnTo>
                      <a:pt x="4" y="122"/>
                    </a:lnTo>
                    <a:lnTo>
                      <a:pt x="2" y="13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71"/>
                    </a:lnTo>
                    <a:lnTo>
                      <a:pt x="5" y="187"/>
                    </a:lnTo>
                    <a:lnTo>
                      <a:pt x="9" y="205"/>
                    </a:lnTo>
                    <a:lnTo>
                      <a:pt x="16" y="221"/>
                    </a:lnTo>
                    <a:lnTo>
                      <a:pt x="25" y="236"/>
                    </a:lnTo>
                    <a:lnTo>
                      <a:pt x="36" y="251"/>
                    </a:lnTo>
                    <a:lnTo>
                      <a:pt x="49" y="263"/>
                    </a:lnTo>
                    <a:lnTo>
                      <a:pt x="63" y="274"/>
                    </a:lnTo>
                    <a:lnTo>
                      <a:pt x="65" y="276"/>
                    </a:lnTo>
                    <a:lnTo>
                      <a:pt x="65" y="276"/>
                    </a:lnTo>
                    <a:lnTo>
                      <a:pt x="69" y="278"/>
                    </a:lnTo>
                    <a:lnTo>
                      <a:pt x="71" y="281"/>
                    </a:lnTo>
                    <a:lnTo>
                      <a:pt x="74" y="290"/>
                    </a:lnTo>
                    <a:lnTo>
                      <a:pt x="76" y="301"/>
                    </a:lnTo>
                    <a:lnTo>
                      <a:pt x="76" y="303"/>
                    </a:lnTo>
                    <a:lnTo>
                      <a:pt x="76" y="354"/>
                    </a:lnTo>
                    <a:lnTo>
                      <a:pt x="76" y="354"/>
                    </a:lnTo>
                    <a:lnTo>
                      <a:pt x="76" y="359"/>
                    </a:lnTo>
                    <a:lnTo>
                      <a:pt x="80" y="367"/>
                    </a:lnTo>
                    <a:lnTo>
                      <a:pt x="83" y="372"/>
                    </a:lnTo>
                    <a:lnTo>
                      <a:pt x="89" y="376"/>
                    </a:lnTo>
                    <a:lnTo>
                      <a:pt x="140" y="401"/>
                    </a:lnTo>
                    <a:lnTo>
                      <a:pt x="140" y="401"/>
                    </a:lnTo>
                    <a:lnTo>
                      <a:pt x="145" y="403"/>
                    </a:lnTo>
                    <a:lnTo>
                      <a:pt x="150" y="405"/>
                    </a:lnTo>
                    <a:lnTo>
                      <a:pt x="150" y="405"/>
                    </a:lnTo>
                    <a:lnTo>
                      <a:pt x="158" y="403"/>
                    </a:lnTo>
                    <a:lnTo>
                      <a:pt x="163" y="401"/>
                    </a:lnTo>
                    <a:lnTo>
                      <a:pt x="214" y="376"/>
                    </a:lnTo>
                    <a:lnTo>
                      <a:pt x="214" y="376"/>
                    </a:lnTo>
                    <a:lnTo>
                      <a:pt x="219" y="372"/>
                    </a:lnTo>
                    <a:lnTo>
                      <a:pt x="225" y="367"/>
                    </a:lnTo>
                    <a:lnTo>
                      <a:pt x="227" y="359"/>
                    </a:lnTo>
                    <a:lnTo>
                      <a:pt x="228" y="354"/>
                    </a:lnTo>
                    <a:lnTo>
                      <a:pt x="228" y="303"/>
                    </a:lnTo>
                    <a:lnTo>
                      <a:pt x="228" y="303"/>
                    </a:lnTo>
                    <a:lnTo>
                      <a:pt x="228" y="296"/>
                    </a:lnTo>
                    <a:lnTo>
                      <a:pt x="230" y="289"/>
                    </a:lnTo>
                    <a:lnTo>
                      <a:pt x="236" y="278"/>
                    </a:lnTo>
                    <a:lnTo>
                      <a:pt x="241" y="272"/>
                    </a:lnTo>
                    <a:lnTo>
                      <a:pt x="243" y="270"/>
                    </a:lnTo>
                    <a:lnTo>
                      <a:pt x="248" y="267"/>
                    </a:lnTo>
                    <a:lnTo>
                      <a:pt x="248" y="267"/>
                    </a:lnTo>
                    <a:lnTo>
                      <a:pt x="261" y="256"/>
                    </a:lnTo>
                    <a:lnTo>
                      <a:pt x="272" y="243"/>
                    </a:lnTo>
                    <a:lnTo>
                      <a:pt x="281" y="231"/>
                    </a:lnTo>
                    <a:lnTo>
                      <a:pt x="288" y="216"/>
                    </a:lnTo>
                    <a:lnTo>
                      <a:pt x="294" y="200"/>
                    </a:lnTo>
                    <a:lnTo>
                      <a:pt x="299" y="185"/>
                    </a:lnTo>
                    <a:lnTo>
                      <a:pt x="301" y="169"/>
                    </a:lnTo>
                    <a:lnTo>
                      <a:pt x="303" y="153"/>
                    </a:lnTo>
                    <a:lnTo>
                      <a:pt x="303" y="153"/>
                    </a:lnTo>
                    <a:lnTo>
                      <a:pt x="301" y="136"/>
                    </a:lnTo>
                    <a:lnTo>
                      <a:pt x="299" y="122"/>
                    </a:lnTo>
                    <a:lnTo>
                      <a:pt x="295" y="107"/>
                    </a:lnTo>
                    <a:lnTo>
                      <a:pt x="290" y="93"/>
                    </a:lnTo>
                    <a:lnTo>
                      <a:pt x="285" y="80"/>
                    </a:lnTo>
                    <a:lnTo>
                      <a:pt x="275" y="67"/>
                    </a:lnTo>
                    <a:lnTo>
                      <a:pt x="268" y="57"/>
                    </a:lnTo>
                    <a:lnTo>
                      <a:pt x="257" y="46"/>
                    </a:lnTo>
                    <a:lnTo>
                      <a:pt x="246" y="35"/>
                    </a:lnTo>
                    <a:lnTo>
                      <a:pt x="236" y="28"/>
                    </a:lnTo>
                    <a:lnTo>
                      <a:pt x="223" y="18"/>
                    </a:lnTo>
                    <a:lnTo>
                      <a:pt x="210" y="13"/>
                    </a:lnTo>
                    <a:lnTo>
                      <a:pt x="196" y="8"/>
                    </a:lnTo>
                    <a:lnTo>
                      <a:pt x="181" y="4"/>
                    </a:lnTo>
                    <a:lnTo>
                      <a:pt x="167" y="2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379"/>
                    </a:moveTo>
                    <a:lnTo>
                      <a:pt x="100" y="354"/>
                    </a:lnTo>
                    <a:lnTo>
                      <a:pt x="203" y="354"/>
                    </a:lnTo>
                    <a:lnTo>
                      <a:pt x="150" y="379"/>
                    </a:lnTo>
                    <a:close/>
                    <a:moveTo>
                      <a:pt x="203" y="303"/>
                    </a:moveTo>
                    <a:lnTo>
                      <a:pt x="203" y="328"/>
                    </a:lnTo>
                    <a:lnTo>
                      <a:pt x="100" y="328"/>
                    </a:lnTo>
                    <a:lnTo>
                      <a:pt x="100" y="303"/>
                    </a:lnTo>
                    <a:lnTo>
                      <a:pt x="100" y="303"/>
                    </a:lnTo>
                    <a:lnTo>
                      <a:pt x="203" y="303"/>
                    </a:lnTo>
                    <a:lnTo>
                      <a:pt x="203" y="303"/>
                    </a:lnTo>
                    <a:close/>
                    <a:moveTo>
                      <a:pt x="232" y="249"/>
                    </a:moveTo>
                    <a:lnTo>
                      <a:pt x="232" y="249"/>
                    </a:lnTo>
                    <a:lnTo>
                      <a:pt x="230" y="249"/>
                    </a:lnTo>
                    <a:lnTo>
                      <a:pt x="223" y="254"/>
                    </a:lnTo>
                    <a:lnTo>
                      <a:pt x="214" y="263"/>
                    </a:lnTo>
                    <a:lnTo>
                      <a:pt x="210" y="270"/>
                    </a:lnTo>
                    <a:lnTo>
                      <a:pt x="207" y="278"/>
                    </a:lnTo>
                    <a:lnTo>
                      <a:pt x="96" y="278"/>
                    </a:lnTo>
                    <a:lnTo>
                      <a:pt x="96" y="278"/>
                    </a:lnTo>
                    <a:lnTo>
                      <a:pt x="94" y="270"/>
                    </a:lnTo>
                    <a:lnTo>
                      <a:pt x="91" y="265"/>
                    </a:lnTo>
                    <a:lnTo>
                      <a:pt x="85" y="260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67" y="245"/>
                    </a:lnTo>
                    <a:lnTo>
                      <a:pt x="56" y="234"/>
                    </a:lnTo>
                    <a:lnTo>
                      <a:pt x="47" y="223"/>
                    </a:lnTo>
                    <a:lnTo>
                      <a:pt x="40" y="211"/>
                    </a:lnTo>
                    <a:lnTo>
                      <a:pt x="34" y="196"/>
                    </a:lnTo>
                    <a:lnTo>
                      <a:pt x="29" y="182"/>
                    </a:lnTo>
                    <a:lnTo>
                      <a:pt x="27" y="167"/>
                    </a:lnTo>
                    <a:lnTo>
                      <a:pt x="25" y="153"/>
                    </a:lnTo>
                    <a:lnTo>
                      <a:pt x="25" y="153"/>
                    </a:lnTo>
                    <a:lnTo>
                      <a:pt x="25" y="140"/>
                    </a:lnTo>
                    <a:lnTo>
                      <a:pt x="27" y="127"/>
                    </a:lnTo>
                    <a:lnTo>
                      <a:pt x="31" y="115"/>
                    </a:lnTo>
                    <a:lnTo>
                      <a:pt x="36" y="104"/>
                    </a:lnTo>
                    <a:lnTo>
                      <a:pt x="40" y="93"/>
                    </a:lnTo>
                    <a:lnTo>
                      <a:pt x="47" y="82"/>
                    </a:lnTo>
                    <a:lnTo>
                      <a:pt x="54" y="71"/>
                    </a:lnTo>
                    <a:lnTo>
                      <a:pt x="62" y="64"/>
                    </a:lnTo>
                    <a:lnTo>
                      <a:pt x="71" y="55"/>
                    </a:lnTo>
                    <a:lnTo>
                      <a:pt x="82" y="47"/>
                    </a:lnTo>
                    <a:lnTo>
                      <a:pt x="91" y="42"/>
                    </a:lnTo>
                    <a:lnTo>
                      <a:pt x="101" y="37"/>
                    </a:lnTo>
                    <a:lnTo>
                      <a:pt x="114" y="31"/>
                    </a:lnTo>
                    <a:lnTo>
                      <a:pt x="125" y="29"/>
                    </a:lnTo>
                    <a:lnTo>
                      <a:pt x="138" y="28"/>
                    </a:lnTo>
                    <a:lnTo>
                      <a:pt x="150" y="26"/>
                    </a:lnTo>
                    <a:lnTo>
                      <a:pt x="150" y="26"/>
                    </a:lnTo>
                    <a:lnTo>
                      <a:pt x="165" y="28"/>
                    </a:lnTo>
                    <a:lnTo>
                      <a:pt x="176" y="29"/>
                    </a:lnTo>
                    <a:lnTo>
                      <a:pt x="188" y="31"/>
                    </a:lnTo>
                    <a:lnTo>
                      <a:pt x="199" y="37"/>
                    </a:lnTo>
                    <a:lnTo>
                      <a:pt x="212" y="42"/>
                    </a:lnTo>
                    <a:lnTo>
                      <a:pt x="221" y="47"/>
                    </a:lnTo>
                    <a:lnTo>
                      <a:pt x="232" y="55"/>
                    </a:lnTo>
                    <a:lnTo>
                      <a:pt x="239" y="64"/>
                    </a:lnTo>
                    <a:lnTo>
                      <a:pt x="248" y="71"/>
                    </a:lnTo>
                    <a:lnTo>
                      <a:pt x="256" y="82"/>
                    </a:lnTo>
                    <a:lnTo>
                      <a:pt x="261" y="93"/>
                    </a:lnTo>
                    <a:lnTo>
                      <a:pt x="266" y="104"/>
                    </a:lnTo>
                    <a:lnTo>
                      <a:pt x="272" y="115"/>
                    </a:lnTo>
                    <a:lnTo>
                      <a:pt x="274" y="127"/>
                    </a:lnTo>
                    <a:lnTo>
                      <a:pt x="275" y="140"/>
                    </a:lnTo>
                    <a:lnTo>
                      <a:pt x="277" y="153"/>
                    </a:lnTo>
                    <a:lnTo>
                      <a:pt x="277" y="153"/>
                    </a:lnTo>
                    <a:lnTo>
                      <a:pt x="275" y="165"/>
                    </a:lnTo>
                    <a:lnTo>
                      <a:pt x="274" y="180"/>
                    </a:lnTo>
                    <a:lnTo>
                      <a:pt x="270" y="192"/>
                    </a:lnTo>
                    <a:lnTo>
                      <a:pt x="265" y="205"/>
                    </a:lnTo>
                    <a:lnTo>
                      <a:pt x="259" y="218"/>
                    </a:lnTo>
                    <a:lnTo>
                      <a:pt x="250" y="229"/>
                    </a:lnTo>
                    <a:lnTo>
                      <a:pt x="243" y="240"/>
                    </a:lnTo>
                    <a:lnTo>
                      <a:pt x="232" y="249"/>
                    </a:lnTo>
                    <a:lnTo>
                      <a:pt x="232" y="2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schemeClr val="accen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6" name="淘宝店chenying0907出品 109"/>
              <p:cNvSpPr/>
              <p:nvPr/>
            </p:nvSpPr>
            <p:spPr bwMode="auto">
              <a:xfrm>
                <a:off x="8550302" y="3184529"/>
                <a:ext cx="79375" cy="793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4" y="22"/>
                  </a:cxn>
                  <a:cxn ang="0">
                    <a:pos x="9" y="24"/>
                  </a:cxn>
                  <a:cxn ang="0">
                    <a:pos x="13" y="25"/>
                  </a:cxn>
                  <a:cxn ang="0">
                    <a:pos x="13" y="25"/>
                  </a:cxn>
                  <a:cxn ang="0">
                    <a:pos x="24" y="27"/>
                  </a:cxn>
                  <a:cxn ang="0">
                    <a:pos x="35" y="31"/>
                  </a:cxn>
                  <a:cxn ang="0">
                    <a:pos x="46" y="36"/>
                  </a:cxn>
                  <a:cxn ang="0">
                    <a:pos x="57" y="44"/>
                  </a:cxn>
                  <a:cxn ang="0">
                    <a:pos x="64" y="53"/>
                  </a:cxn>
                  <a:cxn ang="0">
                    <a:pos x="71" y="64"/>
                  </a:cxn>
                  <a:cxn ang="0">
                    <a:pos x="75" y="76"/>
                  </a:cxn>
                  <a:cxn ang="0">
                    <a:pos x="77" y="89"/>
                  </a:cxn>
                  <a:cxn ang="0">
                    <a:pos x="77" y="89"/>
                  </a:cxn>
                  <a:cxn ang="0">
                    <a:pos x="78" y="94"/>
                  </a:cxn>
                  <a:cxn ang="0">
                    <a:pos x="80" y="98"/>
                  </a:cxn>
                  <a:cxn ang="0">
                    <a:pos x="84" y="102"/>
                  </a:cxn>
                  <a:cxn ang="0">
                    <a:pos x="89" y="102"/>
                  </a:cxn>
                  <a:cxn ang="0">
                    <a:pos x="89" y="102"/>
                  </a:cxn>
                  <a:cxn ang="0">
                    <a:pos x="95" y="102"/>
                  </a:cxn>
                  <a:cxn ang="0">
                    <a:pos x="98" y="98"/>
                  </a:cxn>
                  <a:cxn ang="0">
                    <a:pos x="100" y="94"/>
                  </a:cxn>
                  <a:cxn ang="0">
                    <a:pos x="102" y="89"/>
                  </a:cxn>
                  <a:cxn ang="0">
                    <a:pos x="102" y="89"/>
                  </a:cxn>
                  <a:cxn ang="0">
                    <a:pos x="100" y="69"/>
                  </a:cxn>
                  <a:cxn ang="0">
                    <a:pos x="95" y="51"/>
                  </a:cxn>
                  <a:cxn ang="0">
                    <a:pos x="86" y="36"/>
                  </a:cxn>
                  <a:cxn ang="0">
                    <a:pos x="75" y="24"/>
                  </a:cxn>
                  <a:cxn ang="0">
                    <a:pos x="60" y="13"/>
                  </a:cxn>
                  <a:cxn ang="0">
                    <a:pos x="46" y="6"/>
                  </a:cxn>
                  <a:cxn ang="0">
                    <a:pos x="29" y="2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02" h="102">
                    <a:moveTo>
                      <a:pt x="13" y="0"/>
                    </a:moveTo>
                    <a:lnTo>
                      <a:pt x="13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24" y="27"/>
                    </a:lnTo>
                    <a:lnTo>
                      <a:pt x="35" y="31"/>
                    </a:lnTo>
                    <a:lnTo>
                      <a:pt x="46" y="36"/>
                    </a:lnTo>
                    <a:lnTo>
                      <a:pt x="57" y="44"/>
                    </a:lnTo>
                    <a:lnTo>
                      <a:pt x="64" y="53"/>
                    </a:lnTo>
                    <a:lnTo>
                      <a:pt x="71" y="64"/>
                    </a:lnTo>
                    <a:lnTo>
                      <a:pt x="75" y="76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8" y="94"/>
                    </a:lnTo>
                    <a:lnTo>
                      <a:pt x="80" y="98"/>
                    </a:lnTo>
                    <a:lnTo>
                      <a:pt x="84" y="102"/>
                    </a:lnTo>
                    <a:lnTo>
                      <a:pt x="89" y="102"/>
                    </a:lnTo>
                    <a:lnTo>
                      <a:pt x="89" y="102"/>
                    </a:lnTo>
                    <a:lnTo>
                      <a:pt x="95" y="102"/>
                    </a:lnTo>
                    <a:lnTo>
                      <a:pt x="98" y="98"/>
                    </a:lnTo>
                    <a:lnTo>
                      <a:pt x="100" y="94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100" y="69"/>
                    </a:lnTo>
                    <a:lnTo>
                      <a:pt x="95" y="51"/>
                    </a:lnTo>
                    <a:lnTo>
                      <a:pt x="86" y="36"/>
                    </a:lnTo>
                    <a:lnTo>
                      <a:pt x="75" y="24"/>
                    </a:lnTo>
                    <a:lnTo>
                      <a:pt x="60" y="13"/>
                    </a:lnTo>
                    <a:lnTo>
                      <a:pt x="46" y="6"/>
                    </a:lnTo>
                    <a:lnTo>
                      <a:pt x="29" y="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schemeClr val="accent1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50" name="淘宝店chenying0907出品 49"/>
          <p:cNvSpPr txBox="1">
            <a:spLocks noChangeArrowheads="1"/>
          </p:cNvSpPr>
          <p:nvPr/>
        </p:nvSpPr>
        <p:spPr bwMode="auto">
          <a:xfrm>
            <a:off x="866775" y="4486275"/>
            <a:ext cx="788988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/>
              <a:t>2013</a:t>
            </a:r>
            <a:endParaRPr lang="zh-CN" altLang="en-US" sz="1400"/>
          </a:p>
        </p:txBody>
      </p:sp>
      <p:sp>
        <p:nvSpPr>
          <p:cNvPr id="51" name="淘宝店chenying0907出品 50"/>
          <p:cNvSpPr txBox="1">
            <a:spLocks noChangeArrowheads="1"/>
          </p:cNvSpPr>
          <p:nvPr/>
        </p:nvSpPr>
        <p:spPr bwMode="auto">
          <a:xfrm>
            <a:off x="2940050" y="4486275"/>
            <a:ext cx="787400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/>
              <a:t>2014</a:t>
            </a:r>
            <a:endParaRPr lang="zh-CN" altLang="en-US" sz="1400"/>
          </a:p>
        </p:txBody>
      </p:sp>
      <p:sp>
        <p:nvSpPr>
          <p:cNvPr id="52" name="淘宝店chenying0907出品 51"/>
          <p:cNvSpPr txBox="1">
            <a:spLocks noChangeArrowheads="1"/>
          </p:cNvSpPr>
          <p:nvPr/>
        </p:nvSpPr>
        <p:spPr bwMode="auto">
          <a:xfrm>
            <a:off x="5011738" y="4486275"/>
            <a:ext cx="78898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/>
              <a:t>2015</a:t>
            </a:r>
            <a:endParaRPr lang="zh-CN" altLang="en-US" sz="1400"/>
          </a:p>
        </p:txBody>
      </p:sp>
      <p:sp>
        <p:nvSpPr>
          <p:cNvPr id="53" name="淘宝店chenying0907出品 52"/>
          <p:cNvSpPr txBox="1">
            <a:spLocks noChangeArrowheads="1"/>
          </p:cNvSpPr>
          <p:nvPr/>
        </p:nvSpPr>
        <p:spPr bwMode="auto">
          <a:xfrm>
            <a:off x="7197725" y="4486275"/>
            <a:ext cx="788988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/>
              <a:t>2016</a:t>
            </a:r>
            <a:endParaRPr lang="zh-CN" altLang="en-US" sz="1400"/>
          </a:p>
        </p:txBody>
      </p:sp>
      <p:sp>
        <p:nvSpPr>
          <p:cNvPr id="30743" name="淘宝店chenying0907出品 48"/>
          <p:cNvSpPr txBox="1">
            <a:spLocks noChangeArrowheads="1"/>
          </p:cNvSpPr>
          <p:nvPr/>
        </p:nvSpPr>
        <p:spPr bwMode="auto">
          <a:xfrm>
            <a:off x="263525" y="254000"/>
            <a:ext cx="21224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微软雅黑" panose="020B0503020204020204" pitchFamily="34" charset="-122"/>
              </a:rPr>
              <a:t>工作存在不足</a:t>
            </a:r>
          </a:p>
        </p:txBody>
      </p:sp>
      <p:cxnSp>
        <p:nvCxnSpPr>
          <p:cNvPr id="54" name="淘宝店chenying0907出品 53"/>
          <p:cNvCxnSpPr/>
          <p:nvPr/>
        </p:nvCxnSpPr>
        <p:spPr>
          <a:xfrm>
            <a:off x="338138" y="725488"/>
            <a:ext cx="8459787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5" name="淘宝店chenying0907出品 54"/>
          <p:cNvSpPr txBox="1">
            <a:spLocks noChangeArrowheads="1"/>
          </p:cNvSpPr>
          <p:nvPr/>
        </p:nvSpPr>
        <p:spPr bwMode="auto">
          <a:xfrm>
            <a:off x="6961188" y="385763"/>
            <a:ext cx="197643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latin typeface="Impact" panose="020B0806030902050204" pitchFamily="34" charset="0"/>
              </a:rPr>
              <a:t>LOGO</a:t>
            </a:r>
            <a:r>
              <a:rPr lang="en-US" altLang="zh-CN" sz="1400" dirty="0">
                <a:latin typeface="微软雅黑" panose="020B0503020204020204" pitchFamily="34" charset="-122"/>
              </a:rPr>
              <a:t> / </a:t>
            </a:r>
            <a:r>
              <a:rPr lang="zh-CN" altLang="en-US" sz="1200" dirty="0">
                <a:latin typeface="微软雅黑" panose="020B0503020204020204" pitchFamily="34" charset="-122"/>
              </a:rPr>
              <a:t>广州某某有限公司</a:t>
            </a:r>
          </a:p>
        </p:txBody>
      </p:sp>
      <p:sp>
        <p:nvSpPr>
          <p:cNvPr id="56" name="淘宝店chenying0907出品 55"/>
          <p:cNvSpPr txBox="1"/>
          <p:nvPr/>
        </p:nvSpPr>
        <p:spPr>
          <a:xfrm>
            <a:off x="2235200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Click here to add title</a:t>
            </a:r>
            <a:endParaRPr lang="zh-CN" altLang="en-US" sz="1050" baseline="-3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30" grpId="0" animBg="1"/>
      <p:bldP spid="39" grpId="0" animBg="1"/>
      <p:bldP spid="50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淘宝店chenying0907出品 25"/>
          <p:cNvGrpSpPr/>
          <p:nvPr/>
        </p:nvGrpSpPr>
        <p:grpSpPr bwMode="auto">
          <a:xfrm>
            <a:off x="642938" y="1785938"/>
            <a:ext cx="2286000" cy="885825"/>
            <a:chOff x="642910" y="1785932"/>
            <a:chExt cx="2286016" cy="885701"/>
          </a:xfrm>
        </p:grpSpPr>
        <p:sp>
          <p:nvSpPr>
            <p:cNvPr id="2" name="淘宝店chenying0907出品 88"/>
            <p:cNvSpPr/>
            <p:nvPr/>
          </p:nvSpPr>
          <p:spPr>
            <a:xfrm>
              <a:off x="642910" y="2025610"/>
              <a:ext cx="2286016" cy="6460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3" name="淘宝店chenying0907出品 89"/>
            <p:cNvSpPr/>
            <p:nvPr/>
          </p:nvSpPr>
          <p:spPr>
            <a:xfrm>
              <a:off x="642910" y="1785932"/>
              <a:ext cx="2263791" cy="2999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itchFamily="34" charset="0"/>
                  <a:cs typeface="Lao UI" panose="020B0502040204020203" pitchFamily="34" charset="0"/>
                </a:rPr>
                <a:t>Strength</a:t>
              </a:r>
            </a:p>
          </p:txBody>
        </p:sp>
      </p:grpSp>
      <p:grpSp>
        <p:nvGrpSpPr>
          <p:cNvPr id="25" name="淘宝店chenying0907出品 24"/>
          <p:cNvGrpSpPr/>
          <p:nvPr/>
        </p:nvGrpSpPr>
        <p:grpSpPr bwMode="auto">
          <a:xfrm>
            <a:off x="642938" y="3214688"/>
            <a:ext cx="2286000" cy="879475"/>
            <a:chOff x="642910" y="3214692"/>
            <a:chExt cx="2286016" cy="879075"/>
          </a:xfrm>
        </p:grpSpPr>
        <p:sp>
          <p:nvSpPr>
            <p:cNvPr id="4" name="淘宝店chenying0907出品 90"/>
            <p:cNvSpPr/>
            <p:nvPr/>
          </p:nvSpPr>
          <p:spPr>
            <a:xfrm>
              <a:off x="642910" y="3447948"/>
              <a:ext cx="2286016" cy="64581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5" name="淘宝店chenying0907出品 91"/>
            <p:cNvSpPr/>
            <p:nvPr/>
          </p:nvSpPr>
          <p:spPr>
            <a:xfrm>
              <a:off x="642910" y="3214692"/>
              <a:ext cx="2263791" cy="2999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itchFamily="34" charset="0"/>
                  <a:cs typeface="Lao UI" panose="020B0502040204020203" pitchFamily="34" charset="0"/>
                </a:rPr>
                <a:t>Opportunity</a:t>
              </a:r>
            </a:p>
          </p:txBody>
        </p:sp>
      </p:grpSp>
      <p:grpSp>
        <p:nvGrpSpPr>
          <p:cNvPr id="24" name="淘宝店chenying0907出品 23"/>
          <p:cNvGrpSpPr/>
          <p:nvPr/>
        </p:nvGrpSpPr>
        <p:grpSpPr bwMode="auto">
          <a:xfrm>
            <a:off x="6215063" y="3214688"/>
            <a:ext cx="2286000" cy="863600"/>
            <a:chOff x="6215074" y="3214692"/>
            <a:chExt cx="2286016" cy="863708"/>
          </a:xfrm>
        </p:grpSpPr>
        <p:sp>
          <p:nvSpPr>
            <p:cNvPr id="6" name="淘宝店chenying0907出品 92"/>
            <p:cNvSpPr/>
            <p:nvPr/>
          </p:nvSpPr>
          <p:spPr>
            <a:xfrm>
              <a:off x="6215074" y="3454434"/>
              <a:ext cx="2286016" cy="6239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7" name="淘宝店chenying0907出品 93"/>
            <p:cNvSpPr/>
            <p:nvPr/>
          </p:nvSpPr>
          <p:spPr>
            <a:xfrm>
              <a:off x="6215074" y="3214692"/>
              <a:ext cx="2286016" cy="3000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itchFamily="34" charset="0"/>
                  <a:cs typeface="Lao UI" panose="020B0502040204020203" pitchFamily="34" charset="0"/>
                </a:rPr>
                <a:t>Threats</a:t>
              </a:r>
            </a:p>
          </p:txBody>
        </p:sp>
      </p:grpSp>
      <p:grpSp>
        <p:nvGrpSpPr>
          <p:cNvPr id="23" name="淘宝店chenying0907出品 22"/>
          <p:cNvGrpSpPr/>
          <p:nvPr/>
        </p:nvGrpSpPr>
        <p:grpSpPr bwMode="auto">
          <a:xfrm>
            <a:off x="6215063" y="1785938"/>
            <a:ext cx="2286000" cy="925512"/>
            <a:chOff x="6215074" y="1785932"/>
            <a:chExt cx="2286016" cy="925457"/>
          </a:xfrm>
        </p:grpSpPr>
        <p:sp>
          <p:nvSpPr>
            <p:cNvPr id="8" name="淘宝店chenying0907出品 94"/>
            <p:cNvSpPr/>
            <p:nvPr/>
          </p:nvSpPr>
          <p:spPr>
            <a:xfrm>
              <a:off x="6215074" y="2065315"/>
              <a:ext cx="2286016" cy="6460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9" name="淘宝店chenying0907出品 95"/>
            <p:cNvSpPr/>
            <p:nvPr/>
          </p:nvSpPr>
          <p:spPr>
            <a:xfrm>
              <a:off x="6215074" y="1785932"/>
              <a:ext cx="2286016" cy="30001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itchFamily="34" charset="0"/>
                  <a:cs typeface="Lao UI" panose="020B0502040204020203" pitchFamily="34" charset="0"/>
                </a:rPr>
                <a:t>Weakness</a:t>
              </a:r>
            </a:p>
          </p:txBody>
        </p:sp>
      </p:grpSp>
      <p:sp>
        <p:nvSpPr>
          <p:cNvPr id="16" name="十字箭头 15"/>
          <p:cNvSpPr/>
          <p:nvPr/>
        </p:nvSpPr>
        <p:spPr>
          <a:xfrm>
            <a:off x="3121025" y="1500188"/>
            <a:ext cx="3054350" cy="3054350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淘宝店chenying0907出品 9"/>
          <p:cNvGrpSpPr/>
          <p:nvPr/>
        </p:nvGrpSpPr>
        <p:grpSpPr bwMode="auto">
          <a:xfrm>
            <a:off x="3319463" y="1698625"/>
            <a:ext cx="1222375" cy="1222375"/>
            <a:chOff x="3319699" y="1698745"/>
            <a:chExt cx="1221940" cy="1221940"/>
          </a:xfrm>
        </p:grpSpPr>
        <p:sp>
          <p:nvSpPr>
            <p:cNvPr id="17" name="淘宝店chenying0907出品 16"/>
            <p:cNvSpPr/>
            <p:nvPr/>
          </p:nvSpPr>
          <p:spPr>
            <a:xfrm>
              <a:off x="3319699" y="1698745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algn="ctr" defTabSz="44450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00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32790" name="淘宝店chenying0907出品 17"/>
            <p:cNvSpPr>
              <a:spLocks noChangeArrowheads="1"/>
            </p:cNvSpPr>
            <p:nvPr/>
          </p:nvSpPr>
          <p:spPr bwMode="auto">
            <a:xfrm>
              <a:off x="3428992" y="1785932"/>
              <a:ext cx="928694" cy="1015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en-US" altLang="zh-CN" sz="60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S</a:t>
              </a:r>
            </a:p>
          </p:txBody>
        </p:sp>
      </p:grpSp>
      <p:grpSp>
        <p:nvGrpSpPr>
          <p:cNvPr id="15" name="淘宝店chenying0907出品 14"/>
          <p:cNvGrpSpPr/>
          <p:nvPr/>
        </p:nvGrpSpPr>
        <p:grpSpPr bwMode="auto">
          <a:xfrm>
            <a:off x="4756150" y="1698625"/>
            <a:ext cx="1220788" cy="1222375"/>
            <a:chOff x="4755478" y="1698745"/>
            <a:chExt cx="1221940" cy="1221940"/>
          </a:xfrm>
        </p:grpSpPr>
        <p:sp>
          <p:nvSpPr>
            <p:cNvPr id="18" name="淘宝店chenying0907出品 17"/>
            <p:cNvSpPr/>
            <p:nvPr/>
          </p:nvSpPr>
          <p:spPr>
            <a:xfrm>
              <a:off x="4755478" y="1698745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algn="ctr" defTabSz="44450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00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32788" name="淘宝店chenying0907出品 18"/>
            <p:cNvSpPr>
              <a:spLocks noChangeArrowheads="1"/>
            </p:cNvSpPr>
            <p:nvPr/>
          </p:nvSpPr>
          <p:spPr bwMode="auto">
            <a:xfrm>
              <a:off x="4929190" y="1785932"/>
              <a:ext cx="928694" cy="1015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en-US" altLang="zh-CN" sz="60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W</a:t>
              </a:r>
            </a:p>
          </p:txBody>
        </p:sp>
      </p:grpSp>
      <p:grpSp>
        <p:nvGrpSpPr>
          <p:cNvPr id="22" name="淘宝店chenying0907出品 21"/>
          <p:cNvGrpSpPr/>
          <p:nvPr/>
        </p:nvGrpSpPr>
        <p:grpSpPr bwMode="auto">
          <a:xfrm>
            <a:off x="3319463" y="3135313"/>
            <a:ext cx="1222375" cy="1220787"/>
            <a:chOff x="3319699" y="3134524"/>
            <a:chExt cx="1221940" cy="1221940"/>
          </a:xfrm>
        </p:grpSpPr>
        <p:sp>
          <p:nvSpPr>
            <p:cNvPr id="19" name="淘宝店chenying0907出品 18"/>
            <p:cNvSpPr/>
            <p:nvPr/>
          </p:nvSpPr>
          <p:spPr>
            <a:xfrm>
              <a:off x="3319699" y="3134524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algn="ctr" defTabSz="44450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00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32786" name="淘宝店chenying0907出品 19"/>
            <p:cNvSpPr>
              <a:spLocks noChangeArrowheads="1"/>
            </p:cNvSpPr>
            <p:nvPr/>
          </p:nvSpPr>
          <p:spPr bwMode="auto">
            <a:xfrm>
              <a:off x="3428992" y="3214692"/>
              <a:ext cx="928694" cy="1015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en-US" altLang="zh-CN" sz="60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O</a:t>
              </a:r>
            </a:p>
          </p:txBody>
        </p:sp>
      </p:grpSp>
      <p:grpSp>
        <p:nvGrpSpPr>
          <p:cNvPr id="21" name="淘宝店chenying0907出品 20"/>
          <p:cNvGrpSpPr/>
          <p:nvPr/>
        </p:nvGrpSpPr>
        <p:grpSpPr bwMode="auto">
          <a:xfrm>
            <a:off x="4756150" y="3135313"/>
            <a:ext cx="1220788" cy="1220787"/>
            <a:chOff x="4755478" y="3134524"/>
            <a:chExt cx="1221940" cy="1221940"/>
          </a:xfrm>
        </p:grpSpPr>
        <p:sp>
          <p:nvSpPr>
            <p:cNvPr id="20" name="淘宝店chenying0907出品 19"/>
            <p:cNvSpPr/>
            <p:nvPr/>
          </p:nvSpPr>
          <p:spPr>
            <a:xfrm>
              <a:off x="4755478" y="3134524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algn="ctr" defTabSz="44450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00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32784" name="淘宝店chenying0907出品 20"/>
            <p:cNvSpPr>
              <a:spLocks noChangeArrowheads="1"/>
            </p:cNvSpPr>
            <p:nvPr/>
          </p:nvSpPr>
          <p:spPr bwMode="auto">
            <a:xfrm>
              <a:off x="4929190" y="3286130"/>
              <a:ext cx="928694" cy="1015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en-US" altLang="zh-CN" sz="60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T</a:t>
              </a:r>
            </a:p>
          </p:txBody>
        </p:sp>
      </p:grpSp>
      <p:sp>
        <p:nvSpPr>
          <p:cNvPr id="32779" name="淘宝店chenying0907出品 26"/>
          <p:cNvSpPr txBox="1">
            <a:spLocks noChangeArrowheads="1"/>
          </p:cNvSpPr>
          <p:nvPr/>
        </p:nvSpPr>
        <p:spPr bwMode="auto">
          <a:xfrm>
            <a:off x="263525" y="254000"/>
            <a:ext cx="21224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微软雅黑" panose="020B0503020204020204" pitchFamily="34" charset="-122"/>
              </a:rPr>
              <a:t>工作存在不足</a:t>
            </a:r>
          </a:p>
        </p:txBody>
      </p:sp>
      <p:cxnSp>
        <p:nvCxnSpPr>
          <p:cNvPr id="28" name="淘宝店chenying0907出品 27"/>
          <p:cNvCxnSpPr/>
          <p:nvPr/>
        </p:nvCxnSpPr>
        <p:spPr>
          <a:xfrm>
            <a:off x="338138" y="725488"/>
            <a:ext cx="8459787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1" name="淘宝店chenying0907出品 28"/>
          <p:cNvSpPr txBox="1">
            <a:spLocks noChangeArrowheads="1"/>
          </p:cNvSpPr>
          <p:nvPr/>
        </p:nvSpPr>
        <p:spPr bwMode="auto">
          <a:xfrm>
            <a:off x="6961188" y="385763"/>
            <a:ext cx="197643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latin typeface="Impact" panose="020B0806030902050204" pitchFamily="34" charset="0"/>
              </a:rPr>
              <a:t>LOGO</a:t>
            </a:r>
            <a:r>
              <a:rPr lang="en-US" altLang="zh-CN" sz="1400" dirty="0">
                <a:latin typeface="微软雅黑" panose="020B0503020204020204" pitchFamily="34" charset="-122"/>
              </a:rPr>
              <a:t> / </a:t>
            </a:r>
            <a:r>
              <a:rPr lang="zh-CN" altLang="en-US" sz="1200" dirty="0">
                <a:latin typeface="微软雅黑" panose="020B0503020204020204" pitchFamily="34" charset="-122"/>
              </a:rPr>
              <a:t>广州某某有限公司</a:t>
            </a:r>
          </a:p>
        </p:txBody>
      </p:sp>
      <p:sp>
        <p:nvSpPr>
          <p:cNvPr id="30" name="淘宝店chenying0907出品 29"/>
          <p:cNvSpPr txBox="1"/>
          <p:nvPr/>
        </p:nvSpPr>
        <p:spPr>
          <a:xfrm>
            <a:off x="2235200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Click here to add title</a:t>
            </a:r>
            <a:endParaRPr lang="zh-CN" altLang="en-US" sz="1050" baseline="-3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"/>
          <p:cNvSpPr txBox="1"/>
          <p:nvPr/>
        </p:nvSpPr>
        <p:spPr>
          <a:xfrm>
            <a:off x="5737225" y="2066925"/>
            <a:ext cx="3067050" cy="2173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您的内容打在这里，或者通过复制您的文本后，在此框中选择粘贴，并选择只保留文字；您的内容打在这里，或者通过复制您的文本后，在此框中选择粘贴，并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这里，或者通过复制您的文本后，在此框中选择粘贴，并选择只保留文字</a:t>
            </a:r>
            <a:endParaRPr lang="id-ID" altLang="zh-CN" sz="1000" dirty="0">
              <a:solidFill>
                <a:schemeClr val="tx1">
                  <a:lumMod val="95000"/>
                  <a:lumOff val="5000"/>
                </a:schemeClr>
              </a:solidFill>
              <a:ea typeface="Open Sans Light" pitchFamily="34" charset="0"/>
              <a:cs typeface="Open Sans Light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id-ID" altLang="zh-CN" sz="1000" dirty="0">
              <a:solidFill>
                <a:schemeClr val="tx1">
                  <a:lumMod val="95000"/>
                  <a:lumOff val="5000"/>
                </a:schemeClr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1" name="淘宝店chenying0907出品 40"/>
          <p:cNvSpPr txBox="1"/>
          <p:nvPr/>
        </p:nvSpPr>
        <p:spPr>
          <a:xfrm>
            <a:off x="5727700" y="1711325"/>
            <a:ext cx="18716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添加您的标题</a:t>
            </a:r>
          </a:p>
        </p:txBody>
      </p:sp>
      <p:graphicFrame>
        <p:nvGraphicFramePr>
          <p:cNvPr id="5" name="Chart 1"/>
          <p:cNvGraphicFramePr/>
          <p:nvPr/>
        </p:nvGraphicFramePr>
        <p:xfrm>
          <a:off x="527050" y="1216025"/>
          <a:ext cx="4711700" cy="312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821" name="淘宝店chenying0907出品 5"/>
          <p:cNvSpPr txBox="1">
            <a:spLocks noChangeArrowheads="1"/>
          </p:cNvSpPr>
          <p:nvPr/>
        </p:nvSpPr>
        <p:spPr bwMode="auto">
          <a:xfrm>
            <a:off x="263525" y="254000"/>
            <a:ext cx="21224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微软雅黑" panose="020B0503020204020204" pitchFamily="34" charset="-122"/>
              </a:rPr>
              <a:t>工作存在不足</a:t>
            </a:r>
          </a:p>
        </p:txBody>
      </p:sp>
      <p:cxnSp>
        <p:nvCxnSpPr>
          <p:cNvPr id="7" name="淘宝店chenying0907出品 6"/>
          <p:cNvCxnSpPr/>
          <p:nvPr/>
        </p:nvCxnSpPr>
        <p:spPr>
          <a:xfrm>
            <a:off x="338138" y="725488"/>
            <a:ext cx="8459787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淘宝店chenying0907出品 7"/>
          <p:cNvSpPr txBox="1">
            <a:spLocks noChangeArrowheads="1"/>
          </p:cNvSpPr>
          <p:nvPr/>
        </p:nvSpPr>
        <p:spPr bwMode="auto">
          <a:xfrm>
            <a:off x="6961188" y="385763"/>
            <a:ext cx="197643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latin typeface="Impact" panose="020B0806030902050204" pitchFamily="34" charset="0"/>
              </a:rPr>
              <a:t>LOGO</a:t>
            </a:r>
            <a:r>
              <a:rPr lang="en-US" altLang="zh-CN" sz="1400" dirty="0">
                <a:latin typeface="微软雅黑" panose="020B0503020204020204" pitchFamily="34" charset="-122"/>
              </a:rPr>
              <a:t> / </a:t>
            </a:r>
            <a:r>
              <a:rPr lang="zh-CN" altLang="en-US" sz="1200" dirty="0">
                <a:latin typeface="微软雅黑" panose="020B0503020204020204" pitchFamily="34" charset="-122"/>
              </a:rPr>
              <a:t>广州某某有限公司</a:t>
            </a:r>
          </a:p>
        </p:txBody>
      </p:sp>
      <p:sp>
        <p:nvSpPr>
          <p:cNvPr id="9" name="淘宝店chenying0907出品 8"/>
          <p:cNvSpPr txBox="1"/>
          <p:nvPr/>
        </p:nvSpPr>
        <p:spPr>
          <a:xfrm>
            <a:off x="2235200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Click here to add title</a:t>
            </a:r>
            <a:endParaRPr lang="zh-CN" altLang="en-US" sz="1050" baseline="-3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Arrow 34"/>
          <p:cNvSpPr/>
          <p:nvPr/>
        </p:nvSpPr>
        <p:spPr>
          <a:xfrm>
            <a:off x="4286250" y="2500313"/>
            <a:ext cx="571500" cy="206375"/>
          </a:xfrm>
          <a:prstGeom prst="rightArrow">
            <a:avLst>
              <a:gd name="adj1" fmla="val 19124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36" name="Right Arrow 35"/>
          <p:cNvSpPr/>
          <p:nvPr/>
        </p:nvSpPr>
        <p:spPr>
          <a:xfrm flipH="1">
            <a:off x="4286250" y="2286000"/>
            <a:ext cx="571500" cy="206375"/>
          </a:xfrm>
          <a:prstGeom prst="rightArrow">
            <a:avLst>
              <a:gd name="adj1" fmla="val 1912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37" name="淘宝店chenying0907出品 36"/>
          <p:cNvSpPr/>
          <p:nvPr/>
        </p:nvSpPr>
        <p:spPr>
          <a:xfrm>
            <a:off x="649288" y="4419600"/>
            <a:ext cx="32146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您的内容打在这里，或者通过复制您的文本后，在此框中选择粘贴，并选择只保留文字；您的内容打在这里，或者通过复制您的</a:t>
            </a:r>
            <a:endParaRPr lang="en-US" altLang="zh-CN" sz="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+mn-ea"/>
              </a:rPr>
              <a:t>文本后，在此框中选择粘贴，并选择只保留文字；</a:t>
            </a:r>
            <a:endParaRPr lang="ms-MY" sz="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itchFamily="34" charset="0"/>
              <a:cs typeface="Open Sans Light" pitchFamily="34" charset="0"/>
            </a:endParaRPr>
          </a:p>
        </p:txBody>
      </p:sp>
      <p:grpSp>
        <p:nvGrpSpPr>
          <p:cNvPr id="2" name="淘宝店chenying0907出品 1"/>
          <p:cNvGrpSpPr/>
          <p:nvPr/>
        </p:nvGrpSpPr>
        <p:grpSpPr bwMode="auto">
          <a:xfrm>
            <a:off x="928688" y="1571625"/>
            <a:ext cx="2714625" cy="2189163"/>
            <a:chOff x="928662" y="1571618"/>
            <a:chExt cx="2714644" cy="2189010"/>
          </a:xfrm>
        </p:grpSpPr>
        <p:sp>
          <p:nvSpPr>
            <p:cNvPr id="20" name="Isosceles Triangle 2"/>
            <p:cNvSpPr/>
            <p:nvPr/>
          </p:nvSpPr>
          <p:spPr>
            <a:xfrm>
              <a:off x="928662" y="1571618"/>
              <a:ext cx="1103320" cy="1811211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42" name="淘宝店chenying0907出品 41"/>
            <p:cNvSpPr/>
            <p:nvPr/>
          </p:nvSpPr>
          <p:spPr>
            <a:xfrm>
              <a:off x="1162026" y="3498708"/>
              <a:ext cx="466728" cy="261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itchFamily="34" charset="0"/>
                  <a:cs typeface="Open Sans" pitchFamily="34" charset="0"/>
                </a:rPr>
                <a:t>90%</a:t>
              </a:r>
            </a:p>
          </p:txBody>
        </p:sp>
        <p:sp>
          <p:nvSpPr>
            <p:cNvPr id="21" name="Isosceles Triangle 2"/>
            <p:cNvSpPr/>
            <p:nvPr/>
          </p:nvSpPr>
          <p:spPr>
            <a:xfrm>
              <a:off x="1509691" y="2228797"/>
              <a:ext cx="1028707" cy="1154032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43" name="淘宝店chenying0907出品 42"/>
            <p:cNvSpPr/>
            <p:nvPr/>
          </p:nvSpPr>
          <p:spPr>
            <a:xfrm>
              <a:off x="1733530" y="3498708"/>
              <a:ext cx="466728" cy="261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itchFamily="34" charset="0"/>
                  <a:cs typeface="Open Sans" pitchFamily="34" charset="0"/>
                </a:rPr>
                <a:t>50%</a:t>
              </a:r>
            </a:p>
          </p:txBody>
        </p:sp>
        <p:sp>
          <p:nvSpPr>
            <p:cNvPr id="22" name="Isosceles Triangle 2"/>
            <p:cNvSpPr/>
            <p:nvPr/>
          </p:nvSpPr>
          <p:spPr>
            <a:xfrm>
              <a:off x="2014520" y="2071646"/>
              <a:ext cx="1200158" cy="1311183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44" name="淘宝店chenying0907出品 43"/>
            <p:cNvSpPr/>
            <p:nvPr/>
          </p:nvSpPr>
          <p:spPr>
            <a:xfrm>
              <a:off x="2305034" y="3498708"/>
              <a:ext cx="466728" cy="261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itchFamily="34" charset="0"/>
                  <a:cs typeface="Open Sans" pitchFamily="34" charset="0"/>
                </a:rPr>
                <a:t>65%</a:t>
              </a:r>
            </a:p>
          </p:txBody>
        </p:sp>
        <p:sp>
          <p:nvSpPr>
            <p:cNvPr id="23" name="Isosceles Triangle 2"/>
            <p:cNvSpPr/>
            <p:nvPr/>
          </p:nvSpPr>
          <p:spPr>
            <a:xfrm>
              <a:off x="2614599" y="2357376"/>
              <a:ext cx="1028707" cy="1025453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45" name="淘宝店chenying0907出品 44"/>
            <p:cNvSpPr/>
            <p:nvPr/>
          </p:nvSpPr>
          <p:spPr>
            <a:xfrm>
              <a:off x="2876538" y="3498708"/>
              <a:ext cx="466728" cy="261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itchFamily="34" charset="0"/>
                  <a:cs typeface="Open Sans" pitchFamily="34" charset="0"/>
                </a:rPr>
                <a:t>40%</a:t>
              </a:r>
            </a:p>
          </p:txBody>
        </p:sp>
      </p:grpSp>
      <p:grpSp>
        <p:nvGrpSpPr>
          <p:cNvPr id="3" name="淘宝店chenying0907出品 2"/>
          <p:cNvGrpSpPr/>
          <p:nvPr/>
        </p:nvGrpSpPr>
        <p:grpSpPr bwMode="auto">
          <a:xfrm>
            <a:off x="5572125" y="1571625"/>
            <a:ext cx="2714625" cy="2189163"/>
            <a:chOff x="5572132" y="1571618"/>
            <a:chExt cx="2714644" cy="2189010"/>
          </a:xfrm>
        </p:grpSpPr>
        <p:sp>
          <p:nvSpPr>
            <p:cNvPr id="25" name="Isosceles Triangle 2"/>
            <p:cNvSpPr/>
            <p:nvPr/>
          </p:nvSpPr>
          <p:spPr>
            <a:xfrm>
              <a:off x="5572132" y="1571618"/>
              <a:ext cx="1103321" cy="1811211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65" name="淘宝店chenying0907出品 64"/>
            <p:cNvSpPr/>
            <p:nvPr/>
          </p:nvSpPr>
          <p:spPr>
            <a:xfrm>
              <a:off x="5734058" y="3498708"/>
              <a:ext cx="466728" cy="261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itchFamily="34" charset="0"/>
                  <a:cs typeface="Open Sans" pitchFamily="34" charset="0"/>
                </a:rPr>
                <a:t>90%</a:t>
              </a:r>
            </a:p>
          </p:txBody>
        </p:sp>
        <p:sp>
          <p:nvSpPr>
            <p:cNvPr id="26" name="Isosceles Triangle 2"/>
            <p:cNvSpPr/>
            <p:nvPr/>
          </p:nvSpPr>
          <p:spPr>
            <a:xfrm>
              <a:off x="6153161" y="2214511"/>
              <a:ext cx="1028707" cy="1168318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66" name="淘宝店chenying0907出品 65"/>
            <p:cNvSpPr/>
            <p:nvPr/>
          </p:nvSpPr>
          <p:spPr>
            <a:xfrm>
              <a:off x="6305562" y="3498708"/>
              <a:ext cx="466728" cy="261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itchFamily="34" charset="0"/>
                  <a:cs typeface="Open Sans" pitchFamily="34" charset="0"/>
                </a:rPr>
                <a:t>50%</a:t>
              </a:r>
            </a:p>
          </p:txBody>
        </p:sp>
        <p:sp>
          <p:nvSpPr>
            <p:cNvPr id="27" name="Isosceles Triangle 2"/>
            <p:cNvSpPr/>
            <p:nvPr/>
          </p:nvSpPr>
          <p:spPr>
            <a:xfrm>
              <a:off x="6657990" y="2071646"/>
              <a:ext cx="1200158" cy="1311183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67" name="淘宝店chenying0907出品 66"/>
            <p:cNvSpPr/>
            <p:nvPr/>
          </p:nvSpPr>
          <p:spPr>
            <a:xfrm>
              <a:off x="6877066" y="3498708"/>
              <a:ext cx="466728" cy="261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itchFamily="34" charset="0"/>
                  <a:cs typeface="Open Sans" pitchFamily="34" charset="0"/>
                </a:rPr>
                <a:t>65%</a:t>
              </a:r>
            </a:p>
          </p:txBody>
        </p:sp>
        <p:sp>
          <p:nvSpPr>
            <p:cNvPr id="28" name="Isosceles Triangle 2"/>
            <p:cNvSpPr/>
            <p:nvPr/>
          </p:nvSpPr>
          <p:spPr>
            <a:xfrm>
              <a:off x="7258069" y="1714483"/>
              <a:ext cx="1028707" cy="1668346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68" name="淘宝店chenying0907出品 67"/>
            <p:cNvSpPr/>
            <p:nvPr/>
          </p:nvSpPr>
          <p:spPr>
            <a:xfrm>
              <a:off x="7448570" y="3498708"/>
              <a:ext cx="466728" cy="261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itchFamily="34" charset="0"/>
                  <a:cs typeface="Open Sans" pitchFamily="34" charset="0"/>
                </a:rPr>
                <a:t>40%</a:t>
              </a:r>
            </a:p>
          </p:txBody>
        </p:sp>
      </p:grpSp>
      <p:sp>
        <p:nvSpPr>
          <p:cNvPr id="56" name="淘宝店chenying0907出品 64"/>
          <p:cNvSpPr/>
          <p:nvPr/>
        </p:nvSpPr>
        <p:spPr>
          <a:xfrm>
            <a:off x="4295775" y="1920875"/>
            <a:ext cx="5826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2016</a:t>
            </a:r>
          </a:p>
        </p:txBody>
      </p:sp>
      <p:sp>
        <p:nvSpPr>
          <p:cNvPr id="57" name="淘宝店chenying0907出品 64"/>
          <p:cNvSpPr/>
          <p:nvPr/>
        </p:nvSpPr>
        <p:spPr>
          <a:xfrm>
            <a:off x="4295775" y="2706688"/>
            <a:ext cx="582613" cy="306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2015</a:t>
            </a:r>
          </a:p>
        </p:txBody>
      </p:sp>
      <p:grpSp>
        <p:nvGrpSpPr>
          <p:cNvPr id="32" name="淘宝店chenying0907出品 31"/>
          <p:cNvGrpSpPr/>
          <p:nvPr/>
        </p:nvGrpSpPr>
        <p:grpSpPr>
          <a:xfrm>
            <a:off x="928662" y="3910468"/>
            <a:ext cx="2028878" cy="377842"/>
            <a:chOff x="928662" y="3910468"/>
            <a:chExt cx="2028878" cy="377842"/>
          </a:xfrm>
          <a:solidFill>
            <a:schemeClr val="accent1"/>
          </a:solidFill>
        </p:grpSpPr>
        <p:grpSp>
          <p:nvGrpSpPr>
            <p:cNvPr id="59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5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8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61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3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8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73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1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8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74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79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8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75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77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7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87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8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8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90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1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9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93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4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9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96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7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99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0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0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02" name="淘宝店chenying0907出品 41"/>
          <p:cNvSpPr/>
          <p:nvPr/>
        </p:nvSpPr>
        <p:spPr>
          <a:xfrm>
            <a:off x="3132138" y="3930650"/>
            <a:ext cx="569912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90%</a:t>
            </a:r>
          </a:p>
        </p:txBody>
      </p:sp>
      <p:grpSp>
        <p:nvGrpSpPr>
          <p:cNvPr id="4" name="淘宝店chenying0907出品 3"/>
          <p:cNvGrpSpPr/>
          <p:nvPr/>
        </p:nvGrpSpPr>
        <p:grpSpPr>
          <a:xfrm>
            <a:off x="5703446" y="3914891"/>
            <a:ext cx="1944572" cy="378000"/>
            <a:chOff x="5703446" y="3914891"/>
            <a:chExt cx="1944572" cy="378000"/>
          </a:xfrm>
          <a:solidFill>
            <a:schemeClr val="bg2">
              <a:lumMod val="50000"/>
            </a:schemeClr>
          </a:solidFill>
        </p:grpSpPr>
        <p:grpSp>
          <p:nvGrpSpPr>
            <p:cNvPr id="104" name="Group 302"/>
            <p:cNvGrpSpPr>
              <a:grpSpLocks noChangeAspect="1"/>
            </p:cNvGrpSpPr>
            <p:nvPr/>
          </p:nvGrpSpPr>
          <p:grpSpPr>
            <a:xfrm>
              <a:off x="5703446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8" name="Oval 58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19" name="淘宝店chenying0907出品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05" name="Group 302"/>
            <p:cNvGrpSpPr>
              <a:grpSpLocks noChangeAspect="1"/>
            </p:cNvGrpSpPr>
            <p:nvPr/>
          </p:nvGrpSpPr>
          <p:grpSpPr>
            <a:xfrm>
              <a:off x="5900035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6" name="Oval 73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17" name="淘宝店chenying0907出品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06" name="Group 302"/>
            <p:cNvGrpSpPr>
              <a:grpSpLocks noChangeAspect="1"/>
            </p:cNvGrpSpPr>
            <p:nvPr/>
          </p:nvGrpSpPr>
          <p:grpSpPr>
            <a:xfrm>
              <a:off x="6096624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4" name="Oval 76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15" name="淘宝店chenying0907出品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07" name="Group 302"/>
            <p:cNvGrpSpPr>
              <a:grpSpLocks noChangeAspect="1"/>
            </p:cNvGrpSpPr>
            <p:nvPr/>
          </p:nvGrpSpPr>
          <p:grpSpPr>
            <a:xfrm>
              <a:off x="6293213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2" name="Oval 79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13" name="淘宝店chenying0907出品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08" name="Group 302"/>
            <p:cNvGrpSpPr>
              <a:grpSpLocks noChangeAspect="1"/>
            </p:cNvGrpSpPr>
            <p:nvPr/>
          </p:nvGrpSpPr>
          <p:grpSpPr>
            <a:xfrm>
              <a:off x="6489802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0" name="Oval 82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11" name="淘宝店chenying0907出品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20" name="Group 302"/>
            <p:cNvGrpSpPr>
              <a:grpSpLocks noChangeAspect="1"/>
            </p:cNvGrpSpPr>
            <p:nvPr/>
          </p:nvGrpSpPr>
          <p:grpSpPr>
            <a:xfrm>
              <a:off x="6686391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21" name="Oval 58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22" name="淘宝店chenying0907出品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23" name="Group 302"/>
            <p:cNvGrpSpPr>
              <a:grpSpLocks noChangeAspect="1"/>
            </p:cNvGrpSpPr>
            <p:nvPr/>
          </p:nvGrpSpPr>
          <p:grpSpPr>
            <a:xfrm>
              <a:off x="6882980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24" name="Oval 73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25" name="淘宝店chenying0907出品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26" name="Group 302"/>
            <p:cNvGrpSpPr>
              <a:grpSpLocks noChangeAspect="1"/>
            </p:cNvGrpSpPr>
            <p:nvPr/>
          </p:nvGrpSpPr>
          <p:grpSpPr>
            <a:xfrm>
              <a:off x="7079569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27" name="Oval 76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28" name="淘宝店chenying0907出品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29" name="Group 302"/>
            <p:cNvGrpSpPr>
              <a:grpSpLocks noChangeAspect="1"/>
            </p:cNvGrpSpPr>
            <p:nvPr/>
          </p:nvGrpSpPr>
          <p:grpSpPr>
            <a:xfrm>
              <a:off x="7276158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30" name="Oval 79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31" name="淘宝店chenying0907出品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32" name="Group 302"/>
            <p:cNvGrpSpPr>
              <a:grpSpLocks noChangeAspect="1"/>
            </p:cNvGrpSpPr>
            <p:nvPr/>
          </p:nvGrpSpPr>
          <p:grpSpPr>
            <a:xfrm>
              <a:off x="7472746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33" name="Oval 82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34" name="淘宝店chenying0907出品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35" name="淘宝店chenying0907出品 36"/>
          <p:cNvSpPr/>
          <p:nvPr/>
        </p:nvSpPr>
        <p:spPr>
          <a:xfrm>
            <a:off x="5291138" y="4419600"/>
            <a:ext cx="32146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您的内容打在这里，或者通过复制您的文本后，在此框中选择粘贴，并选择只保留文字；您的内容打在这里，或者通过复制您的</a:t>
            </a:r>
            <a:endParaRPr lang="en-US" altLang="zh-CN" sz="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+mn-ea"/>
              </a:rPr>
              <a:t>文本后，在此框中选择粘贴，并选择只保留文字；</a:t>
            </a:r>
            <a:endParaRPr lang="ms-MY" sz="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36" name="淘宝店chenying0907出品 41"/>
          <p:cNvSpPr/>
          <p:nvPr/>
        </p:nvSpPr>
        <p:spPr>
          <a:xfrm>
            <a:off x="7773988" y="3930650"/>
            <a:ext cx="684212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100%</a:t>
            </a:r>
          </a:p>
        </p:txBody>
      </p:sp>
      <p:sp>
        <p:nvSpPr>
          <p:cNvPr id="36878" name="淘宝店chenying0907出品 102"/>
          <p:cNvSpPr txBox="1">
            <a:spLocks noChangeArrowheads="1"/>
          </p:cNvSpPr>
          <p:nvPr/>
        </p:nvSpPr>
        <p:spPr bwMode="auto">
          <a:xfrm>
            <a:off x="263525" y="254000"/>
            <a:ext cx="21224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微软雅黑" panose="020B0503020204020204" pitchFamily="34" charset="-122"/>
              </a:rPr>
              <a:t>工作存在不足</a:t>
            </a:r>
          </a:p>
        </p:txBody>
      </p:sp>
      <p:cxnSp>
        <p:nvCxnSpPr>
          <p:cNvPr id="109" name="淘宝店chenying0907出品 108"/>
          <p:cNvCxnSpPr/>
          <p:nvPr/>
        </p:nvCxnSpPr>
        <p:spPr>
          <a:xfrm>
            <a:off x="338138" y="725488"/>
            <a:ext cx="8459787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0" name="淘宝店chenying0907出品 136"/>
          <p:cNvSpPr txBox="1">
            <a:spLocks noChangeArrowheads="1"/>
          </p:cNvSpPr>
          <p:nvPr/>
        </p:nvSpPr>
        <p:spPr bwMode="auto">
          <a:xfrm>
            <a:off x="6961188" y="385763"/>
            <a:ext cx="197643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latin typeface="Impact" panose="020B0806030902050204" pitchFamily="34" charset="0"/>
              </a:rPr>
              <a:t>LOGO</a:t>
            </a:r>
            <a:r>
              <a:rPr lang="en-US" altLang="zh-CN" sz="1400" dirty="0">
                <a:latin typeface="微软雅黑" panose="020B0503020204020204" pitchFamily="34" charset="-122"/>
              </a:rPr>
              <a:t> / </a:t>
            </a:r>
            <a:r>
              <a:rPr lang="zh-CN" altLang="en-US" sz="1200" dirty="0">
                <a:latin typeface="微软雅黑" panose="020B0503020204020204" pitchFamily="34" charset="-122"/>
              </a:rPr>
              <a:t>广州某某有限公司</a:t>
            </a:r>
          </a:p>
        </p:txBody>
      </p:sp>
      <p:sp>
        <p:nvSpPr>
          <p:cNvPr id="138" name="淘宝店chenying0907出品 137"/>
          <p:cNvSpPr txBox="1"/>
          <p:nvPr/>
        </p:nvSpPr>
        <p:spPr>
          <a:xfrm>
            <a:off x="2235200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Click here to add title</a:t>
            </a:r>
            <a:endParaRPr lang="zh-CN" altLang="en-US" sz="1050" baseline="-3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56" grpId="0"/>
      <p:bldP spid="57" grpId="0"/>
      <p:bldP spid="102" grpId="0"/>
      <p:bldP spid="135" grpId="0"/>
      <p:bldP spid="1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淘宝店chenying0907出品 7"/>
          <p:cNvGrpSpPr/>
          <p:nvPr/>
        </p:nvGrpSpPr>
        <p:grpSpPr bwMode="auto">
          <a:xfrm>
            <a:off x="985838" y="1906588"/>
            <a:ext cx="1136650" cy="1136650"/>
            <a:chOff x="916758" y="2190169"/>
            <a:chExt cx="1136357" cy="1136357"/>
          </a:xfrm>
        </p:grpSpPr>
        <p:sp>
          <p:nvSpPr>
            <p:cNvPr id="3" name="淘宝店chenying0907出品 2"/>
            <p:cNvSpPr/>
            <p:nvPr/>
          </p:nvSpPr>
          <p:spPr>
            <a:xfrm>
              <a:off x="916758" y="2190169"/>
              <a:ext cx="1136357" cy="113635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9" name="淘宝店chenying0907出品 18"/>
            <p:cNvGrpSpPr>
              <a:grpSpLocks noChangeAspect="1"/>
            </p:cNvGrpSpPr>
            <p:nvPr/>
          </p:nvGrpSpPr>
          <p:grpSpPr>
            <a:xfrm>
              <a:off x="1163191" y="2380476"/>
              <a:ext cx="648000" cy="624796"/>
              <a:chOff x="7019925" y="5499100"/>
              <a:chExt cx="312738" cy="301626"/>
            </a:xfrm>
            <a:solidFill>
              <a:schemeClr val="bg1"/>
            </a:solidFill>
          </p:grpSpPr>
          <p:sp>
            <p:nvSpPr>
              <p:cNvPr id="20" name="淘宝店chenying0907出品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" name="淘宝店chenying0907出品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7" name="淘宝店chenying0907出品 6"/>
          <p:cNvGrpSpPr/>
          <p:nvPr/>
        </p:nvGrpSpPr>
        <p:grpSpPr bwMode="auto">
          <a:xfrm>
            <a:off x="2955925" y="1906588"/>
            <a:ext cx="1136650" cy="1136650"/>
            <a:chOff x="2761423" y="2190169"/>
            <a:chExt cx="1136357" cy="1136357"/>
          </a:xfrm>
        </p:grpSpPr>
        <p:sp>
          <p:nvSpPr>
            <p:cNvPr id="6" name="淘宝店chenying0907出品 5"/>
            <p:cNvSpPr/>
            <p:nvPr/>
          </p:nvSpPr>
          <p:spPr>
            <a:xfrm>
              <a:off x="2761423" y="2190169"/>
              <a:ext cx="1136357" cy="113635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KSO_Shape"/>
            <p:cNvSpPr>
              <a:spLocks noChangeAspect="1"/>
            </p:cNvSpPr>
            <p:nvPr/>
          </p:nvSpPr>
          <p:spPr bwMode="auto">
            <a:xfrm>
              <a:off x="2989964" y="2475845"/>
              <a:ext cx="684037" cy="512630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" name="淘宝店chenying0907出品 4"/>
          <p:cNvGrpSpPr/>
          <p:nvPr/>
        </p:nvGrpSpPr>
        <p:grpSpPr bwMode="auto">
          <a:xfrm>
            <a:off x="4927600" y="1906588"/>
            <a:ext cx="1135063" cy="1136650"/>
            <a:chOff x="4606088" y="2190169"/>
            <a:chExt cx="1136357" cy="1136357"/>
          </a:xfrm>
        </p:grpSpPr>
        <p:sp>
          <p:nvSpPr>
            <p:cNvPr id="9" name="淘宝店chenying0907出品 8"/>
            <p:cNvSpPr/>
            <p:nvPr/>
          </p:nvSpPr>
          <p:spPr>
            <a:xfrm>
              <a:off x="4606088" y="2190169"/>
              <a:ext cx="1136357" cy="113635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KSO_Shape"/>
            <p:cNvSpPr>
              <a:spLocks noChangeAspect="1"/>
            </p:cNvSpPr>
            <p:nvPr/>
          </p:nvSpPr>
          <p:spPr bwMode="auto">
            <a:xfrm>
              <a:off x="4877860" y="2431407"/>
              <a:ext cx="592812" cy="593572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" name="淘宝店chenying0907出品 3"/>
          <p:cNvGrpSpPr/>
          <p:nvPr/>
        </p:nvGrpSpPr>
        <p:grpSpPr bwMode="auto">
          <a:xfrm>
            <a:off x="6897688" y="1906588"/>
            <a:ext cx="1136650" cy="1136650"/>
            <a:chOff x="6450753" y="2190169"/>
            <a:chExt cx="1136357" cy="1136357"/>
          </a:xfrm>
        </p:grpSpPr>
        <p:sp>
          <p:nvSpPr>
            <p:cNvPr id="12" name="淘宝店chenying0907出品 11"/>
            <p:cNvSpPr/>
            <p:nvPr/>
          </p:nvSpPr>
          <p:spPr>
            <a:xfrm>
              <a:off x="6450753" y="2190169"/>
              <a:ext cx="1136357" cy="11363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KSO_Shape"/>
            <p:cNvSpPr>
              <a:spLocks noChangeAspect="1"/>
            </p:cNvSpPr>
            <p:nvPr/>
          </p:nvSpPr>
          <p:spPr bwMode="auto">
            <a:xfrm>
              <a:off x="6785629" y="2429819"/>
              <a:ext cx="466605" cy="606269"/>
            </a:xfrm>
            <a:custGeom>
              <a:avLst/>
              <a:gdLst>
                <a:gd name="T0" fmla="*/ 2147483646 w 5278"/>
                <a:gd name="T1" fmla="*/ 2147483646 h 6863"/>
                <a:gd name="T2" fmla="*/ 2147483646 w 5278"/>
                <a:gd name="T3" fmla="*/ 2147483646 h 6863"/>
                <a:gd name="T4" fmla="*/ 2147483646 w 5278"/>
                <a:gd name="T5" fmla="*/ 2147483646 h 6863"/>
                <a:gd name="T6" fmla="*/ 2147483646 w 5278"/>
                <a:gd name="T7" fmla="*/ 2147483646 h 6863"/>
                <a:gd name="T8" fmla="*/ 2147483646 w 5278"/>
                <a:gd name="T9" fmla="*/ 2147483646 h 6863"/>
                <a:gd name="T10" fmla="*/ 2147483646 w 5278"/>
                <a:gd name="T11" fmla="*/ 2147483646 h 6863"/>
                <a:gd name="T12" fmla="*/ 2147483646 w 5278"/>
                <a:gd name="T13" fmla="*/ 2147483646 h 6863"/>
                <a:gd name="T14" fmla="*/ 2147483646 w 5278"/>
                <a:gd name="T15" fmla="*/ 2147483646 h 6863"/>
                <a:gd name="T16" fmla="*/ 2147483646 w 5278"/>
                <a:gd name="T17" fmla="*/ 2147483646 h 6863"/>
                <a:gd name="T18" fmla="*/ 2147483646 w 5278"/>
                <a:gd name="T19" fmla="*/ 2147483646 h 6863"/>
                <a:gd name="T20" fmla="*/ 2147483646 w 5278"/>
                <a:gd name="T21" fmla="*/ 2147483646 h 6863"/>
                <a:gd name="T22" fmla="*/ 2147483646 w 5278"/>
                <a:gd name="T23" fmla="*/ 2147483646 h 6863"/>
                <a:gd name="T24" fmla="*/ 2147483646 w 5278"/>
                <a:gd name="T25" fmla="*/ 2147483646 h 6863"/>
                <a:gd name="T26" fmla="*/ 2147483646 w 5278"/>
                <a:gd name="T27" fmla="*/ 2147483646 h 6863"/>
                <a:gd name="T28" fmla="*/ 2147483646 w 5278"/>
                <a:gd name="T29" fmla="*/ 2147483646 h 6863"/>
                <a:gd name="T30" fmla="*/ 2147483646 w 5278"/>
                <a:gd name="T31" fmla="*/ 2147483646 h 6863"/>
                <a:gd name="T32" fmla="*/ 2147483646 w 5278"/>
                <a:gd name="T33" fmla="*/ 2147483646 h 6863"/>
                <a:gd name="T34" fmla="*/ 2147483646 w 5278"/>
                <a:gd name="T35" fmla="*/ 2147483646 h 6863"/>
                <a:gd name="T36" fmla="*/ 2147483646 w 5278"/>
                <a:gd name="T37" fmla="*/ 2147483646 h 6863"/>
                <a:gd name="T38" fmla="*/ 2147483646 w 5278"/>
                <a:gd name="T39" fmla="*/ 2147483646 h 6863"/>
                <a:gd name="T40" fmla="*/ 2147483646 w 5278"/>
                <a:gd name="T41" fmla="*/ 2147483646 h 6863"/>
                <a:gd name="T42" fmla="*/ 2147483646 w 5278"/>
                <a:gd name="T43" fmla="*/ 2147483646 h 6863"/>
                <a:gd name="T44" fmla="*/ 2147483646 w 5278"/>
                <a:gd name="T45" fmla="*/ 2147483646 h 6863"/>
                <a:gd name="T46" fmla="*/ 2147483646 w 5278"/>
                <a:gd name="T47" fmla="*/ 2147483646 h 6863"/>
                <a:gd name="T48" fmla="*/ 2147483646 w 5278"/>
                <a:gd name="T49" fmla="*/ 2147483646 h 6863"/>
                <a:gd name="T50" fmla="*/ 2147483646 w 5278"/>
                <a:gd name="T51" fmla="*/ 2147483646 h 6863"/>
                <a:gd name="T52" fmla="*/ 2147483646 w 5278"/>
                <a:gd name="T53" fmla="*/ 2147483646 h 6863"/>
                <a:gd name="T54" fmla="*/ 2147483646 w 5278"/>
                <a:gd name="T55" fmla="*/ 2147483646 h 6863"/>
                <a:gd name="T56" fmla="*/ 2147483646 w 5278"/>
                <a:gd name="T57" fmla="*/ 2147483646 h 6863"/>
                <a:gd name="T58" fmla="*/ 2147483646 w 5278"/>
                <a:gd name="T59" fmla="*/ 2147483646 h 6863"/>
                <a:gd name="T60" fmla="*/ 2147483646 w 5278"/>
                <a:gd name="T61" fmla="*/ 2147483646 h 6863"/>
                <a:gd name="T62" fmla="*/ 2147483646 w 5278"/>
                <a:gd name="T63" fmla="*/ 2147483646 h 6863"/>
                <a:gd name="T64" fmla="*/ 2147483646 w 5278"/>
                <a:gd name="T65" fmla="*/ 2147483646 h 6863"/>
                <a:gd name="T66" fmla="*/ 2147483646 w 5278"/>
                <a:gd name="T67" fmla="*/ 2147483646 h 6863"/>
                <a:gd name="T68" fmla="*/ 2147483646 w 5278"/>
                <a:gd name="T69" fmla="*/ 2147483646 h 6863"/>
                <a:gd name="T70" fmla="*/ 2147483646 w 5278"/>
                <a:gd name="T71" fmla="*/ 2147483646 h 6863"/>
                <a:gd name="T72" fmla="*/ 2147483646 w 5278"/>
                <a:gd name="T73" fmla="*/ 2147483646 h 6863"/>
                <a:gd name="T74" fmla="*/ 2147483646 w 5278"/>
                <a:gd name="T75" fmla="*/ 2147483646 h 6863"/>
                <a:gd name="T76" fmla="*/ 2147483646 w 5278"/>
                <a:gd name="T77" fmla="*/ 2147483646 h 6863"/>
                <a:gd name="T78" fmla="*/ 2147483646 w 5278"/>
                <a:gd name="T79" fmla="*/ 2147483646 h 6863"/>
                <a:gd name="T80" fmla="*/ 2147483646 w 5278"/>
                <a:gd name="T81" fmla="*/ 2147483646 h 6863"/>
                <a:gd name="T82" fmla="*/ 2147483646 w 5278"/>
                <a:gd name="T83" fmla="*/ 2147483646 h 6863"/>
                <a:gd name="T84" fmla="*/ 0 w 5278"/>
                <a:gd name="T85" fmla="*/ 2147483646 h 6863"/>
                <a:gd name="T86" fmla="*/ 2147483646 w 5278"/>
                <a:gd name="T87" fmla="*/ 2147483646 h 6863"/>
                <a:gd name="T88" fmla="*/ 2147483646 w 5278"/>
                <a:gd name="T89" fmla="*/ 2147483646 h 6863"/>
                <a:gd name="T90" fmla="*/ 2147483646 w 5278"/>
                <a:gd name="T91" fmla="*/ 2147483646 h 6863"/>
                <a:gd name="T92" fmla="*/ 2147483646 w 5278"/>
                <a:gd name="T93" fmla="*/ 2147483646 h 6863"/>
                <a:gd name="T94" fmla="*/ 2147483646 w 5278"/>
                <a:gd name="T95" fmla="*/ 2147483646 h 6863"/>
                <a:gd name="T96" fmla="*/ 2147483646 w 5278"/>
                <a:gd name="T97" fmla="*/ 1347340187 h 6863"/>
                <a:gd name="T98" fmla="*/ 2147483646 w 5278"/>
                <a:gd name="T99" fmla="*/ 513294381 h 6863"/>
                <a:gd name="T100" fmla="*/ 2147483646 w 5278"/>
                <a:gd name="T101" fmla="*/ 42761601 h 6863"/>
                <a:gd name="T102" fmla="*/ 2147483646 w 5278"/>
                <a:gd name="T103" fmla="*/ 21419384 h 6863"/>
                <a:gd name="T104" fmla="*/ 2147483646 w 5278"/>
                <a:gd name="T105" fmla="*/ 363589915 h 6863"/>
                <a:gd name="T106" fmla="*/ 2147483646 w 5278"/>
                <a:gd name="T107" fmla="*/ 1133454737 h 6863"/>
                <a:gd name="T108" fmla="*/ 2147483646 w 5278"/>
                <a:gd name="T109" fmla="*/ 2147483646 h 6863"/>
                <a:gd name="T110" fmla="*/ 2147483646 w 5278"/>
                <a:gd name="T111" fmla="*/ 2147483646 h 6863"/>
                <a:gd name="T112" fmla="*/ 2147483646 w 5278"/>
                <a:gd name="T113" fmla="*/ 2147483646 h 6863"/>
                <a:gd name="T114" fmla="*/ 2147483646 w 5278"/>
                <a:gd name="T115" fmla="*/ 2147483646 h 6863"/>
                <a:gd name="T116" fmla="*/ 2147483646 w 5278"/>
                <a:gd name="T117" fmla="*/ 2147483646 h 6863"/>
                <a:gd name="T118" fmla="*/ 2147483646 w 5278"/>
                <a:gd name="T119" fmla="*/ 2147483646 h 68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78" h="6863">
                  <a:moveTo>
                    <a:pt x="4046" y="5103"/>
                  </a:moveTo>
                  <a:lnTo>
                    <a:pt x="1054" y="5103"/>
                  </a:lnTo>
                  <a:lnTo>
                    <a:pt x="1054" y="4927"/>
                  </a:lnTo>
                  <a:lnTo>
                    <a:pt x="4046" y="4927"/>
                  </a:lnTo>
                  <a:lnTo>
                    <a:pt x="4046" y="5103"/>
                  </a:lnTo>
                  <a:close/>
                  <a:moveTo>
                    <a:pt x="2814" y="4575"/>
                  </a:moveTo>
                  <a:lnTo>
                    <a:pt x="1054" y="4575"/>
                  </a:lnTo>
                  <a:lnTo>
                    <a:pt x="1054" y="4399"/>
                  </a:lnTo>
                  <a:lnTo>
                    <a:pt x="2814" y="4399"/>
                  </a:lnTo>
                  <a:lnTo>
                    <a:pt x="2814" y="4575"/>
                  </a:lnTo>
                  <a:close/>
                  <a:moveTo>
                    <a:pt x="3342" y="4047"/>
                  </a:moveTo>
                  <a:lnTo>
                    <a:pt x="1054" y="4047"/>
                  </a:lnTo>
                  <a:lnTo>
                    <a:pt x="1054" y="3872"/>
                  </a:lnTo>
                  <a:lnTo>
                    <a:pt x="3342" y="3872"/>
                  </a:lnTo>
                  <a:lnTo>
                    <a:pt x="3342" y="4047"/>
                  </a:lnTo>
                  <a:close/>
                  <a:moveTo>
                    <a:pt x="4222" y="3520"/>
                  </a:moveTo>
                  <a:lnTo>
                    <a:pt x="1054" y="3520"/>
                  </a:lnTo>
                  <a:lnTo>
                    <a:pt x="1054" y="3344"/>
                  </a:lnTo>
                  <a:lnTo>
                    <a:pt x="4222" y="3344"/>
                  </a:lnTo>
                  <a:lnTo>
                    <a:pt x="4222" y="3520"/>
                  </a:lnTo>
                  <a:close/>
                  <a:moveTo>
                    <a:pt x="2814" y="2992"/>
                  </a:moveTo>
                  <a:lnTo>
                    <a:pt x="1054" y="2992"/>
                  </a:lnTo>
                  <a:lnTo>
                    <a:pt x="1054" y="2816"/>
                  </a:lnTo>
                  <a:lnTo>
                    <a:pt x="2814" y="2816"/>
                  </a:lnTo>
                  <a:lnTo>
                    <a:pt x="2814" y="2992"/>
                  </a:lnTo>
                  <a:close/>
                  <a:moveTo>
                    <a:pt x="4750" y="1056"/>
                  </a:moveTo>
                  <a:lnTo>
                    <a:pt x="3518" y="1056"/>
                  </a:lnTo>
                  <a:lnTo>
                    <a:pt x="3620" y="1362"/>
                  </a:lnTo>
                  <a:lnTo>
                    <a:pt x="3664" y="1373"/>
                  </a:lnTo>
                  <a:lnTo>
                    <a:pt x="3707" y="1385"/>
                  </a:lnTo>
                  <a:lnTo>
                    <a:pt x="3747" y="1397"/>
                  </a:lnTo>
                  <a:lnTo>
                    <a:pt x="3785" y="1412"/>
                  </a:lnTo>
                  <a:lnTo>
                    <a:pt x="3822" y="1426"/>
                  </a:lnTo>
                  <a:lnTo>
                    <a:pt x="3856" y="1441"/>
                  </a:lnTo>
                  <a:lnTo>
                    <a:pt x="3888" y="1458"/>
                  </a:lnTo>
                  <a:lnTo>
                    <a:pt x="3919" y="1476"/>
                  </a:lnTo>
                  <a:lnTo>
                    <a:pt x="3948" y="1494"/>
                  </a:lnTo>
                  <a:lnTo>
                    <a:pt x="3976" y="1513"/>
                  </a:lnTo>
                  <a:lnTo>
                    <a:pt x="4001" y="1534"/>
                  </a:lnTo>
                  <a:lnTo>
                    <a:pt x="4025" y="1555"/>
                  </a:lnTo>
                  <a:lnTo>
                    <a:pt x="4046" y="1577"/>
                  </a:lnTo>
                  <a:lnTo>
                    <a:pt x="4067" y="1599"/>
                  </a:lnTo>
                  <a:lnTo>
                    <a:pt x="4086" y="1622"/>
                  </a:lnTo>
                  <a:lnTo>
                    <a:pt x="4104" y="1646"/>
                  </a:lnTo>
                  <a:lnTo>
                    <a:pt x="4119" y="1671"/>
                  </a:lnTo>
                  <a:lnTo>
                    <a:pt x="4134" y="1696"/>
                  </a:lnTo>
                  <a:lnTo>
                    <a:pt x="4148" y="1723"/>
                  </a:lnTo>
                  <a:lnTo>
                    <a:pt x="4160" y="1749"/>
                  </a:lnTo>
                  <a:lnTo>
                    <a:pt x="4171" y="1777"/>
                  </a:lnTo>
                  <a:lnTo>
                    <a:pt x="4180" y="1805"/>
                  </a:lnTo>
                  <a:lnTo>
                    <a:pt x="4189" y="1834"/>
                  </a:lnTo>
                  <a:lnTo>
                    <a:pt x="4196" y="1863"/>
                  </a:lnTo>
                  <a:lnTo>
                    <a:pt x="4203" y="1892"/>
                  </a:lnTo>
                  <a:lnTo>
                    <a:pt x="4208" y="1923"/>
                  </a:lnTo>
                  <a:lnTo>
                    <a:pt x="4213" y="1953"/>
                  </a:lnTo>
                  <a:lnTo>
                    <a:pt x="4216" y="1984"/>
                  </a:lnTo>
                  <a:lnTo>
                    <a:pt x="4219" y="2015"/>
                  </a:lnTo>
                  <a:lnTo>
                    <a:pt x="4221" y="2047"/>
                  </a:lnTo>
                  <a:lnTo>
                    <a:pt x="4222" y="2078"/>
                  </a:lnTo>
                  <a:lnTo>
                    <a:pt x="4222" y="2111"/>
                  </a:lnTo>
                  <a:lnTo>
                    <a:pt x="1054" y="2111"/>
                  </a:lnTo>
                  <a:lnTo>
                    <a:pt x="1056" y="2081"/>
                  </a:lnTo>
                  <a:lnTo>
                    <a:pt x="1057" y="2050"/>
                  </a:lnTo>
                  <a:lnTo>
                    <a:pt x="1058" y="2020"/>
                  </a:lnTo>
                  <a:lnTo>
                    <a:pt x="1062" y="1990"/>
                  </a:lnTo>
                  <a:lnTo>
                    <a:pt x="1065" y="1960"/>
                  </a:lnTo>
                  <a:lnTo>
                    <a:pt x="1070" y="1931"/>
                  </a:lnTo>
                  <a:lnTo>
                    <a:pt x="1076" y="1902"/>
                  </a:lnTo>
                  <a:lnTo>
                    <a:pt x="1083" y="1874"/>
                  </a:lnTo>
                  <a:lnTo>
                    <a:pt x="1092" y="1846"/>
                  </a:lnTo>
                  <a:lnTo>
                    <a:pt x="1101" y="1819"/>
                  </a:lnTo>
                  <a:lnTo>
                    <a:pt x="1111" y="1792"/>
                  </a:lnTo>
                  <a:lnTo>
                    <a:pt x="1123" y="1766"/>
                  </a:lnTo>
                  <a:lnTo>
                    <a:pt x="1135" y="1740"/>
                  </a:lnTo>
                  <a:lnTo>
                    <a:pt x="1149" y="1714"/>
                  </a:lnTo>
                  <a:lnTo>
                    <a:pt x="1165" y="1690"/>
                  </a:lnTo>
                  <a:lnTo>
                    <a:pt x="1180" y="1665"/>
                  </a:lnTo>
                  <a:lnTo>
                    <a:pt x="1198" y="1643"/>
                  </a:lnTo>
                  <a:lnTo>
                    <a:pt x="1217" y="1620"/>
                  </a:lnTo>
                  <a:lnTo>
                    <a:pt x="1239" y="1597"/>
                  </a:lnTo>
                  <a:lnTo>
                    <a:pt x="1260" y="1576"/>
                  </a:lnTo>
                  <a:lnTo>
                    <a:pt x="1284" y="1555"/>
                  </a:lnTo>
                  <a:lnTo>
                    <a:pt x="1309" y="1535"/>
                  </a:lnTo>
                  <a:lnTo>
                    <a:pt x="1336" y="1516"/>
                  </a:lnTo>
                  <a:lnTo>
                    <a:pt x="1363" y="1498"/>
                  </a:lnTo>
                  <a:lnTo>
                    <a:pt x="1393" y="1480"/>
                  </a:lnTo>
                  <a:lnTo>
                    <a:pt x="1426" y="1463"/>
                  </a:lnTo>
                  <a:lnTo>
                    <a:pt x="1458" y="1447"/>
                  </a:lnTo>
                  <a:lnTo>
                    <a:pt x="1493" y="1432"/>
                  </a:lnTo>
                  <a:lnTo>
                    <a:pt x="1530" y="1418"/>
                  </a:lnTo>
                  <a:lnTo>
                    <a:pt x="1568" y="1404"/>
                  </a:lnTo>
                  <a:lnTo>
                    <a:pt x="1609" y="1392"/>
                  </a:lnTo>
                  <a:lnTo>
                    <a:pt x="1651" y="1380"/>
                  </a:lnTo>
                  <a:lnTo>
                    <a:pt x="1758" y="1056"/>
                  </a:lnTo>
                  <a:lnTo>
                    <a:pt x="526" y="1056"/>
                  </a:lnTo>
                  <a:lnTo>
                    <a:pt x="526" y="6335"/>
                  </a:lnTo>
                  <a:lnTo>
                    <a:pt x="4750" y="6335"/>
                  </a:lnTo>
                  <a:lnTo>
                    <a:pt x="4750" y="1056"/>
                  </a:lnTo>
                  <a:close/>
                  <a:moveTo>
                    <a:pt x="2638" y="265"/>
                  </a:moveTo>
                  <a:lnTo>
                    <a:pt x="2638" y="265"/>
                  </a:lnTo>
                  <a:lnTo>
                    <a:pt x="2611" y="266"/>
                  </a:lnTo>
                  <a:lnTo>
                    <a:pt x="2584" y="269"/>
                  </a:lnTo>
                  <a:lnTo>
                    <a:pt x="2559" y="275"/>
                  </a:lnTo>
                  <a:lnTo>
                    <a:pt x="2535" y="285"/>
                  </a:lnTo>
                  <a:lnTo>
                    <a:pt x="2513" y="296"/>
                  </a:lnTo>
                  <a:lnTo>
                    <a:pt x="2491" y="309"/>
                  </a:lnTo>
                  <a:lnTo>
                    <a:pt x="2471" y="324"/>
                  </a:lnTo>
                  <a:lnTo>
                    <a:pt x="2452" y="341"/>
                  </a:lnTo>
                  <a:lnTo>
                    <a:pt x="2435" y="360"/>
                  </a:lnTo>
                  <a:lnTo>
                    <a:pt x="2419" y="381"/>
                  </a:lnTo>
                  <a:lnTo>
                    <a:pt x="2406" y="402"/>
                  </a:lnTo>
                  <a:lnTo>
                    <a:pt x="2395" y="425"/>
                  </a:lnTo>
                  <a:lnTo>
                    <a:pt x="2386" y="449"/>
                  </a:lnTo>
                  <a:lnTo>
                    <a:pt x="2380" y="474"/>
                  </a:lnTo>
                  <a:lnTo>
                    <a:pt x="2375" y="500"/>
                  </a:lnTo>
                  <a:lnTo>
                    <a:pt x="2374" y="528"/>
                  </a:lnTo>
                  <a:lnTo>
                    <a:pt x="2375" y="554"/>
                  </a:lnTo>
                  <a:lnTo>
                    <a:pt x="2380" y="581"/>
                  </a:lnTo>
                  <a:lnTo>
                    <a:pt x="2386" y="606"/>
                  </a:lnTo>
                  <a:lnTo>
                    <a:pt x="2395" y="631"/>
                  </a:lnTo>
                  <a:lnTo>
                    <a:pt x="2406" y="654"/>
                  </a:lnTo>
                  <a:lnTo>
                    <a:pt x="2419" y="675"/>
                  </a:lnTo>
                  <a:lnTo>
                    <a:pt x="2435" y="696"/>
                  </a:lnTo>
                  <a:lnTo>
                    <a:pt x="2452" y="715"/>
                  </a:lnTo>
                  <a:lnTo>
                    <a:pt x="2471" y="732"/>
                  </a:lnTo>
                  <a:lnTo>
                    <a:pt x="2491" y="747"/>
                  </a:lnTo>
                  <a:lnTo>
                    <a:pt x="2513" y="760"/>
                  </a:lnTo>
                  <a:lnTo>
                    <a:pt x="2535" y="771"/>
                  </a:lnTo>
                  <a:lnTo>
                    <a:pt x="2559" y="779"/>
                  </a:lnTo>
                  <a:lnTo>
                    <a:pt x="2584" y="787"/>
                  </a:lnTo>
                  <a:lnTo>
                    <a:pt x="2611" y="790"/>
                  </a:lnTo>
                  <a:lnTo>
                    <a:pt x="2638" y="791"/>
                  </a:lnTo>
                  <a:lnTo>
                    <a:pt x="2665" y="790"/>
                  </a:lnTo>
                  <a:lnTo>
                    <a:pt x="2691" y="787"/>
                  </a:lnTo>
                  <a:lnTo>
                    <a:pt x="2716" y="779"/>
                  </a:lnTo>
                  <a:lnTo>
                    <a:pt x="2741" y="771"/>
                  </a:lnTo>
                  <a:lnTo>
                    <a:pt x="2764" y="760"/>
                  </a:lnTo>
                  <a:lnTo>
                    <a:pt x="2786" y="747"/>
                  </a:lnTo>
                  <a:lnTo>
                    <a:pt x="2806" y="732"/>
                  </a:lnTo>
                  <a:lnTo>
                    <a:pt x="2825" y="715"/>
                  </a:lnTo>
                  <a:lnTo>
                    <a:pt x="2842" y="696"/>
                  </a:lnTo>
                  <a:lnTo>
                    <a:pt x="2857" y="675"/>
                  </a:lnTo>
                  <a:lnTo>
                    <a:pt x="2871" y="654"/>
                  </a:lnTo>
                  <a:lnTo>
                    <a:pt x="2881" y="631"/>
                  </a:lnTo>
                  <a:lnTo>
                    <a:pt x="2890" y="606"/>
                  </a:lnTo>
                  <a:lnTo>
                    <a:pt x="2897" y="581"/>
                  </a:lnTo>
                  <a:lnTo>
                    <a:pt x="2900" y="554"/>
                  </a:lnTo>
                  <a:lnTo>
                    <a:pt x="2902" y="528"/>
                  </a:lnTo>
                  <a:lnTo>
                    <a:pt x="2900" y="500"/>
                  </a:lnTo>
                  <a:lnTo>
                    <a:pt x="2897" y="474"/>
                  </a:lnTo>
                  <a:lnTo>
                    <a:pt x="2890" y="449"/>
                  </a:lnTo>
                  <a:lnTo>
                    <a:pt x="2881" y="425"/>
                  </a:lnTo>
                  <a:lnTo>
                    <a:pt x="2871" y="402"/>
                  </a:lnTo>
                  <a:lnTo>
                    <a:pt x="2857" y="381"/>
                  </a:lnTo>
                  <a:lnTo>
                    <a:pt x="2842" y="360"/>
                  </a:lnTo>
                  <a:lnTo>
                    <a:pt x="2825" y="341"/>
                  </a:lnTo>
                  <a:lnTo>
                    <a:pt x="2806" y="324"/>
                  </a:lnTo>
                  <a:lnTo>
                    <a:pt x="2786" y="309"/>
                  </a:lnTo>
                  <a:lnTo>
                    <a:pt x="2764" y="296"/>
                  </a:lnTo>
                  <a:lnTo>
                    <a:pt x="2741" y="285"/>
                  </a:lnTo>
                  <a:lnTo>
                    <a:pt x="2716" y="275"/>
                  </a:lnTo>
                  <a:lnTo>
                    <a:pt x="2691" y="269"/>
                  </a:lnTo>
                  <a:lnTo>
                    <a:pt x="2665" y="266"/>
                  </a:lnTo>
                  <a:lnTo>
                    <a:pt x="2638" y="265"/>
                  </a:lnTo>
                  <a:close/>
                  <a:moveTo>
                    <a:pt x="0" y="6863"/>
                  </a:moveTo>
                  <a:lnTo>
                    <a:pt x="0" y="528"/>
                  </a:lnTo>
                  <a:lnTo>
                    <a:pt x="2110" y="528"/>
                  </a:lnTo>
                  <a:lnTo>
                    <a:pt x="2110" y="500"/>
                  </a:lnTo>
                  <a:lnTo>
                    <a:pt x="2113" y="474"/>
                  </a:lnTo>
                  <a:lnTo>
                    <a:pt x="2116" y="448"/>
                  </a:lnTo>
                  <a:lnTo>
                    <a:pt x="2121" y="421"/>
                  </a:lnTo>
                  <a:lnTo>
                    <a:pt x="2127" y="396"/>
                  </a:lnTo>
                  <a:lnTo>
                    <a:pt x="2134" y="371"/>
                  </a:lnTo>
                  <a:lnTo>
                    <a:pt x="2143" y="346"/>
                  </a:lnTo>
                  <a:lnTo>
                    <a:pt x="2152" y="322"/>
                  </a:lnTo>
                  <a:lnTo>
                    <a:pt x="2162" y="299"/>
                  </a:lnTo>
                  <a:lnTo>
                    <a:pt x="2174" y="277"/>
                  </a:lnTo>
                  <a:lnTo>
                    <a:pt x="2187" y="254"/>
                  </a:lnTo>
                  <a:lnTo>
                    <a:pt x="2200" y="232"/>
                  </a:lnTo>
                  <a:lnTo>
                    <a:pt x="2216" y="212"/>
                  </a:lnTo>
                  <a:lnTo>
                    <a:pt x="2231" y="192"/>
                  </a:lnTo>
                  <a:lnTo>
                    <a:pt x="2248" y="172"/>
                  </a:lnTo>
                  <a:lnTo>
                    <a:pt x="2265" y="154"/>
                  </a:lnTo>
                  <a:lnTo>
                    <a:pt x="2283" y="136"/>
                  </a:lnTo>
                  <a:lnTo>
                    <a:pt x="2302" y="121"/>
                  </a:lnTo>
                  <a:lnTo>
                    <a:pt x="2322" y="105"/>
                  </a:lnTo>
                  <a:lnTo>
                    <a:pt x="2343" y="90"/>
                  </a:lnTo>
                  <a:lnTo>
                    <a:pt x="2364" y="77"/>
                  </a:lnTo>
                  <a:lnTo>
                    <a:pt x="2387" y="63"/>
                  </a:lnTo>
                  <a:lnTo>
                    <a:pt x="2410" y="53"/>
                  </a:lnTo>
                  <a:lnTo>
                    <a:pt x="2432" y="42"/>
                  </a:lnTo>
                  <a:lnTo>
                    <a:pt x="2456" y="32"/>
                  </a:lnTo>
                  <a:lnTo>
                    <a:pt x="2481" y="24"/>
                  </a:lnTo>
                  <a:lnTo>
                    <a:pt x="2507" y="17"/>
                  </a:lnTo>
                  <a:lnTo>
                    <a:pt x="2532" y="11"/>
                  </a:lnTo>
                  <a:lnTo>
                    <a:pt x="2558" y="6"/>
                  </a:lnTo>
                  <a:lnTo>
                    <a:pt x="2584" y="2"/>
                  </a:lnTo>
                  <a:lnTo>
                    <a:pt x="2611" y="1"/>
                  </a:lnTo>
                  <a:lnTo>
                    <a:pt x="2638" y="0"/>
                  </a:lnTo>
                  <a:lnTo>
                    <a:pt x="2665" y="1"/>
                  </a:lnTo>
                  <a:lnTo>
                    <a:pt x="2692" y="2"/>
                  </a:lnTo>
                  <a:lnTo>
                    <a:pt x="2718" y="6"/>
                  </a:lnTo>
                  <a:lnTo>
                    <a:pt x="2745" y="11"/>
                  </a:lnTo>
                  <a:lnTo>
                    <a:pt x="2770" y="17"/>
                  </a:lnTo>
                  <a:lnTo>
                    <a:pt x="2795" y="24"/>
                  </a:lnTo>
                  <a:lnTo>
                    <a:pt x="2820" y="32"/>
                  </a:lnTo>
                  <a:lnTo>
                    <a:pt x="2844" y="42"/>
                  </a:lnTo>
                  <a:lnTo>
                    <a:pt x="2867" y="53"/>
                  </a:lnTo>
                  <a:lnTo>
                    <a:pt x="2890" y="63"/>
                  </a:lnTo>
                  <a:lnTo>
                    <a:pt x="2912" y="77"/>
                  </a:lnTo>
                  <a:lnTo>
                    <a:pt x="2934" y="90"/>
                  </a:lnTo>
                  <a:lnTo>
                    <a:pt x="2954" y="105"/>
                  </a:lnTo>
                  <a:lnTo>
                    <a:pt x="2975" y="121"/>
                  </a:lnTo>
                  <a:lnTo>
                    <a:pt x="2994" y="136"/>
                  </a:lnTo>
                  <a:lnTo>
                    <a:pt x="3012" y="154"/>
                  </a:lnTo>
                  <a:lnTo>
                    <a:pt x="3030" y="172"/>
                  </a:lnTo>
                  <a:lnTo>
                    <a:pt x="3045" y="192"/>
                  </a:lnTo>
                  <a:lnTo>
                    <a:pt x="3062" y="212"/>
                  </a:lnTo>
                  <a:lnTo>
                    <a:pt x="3076" y="232"/>
                  </a:lnTo>
                  <a:lnTo>
                    <a:pt x="3090" y="254"/>
                  </a:lnTo>
                  <a:lnTo>
                    <a:pt x="3103" y="277"/>
                  </a:lnTo>
                  <a:lnTo>
                    <a:pt x="3115" y="299"/>
                  </a:lnTo>
                  <a:lnTo>
                    <a:pt x="3126" y="322"/>
                  </a:lnTo>
                  <a:lnTo>
                    <a:pt x="3134" y="346"/>
                  </a:lnTo>
                  <a:lnTo>
                    <a:pt x="3142" y="371"/>
                  </a:lnTo>
                  <a:lnTo>
                    <a:pt x="3149" y="396"/>
                  </a:lnTo>
                  <a:lnTo>
                    <a:pt x="3155" y="421"/>
                  </a:lnTo>
                  <a:lnTo>
                    <a:pt x="3160" y="448"/>
                  </a:lnTo>
                  <a:lnTo>
                    <a:pt x="3164" y="474"/>
                  </a:lnTo>
                  <a:lnTo>
                    <a:pt x="3166" y="500"/>
                  </a:lnTo>
                  <a:lnTo>
                    <a:pt x="3166" y="528"/>
                  </a:lnTo>
                  <a:lnTo>
                    <a:pt x="5278" y="528"/>
                  </a:lnTo>
                  <a:lnTo>
                    <a:pt x="5278" y="6863"/>
                  </a:lnTo>
                  <a:lnTo>
                    <a:pt x="0" y="68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" name="淘宝店chenying0907出品 1"/>
          <p:cNvGrpSpPr/>
          <p:nvPr/>
        </p:nvGrpSpPr>
        <p:grpSpPr bwMode="auto">
          <a:xfrm>
            <a:off x="611188" y="3241675"/>
            <a:ext cx="1843087" cy="861517"/>
            <a:chOff x="610747" y="3241550"/>
            <a:chExt cx="1844316" cy="862073"/>
          </a:xfrm>
        </p:grpSpPr>
        <p:sp>
          <p:nvSpPr>
            <p:cNvPr id="29" name="淘宝店chenying0907出品 28"/>
            <p:cNvSpPr txBox="1"/>
            <p:nvPr/>
          </p:nvSpPr>
          <p:spPr>
            <a:xfrm>
              <a:off x="610747" y="3241550"/>
              <a:ext cx="184431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Impact" panose="020B0806030902050204" pitchFamily="34" charset="0"/>
                  <a:ea typeface="+mn-ea"/>
                </a:rPr>
                <a:t>PART 01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27" name="淘宝店chenying0907出品 43"/>
            <p:cNvSpPr/>
            <p:nvPr/>
          </p:nvSpPr>
          <p:spPr>
            <a:xfrm>
              <a:off x="615390" y="3641660"/>
              <a:ext cx="1825819" cy="4619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您的内容打在这里，或者通过复制您的文本后，在</a:t>
              </a:r>
              <a:endParaRPr lang="en-US" altLang="zh-CN" sz="80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淘宝店chenying0907出品 9"/>
          <p:cNvGrpSpPr/>
          <p:nvPr/>
        </p:nvGrpSpPr>
        <p:grpSpPr bwMode="auto">
          <a:xfrm>
            <a:off x="2551113" y="3241675"/>
            <a:ext cx="1843087" cy="1209675"/>
            <a:chOff x="2550384" y="3241550"/>
            <a:chExt cx="1844316" cy="1209114"/>
          </a:xfrm>
        </p:grpSpPr>
        <p:sp>
          <p:nvSpPr>
            <p:cNvPr id="28" name="淘宝店chenying0907出品 27"/>
            <p:cNvSpPr txBox="1"/>
            <p:nvPr/>
          </p:nvSpPr>
          <p:spPr>
            <a:xfrm>
              <a:off x="2550384" y="3241550"/>
              <a:ext cx="184431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Impact" panose="020B0806030902050204" pitchFamily="34" charset="0"/>
                  <a:ea typeface="+mn-ea"/>
                </a:rPr>
                <a:t>PART 02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33" name="淘宝店chenying0907出品 43"/>
            <p:cNvSpPr/>
            <p:nvPr/>
          </p:nvSpPr>
          <p:spPr>
            <a:xfrm>
              <a:off x="2555027" y="3641660"/>
              <a:ext cx="1825819" cy="8090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</a:t>
              </a:r>
              <a:endParaRPr lang="en-US" altLang="zh-CN" sz="80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或者通过复制您的文本后</a:t>
              </a:r>
              <a:endParaRPr lang="ms-MY" altLang="zh-CN" sz="8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11" name="淘宝店chenying0907出品 10"/>
          <p:cNvGrpSpPr/>
          <p:nvPr/>
        </p:nvGrpSpPr>
        <p:grpSpPr bwMode="auto">
          <a:xfrm>
            <a:off x="4503738" y="3241675"/>
            <a:ext cx="1844675" cy="1209675"/>
            <a:chOff x="4503875" y="3241550"/>
            <a:chExt cx="1844316" cy="1209114"/>
          </a:xfrm>
        </p:grpSpPr>
        <p:sp>
          <p:nvSpPr>
            <p:cNvPr id="34" name="淘宝店chenying0907出品 33"/>
            <p:cNvSpPr txBox="1"/>
            <p:nvPr/>
          </p:nvSpPr>
          <p:spPr>
            <a:xfrm>
              <a:off x="4503875" y="3241550"/>
              <a:ext cx="184431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Impact" panose="020B0806030902050204" pitchFamily="34" charset="0"/>
                  <a:ea typeface="+mn-ea"/>
                </a:rPr>
                <a:t>PART 03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35" name="淘宝店chenying0907出品 43"/>
            <p:cNvSpPr/>
            <p:nvPr/>
          </p:nvSpPr>
          <p:spPr>
            <a:xfrm>
              <a:off x="4508518" y="3641660"/>
              <a:ext cx="1825819" cy="8090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</a:t>
              </a:r>
              <a:endParaRPr lang="en-US" altLang="zh-CN" sz="80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或者通过复制您的文本后</a:t>
              </a:r>
              <a:endParaRPr lang="ms-MY" altLang="zh-CN" sz="8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13" name="淘宝店chenying0907出品 12"/>
          <p:cNvGrpSpPr/>
          <p:nvPr/>
        </p:nvGrpSpPr>
        <p:grpSpPr bwMode="auto">
          <a:xfrm>
            <a:off x="6546850" y="3282950"/>
            <a:ext cx="1844675" cy="1209675"/>
            <a:chOff x="6547421" y="3282931"/>
            <a:chExt cx="1844316" cy="1209114"/>
          </a:xfrm>
        </p:grpSpPr>
        <p:sp>
          <p:nvSpPr>
            <p:cNvPr id="36" name="淘宝店chenying0907出品 35"/>
            <p:cNvSpPr txBox="1"/>
            <p:nvPr/>
          </p:nvSpPr>
          <p:spPr>
            <a:xfrm>
              <a:off x="6547421" y="3282931"/>
              <a:ext cx="184431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Impact" panose="020B0806030902050204" pitchFamily="34" charset="0"/>
                  <a:ea typeface="+mn-ea"/>
                </a:rPr>
                <a:t>PART 04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37" name="淘宝店chenying0907出品 43"/>
            <p:cNvSpPr/>
            <p:nvPr/>
          </p:nvSpPr>
          <p:spPr>
            <a:xfrm>
              <a:off x="6552064" y="3683041"/>
              <a:ext cx="1825819" cy="8090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</a:t>
              </a:r>
              <a:endParaRPr lang="en-US" altLang="zh-CN" sz="80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或者通过复制您的文本后</a:t>
              </a:r>
              <a:endParaRPr lang="ms-MY" altLang="zh-CN" sz="8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8388" y="2378075"/>
            <a:ext cx="149225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淘宝店chenying0907出品 1"/>
          <p:cNvSpPr txBox="1">
            <a:spLocks noChangeArrowheads="1"/>
          </p:cNvSpPr>
          <p:nvPr/>
        </p:nvSpPr>
        <p:spPr bwMode="auto">
          <a:xfrm>
            <a:off x="611188" y="301625"/>
            <a:ext cx="31099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目录 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/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13 0.29877 L -1.94444E-6 -3.82716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店chenying0907出品 2"/>
          <p:cNvSpPr/>
          <p:nvPr/>
        </p:nvSpPr>
        <p:spPr>
          <a:xfrm>
            <a:off x="0" y="1666875"/>
            <a:ext cx="2279650" cy="1325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" name="淘宝店chenying0907出品 3"/>
          <p:cNvSpPr/>
          <p:nvPr/>
        </p:nvSpPr>
        <p:spPr>
          <a:xfrm>
            <a:off x="2279650" y="2992438"/>
            <a:ext cx="2279650" cy="1323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5" name="淘宝店chenying0907出品 4"/>
          <p:cNvSpPr/>
          <p:nvPr/>
        </p:nvSpPr>
        <p:spPr>
          <a:xfrm>
            <a:off x="4559300" y="1666875"/>
            <a:ext cx="2278063" cy="13255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6" name="淘宝店chenying0907出品 5"/>
          <p:cNvSpPr/>
          <p:nvPr/>
        </p:nvSpPr>
        <p:spPr>
          <a:xfrm>
            <a:off x="6837363" y="2989263"/>
            <a:ext cx="2300287" cy="1323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7" name="淘宝店chenying0907出品 6"/>
          <p:cNvSpPr txBox="1">
            <a:spLocks noChangeArrowheads="1"/>
          </p:cNvSpPr>
          <p:nvPr/>
        </p:nvSpPr>
        <p:spPr bwMode="auto">
          <a:xfrm>
            <a:off x="2279650" y="1854200"/>
            <a:ext cx="6651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zh-CN" altLang="en-US" sz="28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8" name="淘宝店chenying0907出品 23"/>
          <p:cNvSpPr/>
          <p:nvPr/>
        </p:nvSpPr>
        <p:spPr>
          <a:xfrm>
            <a:off x="2279650" y="2270125"/>
            <a:ext cx="23860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您的内容打在这里，或者通过复制您的文本后在此框中选择粘贴，并选择只保留文字您的内容打在这里，您的内容打在这里或者通过</a:t>
            </a:r>
            <a:endParaRPr lang="zh-CN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+mn-ea"/>
            </a:endParaRPr>
          </a:p>
        </p:txBody>
      </p:sp>
      <p:sp>
        <p:nvSpPr>
          <p:cNvPr id="9" name="淘宝店chenying0907出品 8"/>
          <p:cNvSpPr txBox="1">
            <a:spLocks noChangeArrowheads="1"/>
          </p:cNvSpPr>
          <p:nvPr/>
        </p:nvSpPr>
        <p:spPr bwMode="auto">
          <a:xfrm>
            <a:off x="6845300" y="1906588"/>
            <a:ext cx="6651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zh-CN" altLang="en-US" sz="28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淘宝店chenying0907出品 23"/>
          <p:cNvSpPr/>
          <p:nvPr/>
        </p:nvSpPr>
        <p:spPr>
          <a:xfrm>
            <a:off x="6845300" y="2320925"/>
            <a:ext cx="22717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您的内容打在这里，或者通过复制您的文本后在此框中选择粘贴，并选择只保留文字</a:t>
            </a:r>
            <a:endParaRPr lang="zh-CN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+mn-ea"/>
            </a:endParaRPr>
          </a:p>
        </p:txBody>
      </p:sp>
      <p:sp>
        <p:nvSpPr>
          <p:cNvPr id="11" name="淘宝店chenying0907出品 10"/>
          <p:cNvSpPr txBox="1">
            <a:spLocks noChangeArrowheads="1"/>
          </p:cNvSpPr>
          <p:nvPr/>
        </p:nvSpPr>
        <p:spPr bwMode="auto">
          <a:xfrm>
            <a:off x="1546225" y="3171825"/>
            <a:ext cx="7254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zh-CN" sz="280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28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淘宝店chenying0907出品 23"/>
          <p:cNvSpPr/>
          <p:nvPr/>
        </p:nvSpPr>
        <p:spPr>
          <a:xfrm>
            <a:off x="0" y="3594100"/>
            <a:ext cx="22796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您的内容打在这里，或者通过复制您的文本后在此框中选择粘贴，并选择只保留</a:t>
            </a:r>
            <a:endParaRPr lang="zh-CN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+mn-ea"/>
            </a:endParaRPr>
          </a:p>
        </p:txBody>
      </p:sp>
      <p:sp>
        <p:nvSpPr>
          <p:cNvPr id="13" name="淘宝店chenying0907出品 12"/>
          <p:cNvSpPr txBox="1">
            <a:spLocks noChangeArrowheads="1"/>
          </p:cNvSpPr>
          <p:nvPr/>
        </p:nvSpPr>
        <p:spPr bwMode="auto">
          <a:xfrm>
            <a:off x="6135688" y="3187700"/>
            <a:ext cx="666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zh-CN" sz="280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zh-CN" altLang="en-US" sz="28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淘宝店chenying0907出品 23"/>
          <p:cNvSpPr/>
          <p:nvPr/>
        </p:nvSpPr>
        <p:spPr>
          <a:xfrm>
            <a:off x="4641850" y="3621088"/>
            <a:ext cx="21494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您的内容打在这里，或者通过复制您的文本后在此框中选择粘贴，并选择只保留文字您的内容打在这里，您的内容打在</a:t>
            </a:r>
            <a:endParaRPr lang="zh-CN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+mn-ea"/>
            </a:endParaRPr>
          </a:p>
        </p:txBody>
      </p:sp>
      <p:sp>
        <p:nvSpPr>
          <p:cNvPr id="40974" name="淘宝店chenying0907出品 14"/>
          <p:cNvSpPr txBox="1">
            <a:spLocks noChangeArrowheads="1"/>
          </p:cNvSpPr>
          <p:nvPr/>
        </p:nvSpPr>
        <p:spPr bwMode="auto">
          <a:xfrm>
            <a:off x="263525" y="254000"/>
            <a:ext cx="21224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微软雅黑" panose="020B0503020204020204" pitchFamily="34" charset="-122"/>
              </a:rPr>
              <a:t>明年工作计划</a:t>
            </a:r>
          </a:p>
        </p:txBody>
      </p:sp>
      <p:cxnSp>
        <p:nvCxnSpPr>
          <p:cNvPr id="16" name="淘宝店chenying0907出品 15"/>
          <p:cNvCxnSpPr/>
          <p:nvPr/>
        </p:nvCxnSpPr>
        <p:spPr>
          <a:xfrm>
            <a:off x="338138" y="725488"/>
            <a:ext cx="8459787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6" name="淘宝店chenying0907出品 16"/>
          <p:cNvSpPr txBox="1">
            <a:spLocks noChangeArrowheads="1"/>
          </p:cNvSpPr>
          <p:nvPr/>
        </p:nvSpPr>
        <p:spPr bwMode="auto">
          <a:xfrm>
            <a:off x="6961188" y="385763"/>
            <a:ext cx="197643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latin typeface="Impact" panose="020B0806030902050204" pitchFamily="34" charset="0"/>
              </a:rPr>
              <a:t>LOGO</a:t>
            </a:r>
            <a:r>
              <a:rPr lang="en-US" altLang="zh-CN" sz="1400" dirty="0">
                <a:latin typeface="微软雅黑" panose="020B0503020204020204" pitchFamily="34" charset="-122"/>
              </a:rPr>
              <a:t> / </a:t>
            </a:r>
            <a:r>
              <a:rPr lang="zh-CN" altLang="en-US" sz="1200" dirty="0">
                <a:latin typeface="微软雅黑" panose="020B0503020204020204" pitchFamily="34" charset="-122"/>
              </a:rPr>
              <a:t>广州某某有限公司</a:t>
            </a:r>
          </a:p>
        </p:txBody>
      </p:sp>
      <p:sp>
        <p:nvSpPr>
          <p:cNvPr id="18" name="淘宝店chenying0907出品 17"/>
          <p:cNvSpPr txBox="1"/>
          <p:nvPr/>
        </p:nvSpPr>
        <p:spPr>
          <a:xfrm>
            <a:off x="2235200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Click here to add title</a:t>
            </a:r>
            <a:endParaRPr lang="zh-CN" altLang="en-US" sz="1050" baseline="-3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8"/>
          <p:cNvCxnSpPr/>
          <p:nvPr/>
        </p:nvCxnSpPr>
        <p:spPr>
          <a:xfrm>
            <a:off x="3994150" y="2817813"/>
            <a:ext cx="1149350" cy="1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5"/>
          <p:cNvCxnSpPr/>
          <p:nvPr/>
        </p:nvCxnSpPr>
        <p:spPr>
          <a:xfrm>
            <a:off x="3994150" y="1746250"/>
            <a:ext cx="1149350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0"/>
          <p:cNvCxnSpPr/>
          <p:nvPr/>
        </p:nvCxnSpPr>
        <p:spPr>
          <a:xfrm>
            <a:off x="3994150" y="3960813"/>
            <a:ext cx="1149350" cy="1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淘宝店chenying0907出品 52"/>
          <p:cNvGrpSpPr/>
          <p:nvPr/>
        </p:nvGrpSpPr>
        <p:grpSpPr bwMode="auto">
          <a:xfrm>
            <a:off x="4529138" y="1143000"/>
            <a:ext cx="85725" cy="3573463"/>
            <a:chOff x="4529137" y="1142992"/>
            <a:chExt cx="85726" cy="3572693"/>
          </a:xfrm>
        </p:grpSpPr>
        <p:cxnSp>
          <p:nvCxnSpPr>
            <p:cNvPr id="2" name="Straight Connector 8"/>
            <p:cNvCxnSpPr/>
            <p:nvPr/>
          </p:nvCxnSpPr>
          <p:spPr>
            <a:xfrm rot="5400000">
              <a:off x="2785652" y="2929339"/>
              <a:ext cx="3572693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51"/>
            <p:cNvSpPr/>
            <p:nvPr/>
          </p:nvSpPr>
          <p:spPr>
            <a:xfrm>
              <a:off x="4529137" y="2774590"/>
              <a:ext cx="85726" cy="857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tx1">
                    <a:lumMod val="85000"/>
                    <a:lumOff val="15000"/>
                  </a:schemeClr>
                </a:solidFill>
                <a:cs typeface="Lao UI" panose="020B0502040204020203" pitchFamily="34" charset="0"/>
              </a:endParaRPr>
            </a:p>
          </p:txBody>
        </p:sp>
        <p:sp>
          <p:nvSpPr>
            <p:cNvPr id="6" name="Oval 52"/>
            <p:cNvSpPr/>
            <p:nvPr/>
          </p:nvSpPr>
          <p:spPr>
            <a:xfrm>
              <a:off x="4529137" y="1708020"/>
              <a:ext cx="85726" cy="857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tx1">
                    <a:lumMod val="85000"/>
                    <a:lumOff val="15000"/>
                  </a:schemeClr>
                </a:solidFill>
                <a:cs typeface="Lao UI" panose="020B0502040204020203" pitchFamily="34" charset="0"/>
              </a:endParaRPr>
            </a:p>
          </p:txBody>
        </p:sp>
        <p:sp>
          <p:nvSpPr>
            <p:cNvPr id="8" name="Oval 53"/>
            <p:cNvSpPr/>
            <p:nvPr/>
          </p:nvSpPr>
          <p:spPr>
            <a:xfrm>
              <a:off x="4529137" y="3917344"/>
              <a:ext cx="85726" cy="857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tx1">
                    <a:lumMod val="85000"/>
                    <a:lumOff val="15000"/>
                  </a:schemeClr>
                </a:solidFill>
                <a:cs typeface="Lao UI" panose="020B0502040204020203" pitchFamily="34" charset="0"/>
              </a:endParaRPr>
            </a:p>
          </p:txBody>
        </p:sp>
      </p:grpSp>
      <p:grpSp>
        <p:nvGrpSpPr>
          <p:cNvPr id="9" name="Group 88"/>
          <p:cNvGrpSpPr/>
          <p:nvPr/>
        </p:nvGrpSpPr>
        <p:grpSpPr bwMode="auto">
          <a:xfrm>
            <a:off x="357188" y="2382838"/>
            <a:ext cx="2643187" cy="931862"/>
            <a:chOff x="357158" y="2428874"/>
            <a:chExt cx="2643206" cy="932083"/>
          </a:xfrm>
        </p:grpSpPr>
        <p:sp>
          <p:nvSpPr>
            <p:cNvPr id="10" name="淘宝店chenying0907出品 31"/>
            <p:cNvSpPr/>
            <p:nvPr/>
          </p:nvSpPr>
          <p:spPr>
            <a:xfrm>
              <a:off x="357158" y="2714692"/>
              <a:ext cx="2643206" cy="646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1" name="淘宝店chenying0907出品 32"/>
            <p:cNvSpPr/>
            <p:nvPr/>
          </p:nvSpPr>
          <p:spPr>
            <a:xfrm>
              <a:off x="2158983" y="2428874"/>
              <a:ext cx="800106" cy="336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添加标题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7" name="淘宝店chenying0907出品 56"/>
          <p:cNvGrpSpPr/>
          <p:nvPr/>
        </p:nvGrpSpPr>
        <p:grpSpPr bwMode="auto">
          <a:xfrm>
            <a:off x="3357563" y="2500313"/>
            <a:ext cx="636587" cy="636587"/>
            <a:chOff x="3357554" y="2500312"/>
            <a:chExt cx="636196" cy="636164"/>
          </a:xfrm>
        </p:grpSpPr>
        <p:sp>
          <p:nvSpPr>
            <p:cNvPr id="12" name="淘宝店chenying0907出品 22"/>
            <p:cNvSpPr/>
            <p:nvPr/>
          </p:nvSpPr>
          <p:spPr>
            <a:xfrm>
              <a:off x="3357554" y="2500312"/>
              <a:ext cx="636196" cy="63616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tx1">
                    <a:lumMod val="85000"/>
                    <a:lumOff val="15000"/>
                  </a:schemeClr>
                </a:solidFill>
                <a:cs typeface="Lao UI" panose="020B0502040204020203" pitchFamily="34" charset="0"/>
              </a:endParaRPr>
            </a:p>
          </p:txBody>
        </p:sp>
        <p:sp>
          <p:nvSpPr>
            <p:cNvPr id="13" name="淘宝店chenying0907出品 23"/>
            <p:cNvSpPr>
              <a:spLocks noEditPoints="1"/>
            </p:cNvSpPr>
            <p:nvPr/>
          </p:nvSpPr>
          <p:spPr bwMode="auto">
            <a:xfrm>
              <a:off x="3478130" y="2660542"/>
              <a:ext cx="388698" cy="323635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14" name="Group 89"/>
          <p:cNvGrpSpPr/>
          <p:nvPr/>
        </p:nvGrpSpPr>
        <p:grpSpPr bwMode="auto">
          <a:xfrm>
            <a:off x="357188" y="1311275"/>
            <a:ext cx="2643187" cy="931863"/>
            <a:chOff x="357158" y="1357304"/>
            <a:chExt cx="2643206" cy="932083"/>
          </a:xfrm>
        </p:grpSpPr>
        <p:sp>
          <p:nvSpPr>
            <p:cNvPr id="15" name="淘宝店chenying0907出品 29"/>
            <p:cNvSpPr/>
            <p:nvPr/>
          </p:nvSpPr>
          <p:spPr>
            <a:xfrm>
              <a:off x="357158" y="1643121"/>
              <a:ext cx="2643206" cy="6462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6" name="淘宝店chenying0907出品 30"/>
            <p:cNvSpPr/>
            <p:nvPr/>
          </p:nvSpPr>
          <p:spPr>
            <a:xfrm>
              <a:off x="2162158" y="1357304"/>
              <a:ext cx="800106" cy="369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添加标题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8" name="淘宝店chenying0907出品 57"/>
          <p:cNvGrpSpPr/>
          <p:nvPr/>
        </p:nvGrpSpPr>
        <p:grpSpPr bwMode="auto">
          <a:xfrm>
            <a:off x="3357563" y="1428750"/>
            <a:ext cx="636587" cy="636588"/>
            <a:chOff x="3357554" y="1428742"/>
            <a:chExt cx="636196" cy="636164"/>
          </a:xfrm>
        </p:grpSpPr>
        <p:sp>
          <p:nvSpPr>
            <p:cNvPr id="17" name="淘宝店chenying0907出品 13"/>
            <p:cNvSpPr/>
            <p:nvPr/>
          </p:nvSpPr>
          <p:spPr>
            <a:xfrm>
              <a:off x="3357554" y="1428742"/>
              <a:ext cx="636196" cy="636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tx1">
                    <a:lumMod val="85000"/>
                    <a:lumOff val="15000"/>
                  </a:schemeClr>
                </a:solidFill>
                <a:cs typeface="Lao UI" panose="020B0502040204020203" pitchFamily="34" charset="0"/>
              </a:endParaRPr>
            </a:p>
          </p:txBody>
        </p:sp>
        <p:sp>
          <p:nvSpPr>
            <p:cNvPr id="18" name="淘宝店chenying0907出品 100"/>
            <p:cNvSpPr/>
            <p:nvPr/>
          </p:nvSpPr>
          <p:spPr bwMode="auto">
            <a:xfrm>
              <a:off x="3500341" y="1571522"/>
              <a:ext cx="303026" cy="342672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19" name="Group 92"/>
          <p:cNvGrpSpPr/>
          <p:nvPr/>
        </p:nvGrpSpPr>
        <p:grpSpPr bwMode="auto">
          <a:xfrm>
            <a:off x="6143625" y="3525838"/>
            <a:ext cx="2643188" cy="931862"/>
            <a:chOff x="6143636" y="3571882"/>
            <a:chExt cx="2643206" cy="932083"/>
          </a:xfrm>
        </p:grpSpPr>
        <p:sp>
          <p:nvSpPr>
            <p:cNvPr id="20" name="淘宝店chenying0907出品 39"/>
            <p:cNvSpPr/>
            <p:nvPr/>
          </p:nvSpPr>
          <p:spPr>
            <a:xfrm>
              <a:off x="6143636" y="3857700"/>
              <a:ext cx="2643206" cy="646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21" name="淘宝店chenying0907出品 40"/>
            <p:cNvSpPr/>
            <p:nvPr/>
          </p:nvSpPr>
          <p:spPr>
            <a:xfrm>
              <a:off x="6143636" y="3571882"/>
              <a:ext cx="800105" cy="336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添加标题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6" name="淘宝店chenying0907出品 55"/>
          <p:cNvGrpSpPr/>
          <p:nvPr/>
        </p:nvGrpSpPr>
        <p:grpSpPr bwMode="auto">
          <a:xfrm>
            <a:off x="5143500" y="3643313"/>
            <a:ext cx="636588" cy="636587"/>
            <a:chOff x="5143504" y="3643320"/>
            <a:chExt cx="636196" cy="636164"/>
          </a:xfrm>
        </p:grpSpPr>
        <p:sp>
          <p:nvSpPr>
            <p:cNvPr id="22" name="淘宝店chenying0907出品 27"/>
            <p:cNvSpPr/>
            <p:nvPr/>
          </p:nvSpPr>
          <p:spPr>
            <a:xfrm>
              <a:off x="5143504" y="3643320"/>
              <a:ext cx="636196" cy="636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tx1">
                    <a:lumMod val="85000"/>
                    <a:lumOff val="15000"/>
                  </a:schemeClr>
                </a:solidFill>
                <a:cs typeface="Lao UI" panose="020B0502040204020203" pitchFamily="34" charset="0"/>
              </a:endParaRPr>
            </a:p>
          </p:txBody>
        </p:sp>
        <p:sp>
          <p:nvSpPr>
            <p:cNvPr id="23" name="淘宝店chenying0907出品 107"/>
            <p:cNvSpPr>
              <a:spLocks noEditPoints="1"/>
            </p:cNvSpPr>
            <p:nvPr/>
          </p:nvSpPr>
          <p:spPr bwMode="auto">
            <a:xfrm>
              <a:off x="5286291" y="3786100"/>
              <a:ext cx="364900" cy="314116"/>
            </a:xfrm>
            <a:custGeom>
              <a:avLst/>
              <a:gdLst/>
              <a:ahLst/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l="0" t="0" r="r" b="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24" name="Group 87"/>
          <p:cNvGrpSpPr/>
          <p:nvPr/>
        </p:nvGrpSpPr>
        <p:grpSpPr bwMode="auto">
          <a:xfrm>
            <a:off x="357188" y="3521075"/>
            <a:ext cx="2643187" cy="936625"/>
            <a:chOff x="357158" y="3567642"/>
            <a:chExt cx="2643206" cy="936323"/>
          </a:xfrm>
        </p:grpSpPr>
        <p:sp>
          <p:nvSpPr>
            <p:cNvPr id="25" name="淘宝店chenying0907出品 33"/>
            <p:cNvSpPr/>
            <p:nvPr/>
          </p:nvSpPr>
          <p:spPr>
            <a:xfrm>
              <a:off x="357158" y="3858061"/>
              <a:ext cx="2643206" cy="6459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26" name="淘宝店chenying0907出品 34"/>
            <p:cNvSpPr/>
            <p:nvPr/>
          </p:nvSpPr>
          <p:spPr>
            <a:xfrm>
              <a:off x="2151046" y="3567642"/>
              <a:ext cx="800106" cy="336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添加标题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9" name="淘宝店chenying0907出品 58"/>
          <p:cNvGrpSpPr/>
          <p:nvPr/>
        </p:nvGrpSpPr>
        <p:grpSpPr bwMode="auto">
          <a:xfrm>
            <a:off x="3357563" y="3643313"/>
            <a:ext cx="636587" cy="636587"/>
            <a:chOff x="3357554" y="3643320"/>
            <a:chExt cx="636196" cy="636164"/>
          </a:xfrm>
        </p:grpSpPr>
        <p:sp>
          <p:nvSpPr>
            <p:cNvPr id="27" name="淘宝店chenying0907出品 26"/>
            <p:cNvSpPr/>
            <p:nvPr/>
          </p:nvSpPr>
          <p:spPr>
            <a:xfrm>
              <a:off x="3357554" y="3643320"/>
              <a:ext cx="636196" cy="636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tx1">
                    <a:lumMod val="85000"/>
                    <a:lumOff val="15000"/>
                  </a:schemeClr>
                </a:solidFill>
                <a:cs typeface="Lao UI" panose="020B0502040204020203" pitchFamily="34" charset="0"/>
              </a:endParaRPr>
            </a:p>
          </p:txBody>
        </p:sp>
        <p:grpSp>
          <p:nvGrpSpPr>
            <p:cNvPr id="28" name="Group 67"/>
            <p:cNvGrpSpPr/>
            <p:nvPr/>
          </p:nvGrpSpPr>
          <p:grpSpPr>
            <a:xfrm>
              <a:off x="3428992" y="3857634"/>
              <a:ext cx="503238" cy="177800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29" name="淘宝店chenying0907出品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30" name="淘宝店chenying0907出品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31" name="淘宝店chenying0907出品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32" name="Group 90"/>
          <p:cNvGrpSpPr/>
          <p:nvPr/>
        </p:nvGrpSpPr>
        <p:grpSpPr bwMode="auto">
          <a:xfrm>
            <a:off x="6143625" y="1311275"/>
            <a:ext cx="2643188" cy="931863"/>
            <a:chOff x="6143636" y="1357304"/>
            <a:chExt cx="2643206" cy="932083"/>
          </a:xfrm>
        </p:grpSpPr>
        <p:sp>
          <p:nvSpPr>
            <p:cNvPr id="33" name="淘宝店chenying0907出品 35"/>
            <p:cNvSpPr/>
            <p:nvPr/>
          </p:nvSpPr>
          <p:spPr>
            <a:xfrm>
              <a:off x="6143636" y="1643121"/>
              <a:ext cx="2643206" cy="6462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34" name="淘宝店chenying0907出品 36"/>
            <p:cNvSpPr/>
            <p:nvPr/>
          </p:nvSpPr>
          <p:spPr>
            <a:xfrm>
              <a:off x="6143636" y="1357304"/>
              <a:ext cx="800105" cy="336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添加标题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4" name="淘宝店chenying0907出品 53"/>
          <p:cNvGrpSpPr/>
          <p:nvPr/>
        </p:nvGrpSpPr>
        <p:grpSpPr bwMode="auto">
          <a:xfrm>
            <a:off x="5143500" y="1428750"/>
            <a:ext cx="636588" cy="636588"/>
            <a:chOff x="5143504" y="1428742"/>
            <a:chExt cx="636196" cy="636164"/>
          </a:xfrm>
        </p:grpSpPr>
        <p:sp>
          <p:nvSpPr>
            <p:cNvPr id="35" name="淘宝店chenying0907出品 16"/>
            <p:cNvSpPr/>
            <p:nvPr/>
          </p:nvSpPr>
          <p:spPr>
            <a:xfrm>
              <a:off x="5143504" y="1428742"/>
              <a:ext cx="636196" cy="636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tx1">
                    <a:lumMod val="85000"/>
                    <a:lumOff val="15000"/>
                  </a:schemeClr>
                </a:solidFill>
                <a:cs typeface="Lao UI" panose="020B0502040204020203" pitchFamily="34" charset="0"/>
              </a:endParaRPr>
            </a:p>
          </p:txBody>
        </p:sp>
        <p:grpSp>
          <p:nvGrpSpPr>
            <p:cNvPr id="36" name="Group 68"/>
            <p:cNvGrpSpPr/>
            <p:nvPr/>
          </p:nvGrpSpPr>
          <p:grpSpPr>
            <a:xfrm>
              <a:off x="5301319" y="1581456"/>
              <a:ext cx="337042" cy="337616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37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38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39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0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1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2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3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4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5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46" name="Group 91"/>
          <p:cNvGrpSpPr/>
          <p:nvPr/>
        </p:nvGrpSpPr>
        <p:grpSpPr bwMode="auto">
          <a:xfrm>
            <a:off x="6143625" y="2382838"/>
            <a:ext cx="2643188" cy="931862"/>
            <a:chOff x="6143636" y="2428874"/>
            <a:chExt cx="2643206" cy="932083"/>
          </a:xfrm>
        </p:grpSpPr>
        <p:sp>
          <p:nvSpPr>
            <p:cNvPr id="47" name="淘宝店chenying0907出品 37"/>
            <p:cNvSpPr/>
            <p:nvPr/>
          </p:nvSpPr>
          <p:spPr>
            <a:xfrm>
              <a:off x="6143636" y="2714692"/>
              <a:ext cx="2643206" cy="646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48" name="淘宝店chenying0907出品 38"/>
            <p:cNvSpPr/>
            <p:nvPr/>
          </p:nvSpPr>
          <p:spPr>
            <a:xfrm>
              <a:off x="6143636" y="2428874"/>
              <a:ext cx="800105" cy="336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添加标题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5" name="淘宝店chenying0907出品 54"/>
          <p:cNvGrpSpPr/>
          <p:nvPr/>
        </p:nvGrpSpPr>
        <p:grpSpPr bwMode="auto">
          <a:xfrm>
            <a:off x="5143500" y="2500313"/>
            <a:ext cx="636588" cy="636587"/>
            <a:chOff x="5143504" y="2500312"/>
            <a:chExt cx="636196" cy="636164"/>
          </a:xfrm>
        </p:grpSpPr>
        <p:sp>
          <p:nvSpPr>
            <p:cNvPr id="49" name="淘宝店chenying0907出品 23"/>
            <p:cNvSpPr/>
            <p:nvPr/>
          </p:nvSpPr>
          <p:spPr>
            <a:xfrm>
              <a:off x="5143504" y="2500312"/>
              <a:ext cx="636196" cy="63616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tx1">
                    <a:lumMod val="85000"/>
                    <a:lumOff val="15000"/>
                  </a:schemeClr>
                </a:solidFill>
                <a:cs typeface="Lao UI" panose="020B0502040204020203" pitchFamily="34" charset="0"/>
              </a:endParaRPr>
            </a:p>
          </p:txBody>
        </p:sp>
        <p:grpSp>
          <p:nvGrpSpPr>
            <p:cNvPr id="50" name="Group 78"/>
            <p:cNvGrpSpPr/>
            <p:nvPr/>
          </p:nvGrpSpPr>
          <p:grpSpPr>
            <a:xfrm>
              <a:off x="5333133" y="2643188"/>
              <a:ext cx="272454" cy="363686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51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2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sp>
        <p:nvSpPr>
          <p:cNvPr id="43026" name="淘宝店chenying0907出品 59"/>
          <p:cNvSpPr txBox="1">
            <a:spLocks noChangeArrowheads="1"/>
          </p:cNvSpPr>
          <p:nvPr/>
        </p:nvSpPr>
        <p:spPr bwMode="auto">
          <a:xfrm>
            <a:off x="263525" y="254000"/>
            <a:ext cx="21224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微软雅黑" panose="020B0503020204020204" pitchFamily="34" charset="-122"/>
              </a:rPr>
              <a:t>明年工作计划</a:t>
            </a:r>
          </a:p>
        </p:txBody>
      </p:sp>
      <p:cxnSp>
        <p:nvCxnSpPr>
          <p:cNvPr id="61" name="淘宝店chenying0907出品 60"/>
          <p:cNvCxnSpPr/>
          <p:nvPr/>
        </p:nvCxnSpPr>
        <p:spPr>
          <a:xfrm>
            <a:off x="338138" y="725488"/>
            <a:ext cx="8459787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8" name="淘宝店chenying0907出品 61"/>
          <p:cNvSpPr txBox="1">
            <a:spLocks noChangeArrowheads="1"/>
          </p:cNvSpPr>
          <p:nvPr/>
        </p:nvSpPr>
        <p:spPr bwMode="auto">
          <a:xfrm>
            <a:off x="6961188" y="385763"/>
            <a:ext cx="197643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latin typeface="Impact" panose="020B0806030902050204" pitchFamily="34" charset="0"/>
              </a:rPr>
              <a:t>LOGO</a:t>
            </a:r>
            <a:r>
              <a:rPr lang="en-US" altLang="zh-CN" sz="1400" dirty="0">
                <a:latin typeface="微软雅黑" panose="020B0503020204020204" pitchFamily="34" charset="-122"/>
              </a:rPr>
              <a:t> / </a:t>
            </a:r>
            <a:r>
              <a:rPr lang="zh-CN" altLang="en-US" sz="1200" dirty="0">
                <a:latin typeface="微软雅黑" panose="020B0503020204020204" pitchFamily="34" charset="-122"/>
              </a:rPr>
              <a:t>广州某某有限公司</a:t>
            </a:r>
          </a:p>
        </p:txBody>
      </p:sp>
      <p:sp>
        <p:nvSpPr>
          <p:cNvPr id="63" name="淘宝店chenying0907出品 62"/>
          <p:cNvSpPr txBox="1"/>
          <p:nvPr/>
        </p:nvSpPr>
        <p:spPr>
          <a:xfrm>
            <a:off x="2235200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Click here to add title</a:t>
            </a:r>
            <a:endParaRPr lang="zh-CN" altLang="en-US" sz="1050" baseline="-3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淘宝店chenying0907出品 7"/>
          <p:cNvGrpSpPr/>
          <p:nvPr/>
        </p:nvGrpSpPr>
        <p:grpSpPr bwMode="auto">
          <a:xfrm>
            <a:off x="985838" y="1906588"/>
            <a:ext cx="1136650" cy="1136650"/>
            <a:chOff x="916758" y="2190169"/>
            <a:chExt cx="1136357" cy="1136357"/>
          </a:xfrm>
        </p:grpSpPr>
        <p:sp>
          <p:nvSpPr>
            <p:cNvPr id="3" name="淘宝店chenying0907出品 2"/>
            <p:cNvSpPr/>
            <p:nvPr/>
          </p:nvSpPr>
          <p:spPr>
            <a:xfrm>
              <a:off x="916758" y="2190169"/>
              <a:ext cx="1136357" cy="11363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9" name="淘宝店chenying0907出品 18"/>
            <p:cNvGrpSpPr>
              <a:grpSpLocks noChangeAspect="1"/>
            </p:cNvGrpSpPr>
            <p:nvPr/>
          </p:nvGrpSpPr>
          <p:grpSpPr>
            <a:xfrm>
              <a:off x="1163191" y="2380476"/>
              <a:ext cx="648000" cy="624796"/>
              <a:chOff x="7019925" y="5499100"/>
              <a:chExt cx="312738" cy="301626"/>
            </a:xfrm>
            <a:solidFill>
              <a:schemeClr val="bg1"/>
            </a:solidFill>
          </p:grpSpPr>
          <p:sp>
            <p:nvSpPr>
              <p:cNvPr id="20" name="淘宝店chenying0907出品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" name="淘宝店chenying0907出品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7" name="淘宝店chenying0907出品 6"/>
          <p:cNvGrpSpPr/>
          <p:nvPr/>
        </p:nvGrpSpPr>
        <p:grpSpPr bwMode="auto">
          <a:xfrm>
            <a:off x="2955925" y="1906588"/>
            <a:ext cx="1136650" cy="1136650"/>
            <a:chOff x="2761423" y="2190169"/>
            <a:chExt cx="1136357" cy="1136357"/>
          </a:xfrm>
        </p:grpSpPr>
        <p:sp>
          <p:nvSpPr>
            <p:cNvPr id="6" name="淘宝店chenying0907出品 5"/>
            <p:cNvSpPr/>
            <p:nvPr/>
          </p:nvSpPr>
          <p:spPr>
            <a:xfrm>
              <a:off x="2761423" y="2190169"/>
              <a:ext cx="1136357" cy="113635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KSO_Shape"/>
            <p:cNvSpPr>
              <a:spLocks noChangeAspect="1"/>
            </p:cNvSpPr>
            <p:nvPr/>
          </p:nvSpPr>
          <p:spPr bwMode="auto">
            <a:xfrm>
              <a:off x="2989964" y="2475845"/>
              <a:ext cx="684037" cy="512630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" name="淘宝店chenying0907出品 4"/>
          <p:cNvGrpSpPr/>
          <p:nvPr/>
        </p:nvGrpSpPr>
        <p:grpSpPr bwMode="auto">
          <a:xfrm>
            <a:off x="4927600" y="1906588"/>
            <a:ext cx="1135063" cy="1136650"/>
            <a:chOff x="4606088" y="2190169"/>
            <a:chExt cx="1136357" cy="1136357"/>
          </a:xfrm>
        </p:grpSpPr>
        <p:sp>
          <p:nvSpPr>
            <p:cNvPr id="9" name="淘宝店chenying0907出品 8"/>
            <p:cNvSpPr/>
            <p:nvPr/>
          </p:nvSpPr>
          <p:spPr>
            <a:xfrm>
              <a:off x="4606088" y="2190169"/>
              <a:ext cx="1136357" cy="113635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KSO_Shape"/>
            <p:cNvSpPr>
              <a:spLocks noChangeAspect="1"/>
            </p:cNvSpPr>
            <p:nvPr/>
          </p:nvSpPr>
          <p:spPr bwMode="auto">
            <a:xfrm>
              <a:off x="4877860" y="2431407"/>
              <a:ext cx="592812" cy="593572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" name="淘宝店chenying0907出品 3"/>
          <p:cNvGrpSpPr/>
          <p:nvPr/>
        </p:nvGrpSpPr>
        <p:grpSpPr bwMode="auto">
          <a:xfrm>
            <a:off x="6897688" y="1906588"/>
            <a:ext cx="1136650" cy="1136650"/>
            <a:chOff x="6450753" y="2190169"/>
            <a:chExt cx="1136357" cy="1136357"/>
          </a:xfrm>
        </p:grpSpPr>
        <p:sp>
          <p:nvSpPr>
            <p:cNvPr id="12" name="淘宝店chenying0907出品 11"/>
            <p:cNvSpPr/>
            <p:nvPr/>
          </p:nvSpPr>
          <p:spPr>
            <a:xfrm>
              <a:off x="6450753" y="2190169"/>
              <a:ext cx="1136357" cy="113635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KSO_Shape"/>
            <p:cNvSpPr>
              <a:spLocks noChangeAspect="1"/>
            </p:cNvSpPr>
            <p:nvPr/>
          </p:nvSpPr>
          <p:spPr bwMode="auto">
            <a:xfrm>
              <a:off x="6785629" y="2429819"/>
              <a:ext cx="466605" cy="606269"/>
            </a:xfrm>
            <a:custGeom>
              <a:avLst/>
              <a:gdLst>
                <a:gd name="T0" fmla="*/ 2147483646 w 5278"/>
                <a:gd name="T1" fmla="*/ 2147483646 h 6863"/>
                <a:gd name="T2" fmla="*/ 2147483646 w 5278"/>
                <a:gd name="T3" fmla="*/ 2147483646 h 6863"/>
                <a:gd name="T4" fmla="*/ 2147483646 w 5278"/>
                <a:gd name="T5" fmla="*/ 2147483646 h 6863"/>
                <a:gd name="T6" fmla="*/ 2147483646 w 5278"/>
                <a:gd name="T7" fmla="*/ 2147483646 h 6863"/>
                <a:gd name="T8" fmla="*/ 2147483646 w 5278"/>
                <a:gd name="T9" fmla="*/ 2147483646 h 6863"/>
                <a:gd name="T10" fmla="*/ 2147483646 w 5278"/>
                <a:gd name="T11" fmla="*/ 2147483646 h 6863"/>
                <a:gd name="T12" fmla="*/ 2147483646 w 5278"/>
                <a:gd name="T13" fmla="*/ 2147483646 h 6863"/>
                <a:gd name="T14" fmla="*/ 2147483646 w 5278"/>
                <a:gd name="T15" fmla="*/ 2147483646 h 6863"/>
                <a:gd name="T16" fmla="*/ 2147483646 w 5278"/>
                <a:gd name="T17" fmla="*/ 2147483646 h 6863"/>
                <a:gd name="T18" fmla="*/ 2147483646 w 5278"/>
                <a:gd name="T19" fmla="*/ 2147483646 h 6863"/>
                <a:gd name="T20" fmla="*/ 2147483646 w 5278"/>
                <a:gd name="T21" fmla="*/ 2147483646 h 6863"/>
                <a:gd name="T22" fmla="*/ 2147483646 w 5278"/>
                <a:gd name="T23" fmla="*/ 2147483646 h 6863"/>
                <a:gd name="T24" fmla="*/ 2147483646 w 5278"/>
                <a:gd name="T25" fmla="*/ 2147483646 h 6863"/>
                <a:gd name="T26" fmla="*/ 2147483646 w 5278"/>
                <a:gd name="T27" fmla="*/ 2147483646 h 6863"/>
                <a:gd name="T28" fmla="*/ 2147483646 w 5278"/>
                <a:gd name="T29" fmla="*/ 2147483646 h 6863"/>
                <a:gd name="T30" fmla="*/ 2147483646 w 5278"/>
                <a:gd name="T31" fmla="*/ 2147483646 h 6863"/>
                <a:gd name="T32" fmla="*/ 2147483646 w 5278"/>
                <a:gd name="T33" fmla="*/ 2147483646 h 6863"/>
                <a:gd name="T34" fmla="*/ 2147483646 w 5278"/>
                <a:gd name="T35" fmla="*/ 2147483646 h 6863"/>
                <a:gd name="T36" fmla="*/ 2147483646 w 5278"/>
                <a:gd name="T37" fmla="*/ 2147483646 h 6863"/>
                <a:gd name="T38" fmla="*/ 2147483646 w 5278"/>
                <a:gd name="T39" fmla="*/ 2147483646 h 6863"/>
                <a:gd name="T40" fmla="*/ 2147483646 w 5278"/>
                <a:gd name="T41" fmla="*/ 2147483646 h 6863"/>
                <a:gd name="T42" fmla="*/ 2147483646 w 5278"/>
                <a:gd name="T43" fmla="*/ 2147483646 h 6863"/>
                <a:gd name="T44" fmla="*/ 2147483646 w 5278"/>
                <a:gd name="T45" fmla="*/ 2147483646 h 6863"/>
                <a:gd name="T46" fmla="*/ 2147483646 w 5278"/>
                <a:gd name="T47" fmla="*/ 2147483646 h 6863"/>
                <a:gd name="T48" fmla="*/ 2147483646 w 5278"/>
                <a:gd name="T49" fmla="*/ 2147483646 h 6863"/>
                <a:gd name="T50" fmla="*/ 2147483646 w 5278"/>
                <a:gd name="T51" fmla="*/ 2147483646 h 6863"/>
                <a:gd name="T52" fmla="*/ 2147483646 w 5278"/>
                <a:gd name="T53" fmla="*/ 2147483646 h 6863"/>
                <a:gd name="T54" fmla="*/ 2147483646 w 5278"/>
                <a:gd name="T55" fmla="*/ 2147483646 h 6863"/>
                <a:gd name="T56" fmla="*/ 2147483646 w 5278"/>
                <a:gd name="T57" fmla="*/ 2147483646 h 6863"/>
                <a:gd name="T58" fmla="*/ 2147483646 w 5278"/>
                <a:gd name="T59" fmla="*/ 2147483646 h 6863"/>
                <a:gd name="T60" fmla="*/ 2147483646 w 5278"/>
                <a:gd name="T61" fmla="*/ 2147483646 h 6863"/>
                <a:gd name="T62" fmla="*/ 2147483646 w 5278"/>
                <a:gd name="T63" fmla="*/ 2147483646 h 6863"/>
                <a:gd name="T64" fmla="*/ 2147483646 w 5278"/>
                <a:gd name="T65" fmla="*/ 2147483646 h 6863"/>
                <a:gd name="T66" fmla="*/ 2147483646 w 5278"/>
                <a:gd name="T67" fmla="*/ 2147483646 h 6863"/>
                <a:gd name="T68" fmla="*/ 2147483646 w 5278"/>
                <a:gd name="T69" fmla="*/ 2147483646 h 6863"/>
                <a:gd name="T70" fmla="*/ 2147483646 w 5278"/>
                <a:gd name="T71" fmla="*/ 2147483646 h 6863"/>
                <a:gd name="T72" fmla="*/ 2147483646 w 5278"/>
                <a:gd name="T73" fmla="*/ 2147483646 h 6863"/>
                <a:gd name="T74" fmla="*/ 2147483646 w 5278"/>
                <a:gd name="T75" fmla="*/ 2147483646 h 6863"/>
                <a:gd name="T76" fmla="*/ 2147483646 w 5278"/>
                <a:gd name="T77" fmla="*/ 2147483646 h 6863"/>
                <a:gd name="T78" fmla="*/ 2147483646 w 5278"/>
                <a:gd name="T79" fmla="*/ 2147483646 h 6863"/>
                <a:gd name="T80" fmla="*/ 2147483646 w 5278"/>
                <a:gd name="T81" fmla="*/ 2147483646 h 6863"/>
                <a:gd name="T82" fmla="*/ 2147483646 w 5278"/>
                <a:gd name="T83" fmla="*/ 2147483646 h 6863"/>
                <a:gd name="T84" fmla="*/ 0 w 5278"/>
                <a:gd name="T85" fmla="*/ 2147483646 h 6863"/>
                <a:gd name="T86" fmla="*/ 2147483646 w 5278"/>
                <a:gd name="T87" fmla="*/ 2147483646 h 6863"/>
                <a:gd name="T88" fmla="*/ 2147483646 w 5278"/>
                <a:gd name="T89" fmla="*/ 2147483646 h 6863"/>
                <a:gd name="T90" fmla="*/ 2147483646 w 5278"/>
                <a:gd name="T91" fmla="*/ 2147483646 h 6863"/>
                <a:gd name="T92" fmla="*/ 2147483646 w 5278"/>
                <a:gd name="T93" fmla="*/ 2147483646 h 6863"/>
                <a:gd name="T94" fmla="*/ 2147483646 w 5278"/>
                <a:gd name="T95" fmla="*/ 2147483646 h 6863"/>
                <a:gd name="T96" fmla="*/ 2147483646 w 5278"/>
                <a:gd name="T97" fmla="*/ 1347340187 h 6863"/>
                <a:gd name="T98" fmla="*/ 2147483646 w 5278"/>
                <a:gd name="T99" fmla="*/ 513294381 h 6863"/>
                <a:gd name="T100" fmla="*/ 2147483646 w 5278"/>
                <a:gd name="T101" fmla="*/ 42761601 h 6863"/>
                <a:gd name="T102" fmla="*/ 2147483646 w 5278"/>
                <a:gd name="T103" fmla="*/ 21419384 h 6863"/>
                <a:gd name="T104" fmla="*/ 2147483646 w 5278"/>
                <a:gd name="T105" fmla="*/ 363589915 h 6863"/>
                <a:gd name="T106" fmla="*/ 2147483646 w 5278"/>
                <a:gd name="T107" fmla="*/ 1133454737 h 6863"/>
                <a:gd name="T108" fmla="*/ 2147483646 w 5278"/>
                <a:gd name="T109" fmla="*/ 2147483646 h 6863"/>
                <a:gd name="T110" fmla="*/ 2147483646 w 5278"/>
                <a:gd name="T111" fmla="*/ 2147483646 h 6863"/>
                <a:gd name="T112" fmla="*/ 2147483646 w 5278"/>
                <a:gd name="T113" fmla="*/ 2147483646 h 6863"/>
                <a:gd name="T114" fmla="*/ 2147483646 w 5278"/>
                <a:gd name="T115" fmla="*/ 2147483646 h 6863"/>
                <a:gd name="T116" fmla="*/ 2147483646 w 5278"/>
                <a:gd name="T117" fmla="*/ 2147483646 h 6863"/>
                <a:gd name="T118" fmla="*/ 2147483646 w 5278"/>
                <a:gd name="T119" fmla="*/ 2147483646 h 68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78" h="6863">
                  <a:moveTo>
                    <a:pt x="4046" y="5103"/>
                  </a:moveTo>
                  <a:lnTo>
                    <a:pt x="1054" y="5103"/>
                  </a:lnTo>
                  <a:lnTo>
                    <a:pt x="1054" y="4927"/>
                  </a:lnTo>
                  <a:lnTo>
                    <a:pt x="4046" y="4927"/>
                  </a:lnTo>
                  <a:lnTo>
                    <a:pt x="4046" y="5103"/>
                  </a:lnTo>
                  <a:close/>
                  <a:moveTo>
                    <a:pt x="2814" y="4575"/>
                  </a:moveTo>
                  <a:lnTo>
                    <a:pt x="1054" y="4575"/>
                  </a:lnTo>
                  <a:lnTo>
                    <a:pt x="1054" y="4399"/>
                  </a:lnTo>
                  <a:lnTo>
                    <a:pt x="2814" y="4399"/>
                  </a:lnTo>
                  <a:lnTo>
                    <a:pt x="2814" y="4575"/>
                  </a:lnTo>
                  <a:close/>
                  <a:moveTo>
                    <a:pt x="3342" y="4047"/>
                  </a:moveTo>
                  <a:lnTo>
                    <a:pt x="1054" y="4047"/>
                  </a:lnTo>
                  <a:lnTo>
                    <a:pt x="1054" y="3872"/>
                  </a:lnTo>
                  <a:lnTo>
                    <a:pt x="3342" y="3872"/>
                  </a:lnTo>
                  <a:lnTo>
                    <a:pt x="3342" y="4047"/>
                  </a:lnTo>
                  <a:close/>
                  <a:moveTo>
                    <a:pt x="4222" y="3520"/>
                  </a:moveTo>
                  <a:lnTo>
                    <a:pt x="1054" y="3520"/>
                  </a:lnTo>
                  <a:lnTo>
                    <a:pt x="1054" y="3344"/>
                  </a:lnTo>
                  <a:lnTo>
                    <a:pt x="4222" y="3344"/>
                  </a:lnTo>
                  <a:lnTo>
                    <a:pt x="4222" y="3520"/>
                  </a:lnTo>
                  <a:close/>
                  <a:moveTo>
                    <a:pt x="2814" y="2992"/>
                  </a:moveTo>
                  <a:lnTo>
                    <a:pt x="1054" y="2992"/>
                  </a:lnTo>
                  <a:lnTo>
                    <a:pt x="1054" y="2816"/>
                  </a:lnTo>
                  <a:lnTo>
                    <a:pt x="2814" y="2816"/>
                  </a:lnTo>
                  <a:lnTo>
                    <a:pt x="2814" y="2992"/>
                  </a:lnTo>
                  <a:close/>
                  <a:moveTo>
                    <a:pt x="4750" y="1056"/>
                  </a:moveTo>
                  <a:lnTo>
                    <a:pt x="3518" y="1056"/>
                  </a:lnTo>
                  <a:lnTo>
                    <a:pt x="3620" y="1362"/>
                  </a:lnTo>
                  <a:lnTo>
                    <a:pt x="3664" y="1373"/>
                  </a:lnTo>
                  <a:lnTo>
                    <a:pt x="3707" y="1385"/>
                  </a:lnTo>
                  <a:lnTo>
                    <a:pt x="3747" y="1397"/>
                  </a:lnTo>
                  <a:lnTo>
                    <a:pt x="3785" y="1412"/>
                  </a:lnTo>
                  <a:lnTo>
                    <a:pt x="3822" y="1426"/>
                  </a:lnTo>
                  <a:lnTo>
                    <a:pt x="3856" y="1441"/>
                  </a:lnTo>
                  <a:lnTo>
                    <a:pt x="3888" y="1458"/>
                  </a:lnTo>
                  <a:lnTo>
                    <a:pt x="3919" y="1476"/>
                  </a:lnTo>
                  <a:lnTo>
                    <a:pt x="3948" y="1494"/>
                  </a:lnTo>
                  <a:lnTo>
                    <a:pt x="3976" y="1513"/>
                  </a:lnTo>
                  <a:lnTo>
                    <a:pt x="4001" y="1534"/>
                  </a:lnTo>
                  <a:lnTo>
                    <a:pt x="4025" y="1555"/>
                  </a:lnTo>
                  <a:lnTo>
                    <a:pt x="4046" y="1577"/>
                  </a:lnTo>
                  <a:lnTo>
                    <a:pt x="4067" y="1599"/>
                  </a:lnTo>
                  <a:lnTo>
                    <a:pt x="4086" y="1622"/>
                  </a:lnTo>
                  <a:lnTo>
                    <a:pt x="4104" y="1646"/>
                  </a:lnTo>
                  <a:lnTo>
                    <a:pt x="4119" y="1671"/>
                  </a:lnTo>
                  <a:lnTo>
                    <a:pt x="4134" y="1696"/>
                  </a:lnTo>
                  <a:lnTo>
                    <a:pt x="4148" y="1723"/>
                  </a:lnTo>
                  <a:lnTo>
                    <a:pt x="4160" y="1749"/>
                  </a:lnTo>
                  <a:lnTo>
                    <a:pt x="4171" y="1777"/>
                  </a:lnTo>
                  <a:lnTo>
                    <a:pt x="4180" y="1805"/>
                  </a:lnTo>
                  <a:lnTo>
                    <a:pt x="4189" y="1834"/>
                  </a:lnTo>
                  <a:lnTo>
                    <a:pt x="4196" y="1863"/>
                  </a:lnTo>
                  <a:lnTo>
                    <a:pt x="4203" y="1892"/>
                  </a:lnTo>
                  <a:lnTo>
                    <a:pt x="4208" y="1923"/>
                  </a:lnTo>
                  <a:lnTo>
                    <a:pt x="4213" y="1953"/>
                  </a:lnTo>
                  <a:lnTo>
                    <a:pt x="4216" y="1984"/>
                  </a:lnTo>
                  <a:lnTo>
                    <a:pt x="4219" y="2015"/>
                  </a:lnTo>
                  <a:lnTo>
                    <a:pt x="4221" y="2047"/>
                  </a:lnTo>
                  <a:lnTo>
                    <a:pt x="4222" y="2078"/>
                  </a:lnTo>
                  <a:lnTo>
                    <a:pt x="4222" y="2111"/>
                  </a:lnTo>
                  <a:lnTo>
                    <a:pt x="1054" y="2111"/>
                  </a:lnTo>
                  <a:lnTo>
                    <a:pt x="1056" y="2081"/>
                  </a:lnTo>
                  <a:lnTo>
                    <a:pt x="1057" y="2050"/>
                  </a:lnTo>
                  <a:lnTo>
                    <a:pt x="1058" y="2020"/>
                  </a:lnTo>
                  <a:lnTo>
                    <a:pt x="1062" y="1990"/>
                  </a:lnTo>
                  <a:lnTo>
                    <a:pt x="1065" y="1960"/>
                  </a:lnTo>
                  <a:lnTo>
                    <a:pt x="1070" y="1931"/>
                  </a:lnTo>
                  <a:lnTo>
                    <a:pt x="1076" y="1902"/>
                  </a:lnTo>
                  <a:lnTo>
                    <a:pt x="1083" y="1874"/>
                  </a:lnTo>
                  <a:lnTo>
                    <a:pt x="1092" y="1846"/>
                  </a:lnTo>
                  <a:lnTo>
                    <a:pt x="1101" y="1819"/>
                  </a:lnTo>
                  <a:lnTo>
                    <a:pt x="1111" y="1792"/>
                  </a:lnTo>
                  <a:lnTo>
                    <a:pt x="1123" y="1766"/>
                  </a:lnTo>
                  <a:lnTo>
                    <a:pt x="1135" y="1740"/>
                  </a:lnTo>
                  <a:lnTo>
                    <a:pt x="1149" y="1714"/>
                  </a:lnTo>
                  <a:lnTo>
                    <a:pt x="1165" y="1690"/>
                  </a:lnTo>
                  <a:lnTo>
                    <a:pt x="1180" y="1665"/>
                  </a:lnTo>
                  <a:lnTo>
                    <a:pt x="1198" y="1643"/>
                  </a:lnTo>
                  <a:lnTo>
                    <a:pt x="1217" y="1620"/>
                  </a:lnTo>
                  <a:lnTo>
                    <a:pt x="1239" y="1597"/>
                  </a:lnTo>
                  <a:lnTo>
                    <a:pt x="1260" y="1576"/>
                  </a:lnTo>
                  <a:lnTo>
                    <a:pt x="1284" y="1555"/>
                  </a:lnTo>
                  <a:lnTo>
                    <a:pt x="1309" y="1535"/>
                  </a:lnTo>
                  <a:lnTo>
                    <a:pt x="1336" y="1516"/>
                  </a:lnTo>
                  <a:lnTo>
                    <a:pt x="1363" y="1498"/>
                  </a:lnTo>
                  <a:lnTo>
                    <a:pt x="1393" y="1480"/>
                  </a:lnTo>
                  <a:lnTo>
                    <a:pt x="1426" y="1463"/>
                  </a:lnTo>
                  <a:lnTo>
                    <a:pt x="1458" y="1447"/>
                  </a:lnTo>
                  <a:lnTo>
                    <a:pt x="1493" y="1432"/>
                  </a:lnTo>
                  <a:lnTo>
                    <a:pt x="1530" y="1418"/>
                  </a:lnTo>
                  <a:lnTo>
                    <a:pt x="1568" y="1404"/>
                  </a:lnTo>
                  <a:lnTo>
                    <a:pt x="1609" y="1392"/>
                  </a:lnTo>
                  <a:lnTo>
                    <a:pt x="1651" y="1380"/>
                  </a:lnTo>
                  <a:lnTo>
                    <a:pt x="1758" y="1056"/>
                  </a:lnTo>
                  <a:lnTo>
                    <a:pt x="526" y="1056"/>
                  </a:lnTo>
                  <a:lnTo>
                    <a:pt x="526" y="6335"/>
                  </a:lnTo>
                  <a:lnTo>
                    <a:pt x="4750" y="6335"/>
                  </a:lnTo>
                  <a:lnTo>
                    <a:pt x="4750" y="1056"/>
                  </a:lnTo>
                  <a:close/>
                  <a:moveTo>
                    <a:pt x="2638" y="265"/>
                  </a:moveTo>
                  <a:lnTo>
                    <a:pt x="2638" y="265"/>
                  </a:lnTo>
                  <a:lnTo>
                    <a:pt x="2611" y="266"/>
                  </a:lnTo>
                  <a:lnTo>
                    <a:pt x="2584" y="269"/>
                  </a:lnTo>
                  <a:lnTo>
                    <a:pt x="2559" y="275"/>
                  </a:lnTo>
                  <a:lnTo>
                    <a:pt x="2535" y="285"/>
                  </a:lnTo>
                  <a:lnTo>
                    <a:pt x="2513" y="296"/>
                  </a:lnTo>
                  <a:lnTo>
                    <a:pt x="2491" y="309"/>
                  </a:lnTo>
                  <a:lnTo>
                    <a:pt x="2471" y="324"/>
                  </a:lnTo>
                  <a:lnTo>
                    <a:pt x="2452" y="341"/>
                  </a:lnTo>
                  <a:lnTo>
                    <a:pt x="2435" y="360"/>
                  </a:lnTo>
                  <a:lnTo>
                    <a:pt x="2419" y="381"/>
                  </a:lnTo>
                  <a:lnTo>
                    <a:pt x="2406" y="402"/>
                  </a:lnTo>
                  <a:lnTo>
                    <a:pt x="2395" y="425"/>
                  </a:lnTo>
                  <a:lnTo>
                    <a:pt x="2386" y="449"/>
                  </a:lnTo>
                  <a:lnTo>
                    <a:pt x="2380" y="474"/>
                  </a:lnTo>
                  <a:lnTo>
                    <a:pt x="2375" y="500"/>
                  </a:lnTo>
                  <a:lnTo>
                    <a:pt x="2374" y="528"/>
                  </a:lnTo>
                  <a:lnTo>
                    <a:pt x="2375" y="554"/>
                  </a:lnTo>
                  <a:lnTo>
                    <a:pt x="2380" y="581"/>
                  </a:lnTo>
                  <a:lnTo>
                    <a:pt x="2386" y="606"/>
                  </a:lnTo>
                  <a:lnTo>
                    <a:pt x="2395" y="631"/>
                  </a:lnTo>
                  <a:lnTo>
                    <a:pt x="2406" y="654"/>
                  </a:lnTo>
                  <a:lnTo>
                    <a:pt x="2419" y="675"/>
                  </a:lnTo>
                  <a:lnTo>
                    <a:pt x="2435" y="696"/>
                  </a:lnTo>
                  <a:lnTo>
                    <a:pt x="2452" y="715"/>
                  </a:lnTo>
                  <a:lnTo>
                    <a:pt x="2471" y="732"/>
                  </a:lnTo>
                  <a:lnTo>
                    <a:pt x="2491" y="747"/>
                  </a:lnTo>
                  <a:lnTo>
                    <a:pt x="2513" y="760"/>
                  </a:lnTo>
                  <a:lnTo>
                    <a:pt x="2535" y="771"/>
                  </a:lnTo>
                  <a:lnTo>
                    <a:pt x="2559" y="779"/>
                  </a:lnTo>
                  <a:lnTo>
                    <a:pt x="2584" y="787"/>
                  </a:lnTo>
                  <a:lnTo>
                    <a:pt x="2611" y="790"/>
                  </a:lnTo>
                  <a:lnTo>
                    <a:pt x="2638" y="791"/>
                  </a:lnTo>
                  <a:lnTo>
                    <a:pt x="2665" y="790"/>
                  </a:lnTo>
                  <a:lnTo>
                    <a:pt x="2691" y="787"/>
                  </a:lnTo>
                  <a:lnTo>
                    <a:pt x="2716" y="779"/>
                  </a:lnTo>
                  <a:lnTo>
                    <a:pt x="2741" y="771"/>
                  </a:lnTo>
                  <a:lnTo>
                    <a:pt x="2764" y="760"/>
                  </a:lnTo>
                  <a:lnTo>
                    <a:pt x="2786" y="747"/>
                  </a:lnTo>
                  <a:lnTo>
                    <a:pt x="2806" y="732"/>
                  </a:lnTo>
                  <a:lnTo>
                    <a:pt x="2825" y="715"/>
                  </a:lnTo>
                  <a:lnTo>
                    <a:pt x="2842" y="696"/>
                  </a:lnTo>
                  <a:lnTo>
                    <a:pt x="2857" y="675"/>
                  </a:lnTo>
                  <a:lnTo>
                    <a:pt x="2871" y="654"/>
                  </a:lnTo>
                  <a:lnTo>
                    <a:pt x="2881" y="631"/>
                  </a:lnTo>
                  <a:lnTo>
                    <a:pt x="2890" y="606"/>
                  </a:lnTo>
                  <a:lnTo>
                    <a:pt x="2897" y="581"/>
                  </a:lnTo>
                  <a:lnTo>
                    <a:pt x="2900" y="554"/>
                  </a:lnTo>
                  <a:lnTo>
                    <a:pt x="2902" y="528"/>
                  </a:lnTo>
                  <a:lnTo>
                    <a:pt x="2900" y="500"/>
                  </a:lnTo>
                  <a:lnTo>
                    <a:pt x="2897" y="474"/>
                  </a:lnTo>
                  <a:lnTo>
                    <a:pt x="2890" y="449"/>
                  </a:lnTo>
                  <a:lnTo>
                    <a:pt x="2881" y="425"/>
                  </a:lnTo>
                  <a:lnTo>
                    <a:pt x="2871" y="402"/>
                  </a:lnTo>
                  <a:lnTo>
                    <a:pt x="2857" y="381"/>
                  </a:lnTo>
                  <a:lnTo>
                    <a:pt x="2842" y="360"/>
                  </a:lnTo>
                  <a:lnTo>
                    <a:pt x="2825" y="341"/>
                  </a:lnTo>
                  <a:lnTo>
                    <a:pt x="2806" y="324"/>
                  </a:lnTo>
                  <a:lnTo>
                    <a:pt x="2786" y="309"/>
                  </a:lnTo>
                  <a:lnTo>
                    <a:pt x="2764" y="296"/>
                  </a:lnTo>
                  <a:lnTo>
                    <a:pt x="2741" y="285"/>
                  </a:lnTo>
                  <a:lnTo>
                    <a:pt x="2716" y="275"/>
                  </a:lnTo>
                  <a:lnTo>
                    <a:pt x="2691" y="269"/>
                  </a:lnTo>
                  <a:lnTo>
                    <a:pt x="2665" y="266"/>
                  </a:lnTo>
                  <a:lnTo>
                    <a:pt x="2638" y="265"/>
                  </a:lnTo>
                  <a:close/>
                  <a:moveTo>
                    <a:pt x="0" y="6863"/>
                  </a:moveTo>
                  <a:lnTo>
                    <a:pt x="0" y="528"/>
                  </a:lnTo>
                  <a:lnTo>
                    <a:pt x="2110" y="528"/>
                  </a:lnTo>
                  <a:lnTo>
                    <a:pt x="2110" y="500"/>
                  </a:lnTo>
                  <a:lnTo>
                    <a:pt x="2113" y="474"/>
                  </a:lnTo>
                  <a:lnTo>
                    <a:pt x="2116" y="448"/>
                  </a:lnTo>
                  <a:lnTo>
                    <a:pt x="2121" y="421"/>
                  </a:lnTo>
                  <a:lnTo>
                    <a:pt x="2127" y="396"/>
                  </a:lnTo>
                  <a:lnTo>
                    <a:pt x="2134" y="371"/>
                  </a:lnTo>
                  <a:lnTo>
                    <a:pt x="2143" y="346"/>
                  </a:lnTo>
                  <a:lnTo>
                    <a:pt x="2152" y="322"/>
                  </a:lnTo>
                  <a:lnTo>
                    <a:pt x="2162" y="299"/>
                  </a:lnTo>
                  <a:lnTo>
                    <a:pt x="2174" y="277"/>
                  </a:lnTo>
                  <a:lnTo>
                    <a:pt x="2187" y="254"/>
                  </a:lnTo>
                  <a:lnTo>
                    <a:pt x="2200" y="232"/>
                  </a:lnTo>
                  <a:lnTo>
                    <a:pt x="2216" y="212"/>
                  </a:lnTo>
                  <a:lnTo>
                    <a:pt x="2231" y="192"/>
                  </a:lnTo>
                  <a:lnTo>
                    <a:pt x="2248" y="172"/>
                  </a:lnTo>
                  <a:lnTo>
                    <a:pt x="2265" y="154"/>
                  </a:lnTo>
                  <a:lnTo>
                    <a:pt x="2283" y="136"/>
                  </a:lnTo>
                  <a:lnTo>
                    <a:pt x="2302" y="121"/>
                  </a:lnTo>
                  <a:lnTo>
                    <a:pt x="2322" y="105"/>
                  </a:lnTo>
                  <a:lnTo>
                    <a:pt x="2343" y="90"/>
                  </a:lnTo>
                  <a:lnTo>
                    <a:pt x="2364" y="77"/>
                  </a:lnTo>
                  <a:lnTo>
                    <a:pt x="2387" y="63"/>
                  </a:lnTo>
                  <a:lnTo>
                    <a:pt x="2410" y="53"/>
                  </a:lnTo>
                  <a:lnTo>
                    <a:pt x="2432" y="42"/>
                  </a:lnTo>
                  <a:lnTo>
                    <a:pt x="2456" y="32"/>
                  </a:lnTo>
                  <a:lnTo>
                    <a:pt x="2481" y="24"/>
                  </a:lnTo>
                  <a:lnTo>
                    <a:pt x="2507" y="17"/>
                  </a:lnTo>
                  <a:lnTo>
                    <a:pt x="2532" y="11"/>
                  </a:lnTo>
                  <a:lnTo>
                    <a:pt x="2558" y="6"/>
                  </a:lnTo>
                  <a:lnTo>
                    <a:pt x="2584" y="2"/>
                  </a:lnTo>
                  <a:lnTo>
                    <a:pt x="2611" y="1"/>
                  </a:lnTo>
                  <a:lnTo>
                    <a:pt x="2638" y="0"/>
                  </a:lnTo>
                  <a:lnTo>
                    <a:pt x="2665" y="1"/>
                  </a:lnTo>
                  <a:lnTo>
                    <a:pt x="2692" y="2"/>
                  </a:lnTo>
                  <a:lnTo>
                    <a:pt x="2718" y="6"/>
                  </a:lnTo>
                  <a:lnTo>
                    <a:pt x="2745" y="11"/>
                  </a:lnTo>
                  <a:lnTo>
                    <a:pt x="2770" y="17"/>
                  </a:lnTo>
                  <a:lnTo>
                    <a:pt x="2795" y="24"/>
                  </a:lnTo>
                  <a:lnTo>
                    <a:pt x="2820" y="32"/>
                  </a:lnTo>
                  <a:lnTo>
                    <a:pt x="2844" y="42"/>
                  </a:lnTo>
                  <a:lnTo>
                    <a:pt x="2867" y="53"/>
                  </a:lnTo>
                  <a:lnTo>
                    <a:pt x="2890" y="63"/>
                  </a:lnTo>
                  <a:lnTo>
                    <a:pt x="2912" y="77"/>
                  </a:lnTo>
                  <a:lnTo>
                    <a:pt x="2934" y="90"/>
                  </a:lnTo>
                  <a:lnTo>
                    <a:pt x="2954" y="105"/>
                  </a:lnTo>
                  <a:lnTo>
                    <a:pt x="2975" y="121"/>
                  </a:lnTo>
                  <a:lnTo>
                    <a:pt x="2994" y="136"/>
                  </a:lnTo>
                  <a:lnTo>
                    <a:pt x="3012" y="154"/>
                  </a:lnTo>
                  <a:lnTo>
                    <a:pt x="3030" y="172"/>
                  </a:lnTo>
                  <a:lnTo>
                    <a:pt x="3045" y="192"/>
                  </a:lnTo>
                  <a:lnTo>
                    <a:pt x="3062" y="212"/>
                  </a:lnTo>
                  <a:lnTo>
                    <a:pt x="3076" y="232"/>
                  </a:lnTo>
                  <a:lnTo>
                    <a:pt x="3090" y="254"/>
                  </a:lnTo>
                  <a:lnTo>
                    <a:pt x="3103" y="277"/>
                  </a:lnTo>
                  <a:lnTo>
                    <a:pt x="3115" y="299"/>
                  </a:lnTo>
                  <a:lnTo>
                    <a:pt x="3126" y="322"/>
                  </a:lnTo>
                  <a:lnTo>
                    <a:pt x="3134" y="346"/>
                  </a:lnTo>
                  <a:lnTo>
                    <a:pt x="3142" y="371"/>
                  </a:lnTo>
                  <a:lnTo>
                    <a:pt x="3149" y="396"/>
                  </a:lnTo>
                  <a:lnTo>
                    <a:pt x="3155" y="421"/>
                  </a:lnTo>
                  <a:lnTo>
                    <a:pt x="3160" y="448"/>
                  </a:lnTo>
                  <a:lnTo>
                    <a:pt x="3164" y="474"/>
                  </a:lnTo>
                  <a:lnTo>
                    <a:pt x="3166" y="500"/>
                  </a:lnTo>
                  <a:lnTo>
                    <a:pt x="3166" y="528"/>
                  </a:lnTo>
                  <a:lnTo>
                    <a:pt x="5278" y="528"/>
                  </a:lnTo>
                  <a:lnTo>
                    <a:pt x="5278" y="6863"/>
                  </a:lnTo>
                  <a:lnTo>
                    <a:pt x="0" y="68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" name="淘宝店chenying0907出品 1"/>
          <p:cNvGrpSpPr/>
          <p:nvPr/>
        </p:nvGrpSpPr>
        <p:grpSpPr bwMode="auto">
          <a:xfrm>
            <a:off x="611188" y="3241675"/>
            <a:ext cx="1843087" cy="1230313"/>
            <a:chOff x="610747" y="3241550"/>
            <a:chExt cx="1844316" cy="1231107"/>
          </a:xfrm>
        </p:grpSpPr>
        <p:sp>
          <p:nvSpPr>
            <p:cNvPr id="29" name="淘宝店chenying0907出品 28"/>
            <p:cNvSpPr txBox="1"/>
            <p:nvPr/>
          </p:nvSpPr>
          <p:spPr>
            <a:xfrm>
              <a:off x="610747" y="3241550"/>
              <a:ext cx="184431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Impact" panose="020B0806030902050204" pitchFamily="34" charset="0"/>
                  <a:ea typeface="+mn-ea"/>
                </a:rPr>
                <a:t>PART 01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27" name="淘宝店chenying0907出品 43"/>
            <p:cNvSpPr/>
            <p:nvPr/>
          </p:nvSpPr>
          <p:spPr>
            <a:xfrm>
              <a:off x="615390" y="3641660"/>
              <a:ext cx="1825819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</a:t>
              </a:r>
              <a:endParaRPr lang="en-US" altLang="zh-CN" sz="80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或者通过复制您的文本后</a:t>
              </a:r>
              <a:endParaRPr lang="ms-MY" sz="8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10" name="淘宝店chenying0907出品 9"/>
          <p:cNvGrpSpPr/>
          <p:nvPr/>
        </p:nvGrpSpPr>
        <p:grpSpPr bwMode="auto">
          <a:xfrm>
            <a:off x="2551113" y="3241675"/>
            <a:ext cx="1843087" cy="1209675"/>
            <a:chOff x="2550384" y="3241550"/>
            <a:chExt cx="1844316" cy="1209114"/>
          </a:xfrm>
        </p:grpSpPr>
        <p:sp>
          <p:nvSpPr>
            <p:cNvPr id="28" name="淘宝店chenying0907出品 27"/>
            <p:cNvSpPr txBox="1"/>
            <p:nvPr/>
          </p:nvSpPr>
          <p:spPr>
            <a:xfrm>
              <a:off x="2550384" y="3241550"/>
              <a:ext cx="184431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Impact" panose="020B0806030902050204" pitchFamily="34" charset="0"/>
                  <a:ea typeface="+mn-ea"/>
                </a:rPr>
                <a:t>PART 02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33" name="淘宝店chenying0907出品 43"/>
            <p:cNvSpPr/>
            <p:nvPr/>
          </p:nvSpPr>
          <p:spPr>
            <a:xfrm>
              <a:off x="2555027" y="3641660"/>
              <a:ext cx="1825819" cy="8090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</a:t>
              </a:r>
              <a:endParaRPr lang="en-US" altLang="zh-CN" sz="80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或者通过复制您的文本后</a:t>
              </a:r>
              <a:endParaRPr lang="ms-MY" altLang="zh-CN" sz="8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11" name="淘宝店chenying0907出品 10"/>
          <p:cNvGrpSpPr/>
          <p:nvPr/>
        </p:nvGrpSpPr>
        <p:grpSpPr bwMode="auto">
          <a:xfrm>
            <a:off x="4503738" y="3241675"/>
            <a:ext cx="1844675" cy="1209675"/>
            <a:chOff x="4503875" y="3241550"/>
            <a:chExt cx="1844316" cy="1209114"/>
          </a:xfrm>
        </p:grpSpPr>
        <p:sp>
          <p:nvSpPr>
            <p:cNvPr id="34" name="淘宝店chenying0907出品 33"/>
            <p:cNvSpPr txBox="1"/>
            <p:nvPr/>
          </p:nvSpPr>
          <p:spPr>
            <a:xfrm>
              <a:off x="4503875" y="3241550"/>
              <a:ext cx="184431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Impact" panose="020B0806030902050204" pitchFamily="34" charset="0"/>
                  <a:ea typeface="+mn-ea"/>
                </a:rPr>
                <a:t>PART 03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35" name="淘宝店chenying0907出品 43"/>
            <p:cNvSpPr/>
            <p:nvPr/>
          </p:nvSpPr>
          <p:spPr>
            <a:xfrm>
              <a:off x="4508518" y="3641660"/>
              <a:ext cx="1825819" cy="8090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</a:t>
              </a:r>
              <a:endParaRPr lang="en-US" altLang="zh-CN" sz="80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或者通过复制您的文本后</a:t>
              </a:r>
              <a:endParaRPr lang="ms-MY" altLang="zh-CN" sz="8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13" name="淘宝店chenying0907出品 12"/>
          <p:cNvGrpSpPr/>
          <p:nvPr/>
        </p:nvGrpSpPr>
        <p:grpSpPr bwMode="auto">
          <a:xfrm>
            <a:off x="6546850" y="3282950"/>
            <a:ext cx="1844675" cy="1209675"/>
            <a:chOff x="6547421" y="3282931"/>
            <a:chExt cx="1844316" cy="1209114"/>
          </a:xfrm>
        </p:grpSpPr>
        <p:sp>
          <p:nvSpPr>
            <p:cNvPr id="36" name="淘宝店chenying0907出品 35"/>
            <p:cNvSpPr txBox="1"/>
            <p:nvPr/>
          </p:nvSpPr>
          <p:spPr>
            <a:xfrm>
              <a:off x="6547421" y="3282931"/>
              <a:ext cx="184431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Impact" panose="020B0806030902050204" pitchFamily="34" charset="0"/>
                  <a:ea typeface="+mn-ea"/>
                </a:rPr>
                <a:t>PART 04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37" name="淘宝店chenying0907出品 43"/>
            <p:cNvSpPr/>
            <p:nvPr/>
          </p:nvSpPr>
          <p:spPr>
            <a:xfrm>
              <a:off x="6552064" y="3683041"/>
              <a:ext cx="1825819" cy="8090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</a:t>
              </a:r>
              <a:endParaRPr lang="en-US" altLang="zh-CN" sz="80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或者通过复制您的文本后</a:t>
              </a:r>
              <a:endParaRPr lang="ms-MY" altLang="zh-CN" sz="8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9075" y="2332038"/>
            <a:ext cx="149225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淘宝店chenying0907出品 1"/>
          <p:cNvSpPr txBox="1">
            <a:spLocks noChangeArrowheads="1"/>
          </p:cNvSpPr>
          <p:nvPr/>
        </p:nvSpPr>
        <p:spPr bwMode="auto">
          <a:xfrm>
            <a:off x="611188" y="301625"/>
            <a:ext cx="31099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目录 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/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14 0.29877 L -4.44444E-6 -3.2098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店chenying0907出品 9"/>
          <p:cNvSpPr/>
          <p:nvPr/>
        </p:nvSpPr>
        <p:spPr>
          <a:xfrm>
            <a:off x="642938" y="4262438"/>
            <a:ext cx="7772400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，在此框中选择粘贴，并选择只保留文字</a:t>
            </a:r>
            <a:endParaRPr lang="id-ID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Open Sans Light" pitchFamily="34" charset="0"/>
              <a:cs typeface="Open Sans Light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 bwMode="auto">
          <a:xfrm>
            <a:off x="5072063" y="1528763"/>
            <a:ext cx="3643312" cy="1989137"/>
            <a:chOff x="5072066" y="1428742"/>
            <a:chExt cx="3643338" cy="1989055"/>
          </a:xfrm>
        </p:grpSpPr>
        <p:sp>
          <p:nvSpPr>
            <p:cNvPr id="3" name="淘宝店chenying0907出品 2"/>
            <p:cNvSpPr/>
            <p:nvPr/>
          </p:nvSpPr>
          <p:spPr>
            <a:xfrm>
              <a:off x="5072066" y="1857349"/>
              <a:ext cx="3429024" cy="15604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55600" indent="-355600" eaLnBrk="1" hangingPunct="1">
                <a:spcBef>
                  <a:spcPts val="250"/>
                </a:spcBef>
              </a:pPr>
              <a:endParaRPr lang="id-ID" altLang="zh-CN" sz="900">
                <a:solidFill>
                  <a:srgbClr val="0D0D0D"/>
                </a:solidFill>
                <a:ea typeface="Open Sans Light"/>
                <a:cs typeface="Open Sans Light"/>
              </a:endParaRPr>
            </a:p>
            <a:p>
              <a:pPr marL="355600" indent="-355600"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>
                  <a:solidFill>
                    <a:srgbClr val="0D0D0D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</a:t>
              </a:r>
              <a:endParaRPr lang="en-US" altLang="zh-CN" sz="900">
                <a:solidFill>
                  <a:srgbClr val="0D0D0D"/>
                </a:solidFill>
                <a:latin typeface="微软雅黑" panose="020B0503020204020204" pitchFamily="34" charset="-122"/>
              </a:endParaRPr>
            </a:p>
            <a:p>
              <a:pPr marL="355600" indent="-355600"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id-ID" sz="900">
                <a:solidFill>
                  <a:srgbClr val="0D0D0D"/>
                </a:solidFill>
                <a:ea typeface="Open Sans Light"/>
                <a:cs typeface="Open Sans Light"/>
              </a:endParaRPr>
            </a:p>
            <a:p>
              <a:pPr marL="355600" indent="-355600"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>
                  <a:solidFill>
                    <a:srgbClr val="0D0D0D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</a:t>
              </a:r>
              <a:endParaRPr lang="en-US" altLang="zh-CN" sz="900">
                <a:solidFill>
                  <a:srgbClr val="0D0D0D"/>
                </a:solidFill>
                <a:latin typeface="微软雅黑" panose="020B0503020204020204" pitchFamily="34" charset="-122"/>
              </a:endParaRPr>
            </a:p>
            <a:p>
              <a:pPr marL="355600" indent="-355600"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id-ID" altLang="zh-CN" sz="900">
                <a:solidFill>
                  <a:srgbClr val="0D0D0D"/>
                </a:solidFill>
                <a:ea typeface="Open Sans Light"/>
                <a:cs typeface="Open Sans Light"/>
              </a:endParaRPr>
            </a:p>
            <a:p>
              <a:pPr marL="355600" indent="-355600"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>
                  <a:solidFill>
                    <a:srgbClr val="0D0D0D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</a:t>
              </a:r>
              <a:endParaRPr lang="id-ID" altLang="zh-CN" sz="900">
                <a:solidFill>
                  <a:srgbClr val="0D0D0D"/>
                </a:solidFill>
                <a:ea typeface="Open Sans Light"/>
                <a:cs typeface="Open Sans Light"/>
              </a:endParaRPr>
            </a:p>
          </p:txBody>
        </p:sp>
        <p:sp>
          <p:nvSpPr>
            <p:cNvPr id="16" name="淘宝店chenying0907出品 15"/>
            <p:cNvSpPr/>
            <p:nvPr/>
          </p:nvSpPr>
          <p:spPr>
            <a:xfrm>
              <a:off x="5072066" y="1428742"/>
              <a:ext cx="3643338" cy="4619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</a:t>
              </a:r>
              <a:endParaRPr lang="id-ID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4" name="淘宝店chenying0907出品 3"/>
          <p:cNvGrpSpPr/>
          <p:nvPr/>
        </p:nvGrpSpPr>
        <p:grpSpPr bwMode="auto">
          <a:xfrm>
            <a:off x="409575" y="1316038"/>
            <a:ext cx="4232275" cy="2706687"/>
            <a:chOff x="409849" y="1315301"/>
            <a:chExt cx="4231670" cy="2707234"/>
          </a:xfrm>
        </p:grpSpPr>
        <p:grpSp>
          <p:nvGrpSpPr>
            <p:cNvPr id="45065" name="淘宝店chenying0907出品 1"/>
            <p:cNvGrpSpPr/>
            <p:nvPr/>
          </p:nvGrpSpPr>
          <p:grpSpPr bwMode="auto">
            <a:xfrm>
              <a:off x="774529" y="3714758"/>
              <a:ext cx="3463812" cy="307777"/>
              <a:chOff x="774529" y="3714758"/>
              <a:chExt cx="3463812" cy="307777"/>
            </a:xfrm>
          </p:grpSpPr>
          <p:sp>
            <p:nvSpPr>
              <p:cNvPr id="12" name="淘宝店chenying0907出品 11"/>
              <p:cNvSpPr/>
              <p:nvPr/>
            </p:nvSpPr>
            <p:spPr>
              <a:xfrm>
                <a:off x="774922" y="3714498"/>
                <a:ext cx="595228" cy="308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Open Sans" pitchFamily="34" charset="0"/>
                    <a:cs typeface="Open Sans" pitchFamily="34" charset="0"/>
                  </a:rPr>
                  <a:t>2012</a:t>
                </a:r>
              </a:p>
            </p:txBody>
          </p:sp>
          <p:sp>
            <p:nvSpPr>
              <p:cNvPr id="13" name="淘宝店chenying0907出品 12"/>
              <p:cNvSpPr/>
              <p:nvPr/>
            </p:nvSpPr>
            <p:spPr>
              <a:xfrm>
                <a:off x="1774904" y="3714498"/>
                <a:ext cx="595228" cy="308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Open Sans" pitchFamily="34" charset="0"/>
                    <a:cs typeface="Open Sans" pitchFamily="34" charset="0"/>
                  </a:rPr>
                  <a:t>2013</a:t>
                </a:r>
              </a:p>
            </p:txBody>
          </p:sp>
          <p:sp>
            <p:nvSpPr>
              <p:cNvPr id="14" name="淘宝店chenying0907出品 13"/>
              <p:cNvSpPr/>
              <p:nvPr/>
            </p:nvSpPr>
            <p:spPr>
              <a:xfrm>
                <a:off x="2643143" y="3714498"/>
                <a:ext cx="595227" cy="308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Open Sans" pitchFamily="34" charset="0"/>
                    <a:cs typeface="Open Sans" pitchFamily="34" charset="0"/>
                  </a:rPr>
                  <a:t>2014</a:t>
                </a:r>
              </a:p>
            </p:txBody>
          </p:sp>
          <p:sp>
            <p:nvSpPr>
              <p:cNvPr id="15" name="淘宝店chenying0907出品 14"/>
              <p:cNvSpPr/>
              <p:nvPr/>
            </p:nvSpPr>
            <p:spPr>
              <a:xfrm>
                <a:off x="3643125" y="3714498"/>
                <a:ext cx="595227" cy="308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Open Sans" pitchFamily="34" charset="0"/>
                    <a:cs typeface="Open Sans" pitchFamily="34" charset="0"/>
                  </a:rPr>
                  <a:t>2015</a:t>
                </a:r>
              </a:p>
            </p:txBody>
          </p:sp>
        </p:grpSp>
        <p:grpSp>
          <p:nvGrpSpPr>
            <p:cNvPr id="45066" name="淘宝店chenying0907出品 23"/>
            <p:cNvGrpSpPr/>
            <p:nvPr/>
          </p:nvGrpSpPr>
          <p:grpSpPr bwMode="auto">
            <a:xfrm>
              <a:off x="409849" y="1315301"/>
              <a:ext cx="4231670" cy="2293571"/>
              <a:chOff x="1184565" y="1248617"/>
              <a:chExt cx="3780000" cy="2048765"/>
            </a:xfrm>
          </p:grpSpPr>
          <p:sp>
            <p:nvSpPr>
              <p:cNvPr id="25" name="淘宝店chenying0907出品 5"/>
              <p:cNvSpPr/>
              <p:nvPr/>
            </p:nvSpPr>
            <p:spPr bwMode="auto">
              <a:xfrm>
                <a:off x="2160049" y="1920912"/>
                <a:ext cx="550128" cy="1361610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9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  <p:sp>
            <p:nvSpPr>
              <p:cNvPr id="26" name="淘宝店chenying0907出品 6"/>
              <p:cNvSpPr/>
              <p:nvPr/>
            </p:nvSpPr>
            <p:spPr bwMode="auto">
              <a:xfrm>
                <a:off x="2710176" y="1920912"/>
                <a:ext cx="551546" cy="1361610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8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  <p:sp>
            <p:nvSpPr>
              <p:cNvPr id="27" name="淘宝店chenying0907出品 5"/>
              <p:cNvSpPr/>
              <p:nvPr/>
            </p:nvSpPr>
            <p:spPr bwMode="auto">
              <a:xfrm>
                <a:off x="2986658" y="1248617"/>
                <a:ext cx="550128" cy="2033904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chemeClr val="accent1">
                  <a:alpha val="9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  <p:sp>
            <p:nvSpPr>
              <p:cNvPr id="28" name="淘宝店chenying0907出品 6"/>
              <p:cNvSpPr/>
              <p:nvPr/>
            </p:nvSpPr>
            <p:spPr bwMode="auto">
              <a:xfrm>
                <a:off x="3536786" y="1248617"/>
                <a:ext cx="551545" cy="2033904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  <p:sp>
            <p:nvSpPr>
              <p:cNvPr id="29" name="淘宝店chenying0907出品 5"/>
              <p:cNvSpPr/>
              <p:nvPr/>
            </p:nvSpPr>
            <p:spPr bwMode="auto">
              <a:xfrm>
                <a:off x="1333440" y="2544983"/>
                <a:ext cx="550128" cy="737539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chemeClr val="accent1">
                  <a:alpha val="9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  <p:sp>
            <p:nvSpPr>
              <p:cNvPr id="30" name="淘宝店chenying0907出品 6"/>
              <p:cNvSpPr/>
              <p:nvPr/>
            </p:nvSpPr>
            <p:spPr bwMode="auto">
              <a:xfrm>
                <a:off x="1883568" y="2544983"/>
                <a:ext cx="551545" cy="737539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  <p:sp>
            <p:nvSpPr>
              <p:cNvPr id="31" name="淘宝店chenying0907出品 5"/>
              <p:cNvSpPr/>
              <p:nvPr/>
            </p:nvSpPr>
            <p:spPr bwMode="auto">
              <a:xfrm>
                <a:off x="3813267" y="2180468"/>
                <a:ext cx="550128" cy="1102053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9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  <p:sp>
            <p:nvSpPr>
              <p:cNvPr id="32" name="淘宝店chenying0907出品 6"/>
              <p:cNvSpPr/>
              <p:nvPr/>
            </p:nvSpPr>
            <p:spPr bwMode="auto">
              <a:xfrm>
                <a:off x="4363395" y="2180468"/>
                <a:ext cx="551546" cy="1102053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8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  <p:sp>
            <p:nvSpPr>
              <p:cNvPr id="33" name="淘宝店chenying0907出品 95"/>
              <p:cNvSpPr/>
              <p:nvPr/>
            </p:nvSpPr>
            <p:spPr>
              <a:xfrm>
                <a:off x="1184565" y="3271175"/>
                <a:ext cx="3780000" cy="2553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/>
              </a:p>
            </p:txBody>
          </p:sp>
        </p:grpSp>
      </p:grpSp>
      <p:sp>
        <p:nvSpPr>
          <p:cNvPr id="45061" name="淘宝店chenying0907出品 21"/>
          <p:cNvSpPr txBox="1">
            <a:spLocks noChangeArrowheads="1"/>
          </p:cNvSpPr>
          <p:nvPr/>
        </p:nvSpPr>
        <p:spPr bwMode="auto">
          <a:xfrm>
            <a:off x="263525" y="254000"/>
            <a:ext cx="21224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微软雅黑" panose="020B0503020204020204" pitchFamily="34" charset="-122"/>
              </a:rPr>
              <a:t>明年工作计划</a:t>
            </a:r>
          </a:p>
        </p:txBody>
      </p:sp>
      <p:cxnSp>
        <p:nvCxnSpPr>
          <p:cNvPr id="23" name="淘宝店chenying0907出品 22"/>
          <p:cNvCxnSpPr/>
          <p:nvPr/>
        </p:nvCxnSpPr>
        <p:spPr>
          <a:xfrm>
            <a:off x="338138" y="725488"/>
            <a:ext cx="8459787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3" name="淘宝店chenying0907出品 33"/>
          <p:cNvSpPr txBox="1">
            <a:spLocks noChangeArrowheads="1"/>
          </p:cNvSpPr>
          <p:nvPr/>
        </p:nvSpPr>
        <p:spPr bwMode="auto">
          <a:xfrm>
            <a:off x="6961188" y="385763"/>
            <a:ext cx="197643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latin typeface="Impact" panose="020B0806030902050204" pitchFamily="34" charset="0"/>
              </a:rPr>
              <a:t>LOGO</a:t>
            </a:r>
            <a:r>
              <a:rPr lang="en-US" altLang="zh-CN" sz="1400" dirty="0">
                <a:latin typeface="微软雅黑" panose="020B0503020204020204" pitchFamily="34" charset="-122"/>
              </a:rPr>
              <a:t> / </a:t>
            </a:r>
            <a:r>
              <a:rPr lang="zh-CN" altLang="en-US" sz="1200" dirty="0">
                <a:latin typeface="微软雅黑" panose="020B0503020204020204" pitchFamily="34" charset="-122"/>
              </a:rPr>
              <a:t>广州某某有限公司</a:t>
            </a:r>
          </a:p>
        </p:txBody>
      </p:sp>
      <p:sp>
        <p:nvSpPr>
          <p:cNvPr id="35" name="淘宝店chenying0907出品 34"/>
          <p:cNvSpPr txBox="1"/>
          <p:nvPr/>
        </p:nvSpPr>
        <p:spPr>
          <a:xfrm>
            <a:off x="2235200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Click here to add title</a:t>
            </a:r>
            <a:endParaRPr lang="zh-CN" altLang="en-US" sz="1050" baseline="-3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店chenying0907出品 1"/>
          <p:cNvGrpSpPr/>
          <p:nvPr/>
        </p:nvGrpSpPr>
        <p:grpSpPr bwMode="auto">
          <a:xfrm>
            <a:off x="1141413" y="1230313"/>
            <a:ext cx="6915150" cy="1077912"/>
            <a:chOff x="2954339" y="1439460"/>
            <a:chExt cx="6915911" cy="1077517"/>
          </a:xfrm>
        </p:grpSpPr>
        <p:sp>
          <p:nvSpPr>
            <p:cNvPr id="3" name="淘宝店chenying0907出品 2"/>
            <p:cNvSpPr>
              <a:spLocks noChangeArrowheads="1"/>
            </p:cNvSpPr>
            <p:nvPr/>
          </p:nvSpPr>
          <p:spPr bwMode="auto">
            <a:xfrm>
              <a:off x="2954339" y="1698127"/>
              <a:ext cx="6915911" cy="81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  <a:endParaRPr lang="zh-CN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7115" name="淘宝店chenying0907出品 3"/>
            <p:cNvSpPr>
              <a:spLocks noChangeArrowheads="1"/>
            </p:cNvSpPr>
            <p:nvPr/>
          </p:nvSpPr>
          <p:spPr bwMode="auto">
            <a:xfrm>
              <a:off x="2963101" y="1439460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>
                  <a:latin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1" name="淘宝店chenying0907出品 10"/>
          <p:cNvSpPr/>
          <p:nvPr/>
        </p:nvSpPr>
        <p:spPr>
          <a:xfrm>
            <a:off x="1149350" y="2486025"/>
            <a:ext cx="6840538" cy="206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12" name="淘宝店chenying0907出品 11"/>
          <p:cNvGrpSpPr/>
          <p:nvPr/>
        </p:nvGrpSpPr>
        <p:grpSpPr>
          <a:xfrm>
            <a:off x="6646979" y="2486029"/>
            <a:ext cx="1343436" cy="1299481"/>
            <a:chOff x="6944372" y="2300288"/>
            <a:chExt cx="1396955" cy="13589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淘宝店chenying0907出品 12"/>
            <p:cNvSpPr/>
            <p:nvPr/>
          </p:nvSpPr>
          <p:spPr>
            <a:xfrm>
              <a:off x="6944372" y="2300288"/>
              <a:ext cx="1396955" cy="1358900"/>
            </a:xfrm>
            <a:custGeom>
              <a:avLst/>
              <a:gdLst>
                <a:gd name="connsiteX0" fmla="*/ 0 w 1319348"/>
                <a:gd name="connsiteY0" fmla="*/ 0 h 1293223"/>
                <a:gd name="connsiteX1" fmla="*/ 1319348 w 1319348"/>
                <a:gd name="connsiteY1" fmla="*/ 1293223 h 1293223"/>
                <a:gd name="connsiteX2" fmla="*/ 1319348 w 1319348"/>
                <a:gd name="connsiteY2" fmla="*/ 391886 h 1293223"/>
                <a:gd name="connsiteX3" fmla="*/ 927463 w 1319348"/>
                <a:gd name="connsiteY3" fmla="*/ 13063 h 1293223"/>
                <a:gd name="connsiteX4" fmla="*/ 0 w 1319348"/>
                <a:gd name="connsiteY4" fmla="*/ 0 h 1293223"/>
                <a:gd name="connsiteX0-1" fmla="*/ 0 w 1319348"/>
                <a:gd name="connsiteY0-2" fmla="*/ 5987 h 1299210"/>
                <a:gd name="connsiteX1-3" fmla="*/ 1319348 w 1319348"/>
                <a:gd name="connsiteY1-4" fmla="*/ 1299210 h 1299210"/>
                <a:gd name="connsiteX2-5" fmla="*/ 1319348 w 1319348"/>
                <a:gd name="connsiteY2-6" fmla="*/ 397873 h 1299210"/>
                <a:gd name="connsiteX3-7" fmla="*/ 908413 w 1319348"/>
                <a:gd name="connsiteY3-8" fmla="*/ 0 h 1299210"/>
                <a:gd name="connsiteX4-9" fmla="*/ 0 w 1319348"/>
                <a:gd name="connsiteY4-10" fmla="*/ 5987 h 1299210"/>
                <a:gd name="connsiteX0-11" fmla="*/ 0 w 1333635"/>
                <a:gd name="connsiteY0-12" fmla="*/ 1225 h 1299210"/>
                <a:gd name="connsiteX1-13" fmla="*/ 1333635 w 1333635"/>
                <a:gd name="connsiteY1-14" fmla="*/ 1299210 h 1299210"/>
                <a:gd name="connsiteX2-15" fmla="*/ 1333635 w 1333635"/>
                <a:gd name="connsiteY2-16" fmla="*/ 397873 h 1299210"/>
                <a:gd name="connsiteX3-17" fmla="*/ 922700 w 1333635"/>
                <a:gd name="connsiteY3-18" fmla="*/ 0 h 1299210"/>
                <a:gd name="connsiteX4-19" fmla="*/ 0 w 1333635"/>
                <a:gd name="connsiteY4-20" fmla="*/ 1225 h 12992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33635" h="1299210">
                  <a:moveTo>
                    <a:pt x="0" y="1225"/>
                  </a:moveTo>
                  <a:lnTo>
                    <a:pt x="1333635" y="1299210"/>
                  </a:lnTo>
                  <a:lnTo>
                    <a:pt x="1333635" y="397873"/>
                  </a:lnTo>
                  <a:lnTo>
                    <a:pt x="922700" y="0"/>
                  </a:lnTo>
                  <a:lnTo>
                    <a:pt x="0" y="122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淘宝店chenying0907出品 13"/>
            <p:cNvSpPr/>
            <p:nvPr/>
          </p:nvSpPr>
          <p:spPr>
            <a:xfrm rot="2637414">
              <a:off x="7339125" y="2572278"/>
              <a:ext cx="902811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6" name="淘宝店chenying0907出品 15"/>
          <p:cNvSpPr>
            <a:spLocks noChangeArrowheads="1"/>
          </p:cNvSpPr>
          <p:nvPr/>
        </p:nvSpPr>
        <p:spPr bwMode="auto">
          <a:xfrm>
            <a:off x="1397000" y="2778125"/>
            <a:ext cx="4943475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endParaRPr lang="zh-CN" altLang="zh-CN" sz="12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7110" name="淘宝店chenying0907出品 9"/>
          <p:cNvSpPr txBox="1">
            <a:spLocks noChangeArrowheads="1"/>
          </p:cNvSpPr>
          <p:nvPr/>
        </p:nvSpPr>
        <p:spPr bwMode="auto">
          <a:xfrm>
            <a:off x="263525" y="254000"/>
            <a:ext cx="21224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微软雅黑" panose="020B0503020204020204" pitchFamily="34" charset="-122"/>
              </a:rPr>
              <a:t>明年工作计划</a:t>
            </a:r>
          </a:p>
        </p:txBody>
      </p:sp>
      <p:cxnSp>
        <p:nvCxnSpPr>
          <p:cNvPr id="15" name="淘宝店chenying0907出品 14"/>
          <p:cNvCxnSpPr/>
          <p:nvPr/>
        </p:nvCxnSpPr>
        <p:spPr>
          <a:xfrm>
            <a:off x="338138" y="725488"/>
            <a:ext cx="8459787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2" name="淘宝店chenying0907出品 16"/>
          <p:cNvSpPr txBox="1">
            <a:spLocks noChangeArrowheads="1"/>
          </p:cNvSpPr>
          <p:nvPr/>
        </p:nvSpPr>
        <p:spPr bwMode="auto">
          <a:xfrm>
            <a:off x="6961188" y="385763"/>
            <a:ext cx="197643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latin typeface="Impact" panose="020B0806030902050204" pitchFamily="34" charset="0"/>
              </a:rPr>
              <a:t>LOGO</a:t>
            </a:r>
            <a:r>
              <a:rPr lang="en-US" altLang="zh-CN" sz="1400" dirty="0">
                <a:latin typeface="微软雅黑" panose="020B0503020204020204" pitchFamily="34" charset="-122"/>
              </a:rPr>
              <a:t> / </a:t>
            </a:r>
            <a:r>
              <a:rPr lang="zh-CN" altLang="en-US" sz="1200" dirty="0">
                <a:latin typeface="微软雅黑" panose="020B0503020204020204" pitchFamily="34" charset="-122"/>
              </a:rPr>
              <a:t>广州某某有限公司</a:t>
            </a:r>
          </a:p>
        </p:txBody>
      </p:sp>
      <p:sp>
        <p:nvSpPr>
          <p:cNvPr id="18" name="淘宝店chenying0907出品 17"/>
          <p:cNvSpPr txBox="1"/>
          <p:nvPr/>
        </p:nvSpPr>
        <p:spPr>
          <a:xfrm>
            <a:off x="2235200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Click here to add title</a:t>
            </a:r>
            <a:endParaRPr lang="zh-CN" altLang="en-US" sz="1050" baseline="-3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淘宝店chenying0907出品 22"/>
          <p:cNvSpPr txBox="1">
            <a:spLocks noChangeArrowheads="1"/>
          </p:cNvSpPr>
          <p:nvPr/>
        </p:nvSpPr>
        <p:spPr bwMode="auto">
          <a:xfrm>
            <a:off x="565150" y="2068513"/>
            <a:ext cx="786447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540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感谢您的聆听</a:t>
            </a:r>
          </a:p>
        </p:txBody>
      </p:sp>
      <p:sp>
        <p:nvSpPr>
          <p:cNvPr id="24" name="淘宝店chenying0907出品 23"/>
          <p:cNvSpPr>
            <a:spLocks noChangeArrowheads="1"/>
          </p:cNvSpPr>
          <p:nvPr/>
        </p:nvSpPr>
        <p:spPr bwMode="auto">
          <a:xfrm>
            <a:off x="1368425" y="2938463"/>
            <a:ext cx="6407150" cy="508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</a:p>
        </p:txBody>
      </p:sp>
      <p:sp>
        <p:nvSpPr>
          <p:cNvPr id="25" name="淘宝店chenying0907出品 24"/>
          <p:cNvSpPr txBox="1">
            <a:spLocks noChangeArrowheads="1"/>
          </p:cNvSpPr>
          <p:nvPr/>
        </p:nvSpPr>
        <p:spPr bwMode="auto">
          <a:xfrm>
            <a:off x="2808288" y="520700"/>
            <a:ext cx="1598612" cy="1862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1500">
                <a:solidFill>
                  <a:schemeClr val="bg1"/>
                </a:solidFill>
                <a:latin typeface="方正行楷_GBK" pitchFamily="65" charset="-122"/>
                <a:ea typeface="方正行楷_GBK" pitchFamily="65" charset="-122"/>
              </a:rPr>
              <a:t>跨</a:t>
            </a:r>
          </a:p>
        </p:txBody>
      </p:sp>
      <p:grpSp>
        <p:nvGrpSpPr>
          <p:cNvPr id="26" name="淘宝店chenying0907出品 25"/>
          <p:cNvGrpSpPr/>
          <p:nvPr/>
        </p:nvGrpSpPr>
        <p:grpSpPr bwMode="auto">
          <a:xfrm>
            <a:off x="4248150" y="1031875"/>
            <a:ext cx="2076450" cy="1198880"/>
            <a:chOff x="4247692" y="1032541"/>
            <a:chExt cx="2077480" cy="1198105"/>
          </a:xfrm>
        </p:grpSpPr>
        <p:sp>
          <p:nvSpPr>
            <p:cNvPr id="49163" name="淘宝店chenying0907出品 26"/>
            <p:cNvSpPr>
              <a:spLocks noChangeArrowheads="1"/>
            </p:cNvSpPr>
            <p:nvPr/>
          </p:nvSpPr>
          <p:spPr bwMode="auto">
            <a:xfrm>
              <a:off x="4247692" y="1032541"/>
              <a:ext cx="1474044" cy="11981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50000"/>
                </a:lnSpc>
              </a:pPr>
              <a:r>
                <a:rPr lang="en-US" altLang="zh-CN" sz="48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202X</a:t>
              </a:r>
            </a:p>
          </p:txBody>
        </p:sp>
        <p:sp>
          <p:nvSpPr>
            <p:cNvPr id="49164" name="淘宝店chenying0907出品 27"/>
            <p:cNvSpPr txBox="1">
              <a:spLocks noChangeArrowheads="1"/>
            </p:cNvSpPr>
            <p:nvPr/>
          </p:nvSpPr>
          <p:spPr bwMode="auto">
            <a:xfrm>
              <a:off x="5617028" y="1585234"/>
              <a:ext cx="70814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</a:rPr>
                <a:t>YEAR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淘宝店chenying0907出品 28"/>
          <p:cNvSpPr txBox="1"/>
          <p:nvPr/>
        </p:nvSpPr>
        <p:spPr>
          <a:xfrm>
            <a:off x="3540125" y="3592513"/>
            <a:ext cx="206375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dirty="0">
                <a:solidFill>
                  <a:schemeClr val="bg1"/>
                </a:solidFill>
                <a:latin typeface="+mn-ea"/>
                <a:ea typeface="+mn-ea"/>
              </a:rPr>
              <a:t>创新 </a:t>
            </a:r>
            <a:r>
              <a:rPr lang="en-US" altLang="zh-CN" sz="1350" dirty="0">
                <a:solidFill>
                  <a:schemeClr val="bg1"/>
                </a:solidFill>
                <a:latin typeface="+mn-ea"/>
                <a:ea typeface="+mn-ea"/>
              </a:rPr>
              <a:t>· </a:t>
            </a:r>
            <a:r>
              <a:rPr lang="zh-CN" altLang="en-US" sz="1350" dirty="0">
                <a:solidFill>
                  <a:schemeClr val="bg1"/>
                </a:solidFill>
                <a:latin typeface="+mn-ea"/>
                <a:ea typeface="+mn-ea"/>
              </a:rPr>
              <a:t>突破 </a:t>
            </a:r>
            <a:r>
              <a:rPr lang="en-US" altLang="zh-CN" sz="1350" dirty="0">
                <a:solidFill>
                  <a:schemeClr val="bg1"/>
                </a:solidFill>
                <a:latin typeface="+mn-ea"/>
                <a:ea typeface="+mn-ea"/>
              </a:rPr>
              <a:t>· </a:t>
            </a:r>
            <a:r>
              <a:rPr lang="zh-CN" altLang="en-US" sz="1350" dirty="0">
                <a:solidFill>
                  <a:schemeClr val="bg1"/>
                </a:solidFill>
                <a:latin typeface="+mn-ea"/>
                <a:ea typeface="+mn-ea"/>
              </a:rPr>
              <a:t>提升 </a:t>
            </a:r>
            <a:r>
              <a:rPr lang="en-US" altLang="zh-CN" sz="1350" dirty="0">
                <a:solidFill>
                  <a:schemeClr val="bg1"/>
                </a:solidFill>
                <a:latin typeface="+mn-ea"/>
                <a:ea typeface="+mn-ea"/>
              </a:rPr>
              <a:t>· </a:t>
            </a:r>
            <a:r>
              <a:rPr lang="zh-CN" altLang="en-US" sz="1350" dirty="0">
                <a:solidFill>
                  <a:schemeClr val="bg1"/>
                </a:solidFill>
                <a:latin typeface="+mn-ea"/>
                <a:ea typeface="+mn-ea"/>
              </a:rPr>
              <a:t>超越</a:t>
            </a:r>
          </a:p>
        </p:txBody>
      </p:sp>
      <p:cxnSp>
        <p:nvCxnSpPr>
          <p:cNvPr id="30" name="淘宝店chenying0907出品 29"/>
          <p:cNvCxnSpPr/>
          <p:nvPr/>
        </p:nvCxnSpPr>
        <p:spPr>
          <a:xfrm>
            <a:off x="5597525" y="3736975"/>
            <a:ext cx="1079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淘宝店chenying0907出品 30"/>
          <p:cNvCxnSpPr/>
          <p:nvPr/>
        </p:nvCxnSpPr>
        <p:spPr>
          <a:xfrm>
            <a:off x="2451100" y="3736975"/>
            <a:ext cx="1079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淘宝店chenying0907出品 31"/>
          <p:cNvSpPr txBox="1">
            <a:spLocks noChangeArrowheads="1"/>
          </p:cNvSpPr>
          <p:nvPr/>
        </p:nvSpPr>
        <p:spPr bwMode="auto">
          <a:xfrm>
            <a:off x="3533775" y="4370387"/>
            <a:ext cx="2438854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1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202X.X.XX</a:t>
            </a:r>
            <a:r>
              <a:rPr lang="zh-CN" altLang="en-US" sz="1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中国</a:t>
            </a:r>
            <a:r>
              <a:rPr lang="en-US" altLang="zh-CN" sz="1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1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北京</a:t>
            </a:r>
          </a:p>
        </p:txBody>
      </p:sp>
      <p:sp>
        <p:nvSpPr>
          <p:cNvPr id="33" name="淘宝店chenying0907出品 32"/>
          <p:cNvSpPr txBox="1">
            <a:spLocks noChangeArrowheads="1"/>
          </p:cNvSpPr>
          <p:nvPr/>
        </p:nvSpPr>
        <p:spPr bwMode="auto">
          <a:xfrm>
            <a:off x="4224338" y="390525"/>
            <a:ext cx="1576387" cy="132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8000">
                <a:solidFill>
                  <a:schemeClr val="bg1"/>
                </a:solidFill>
                <a:latin typeface="方正行楷_GBK" pitchFamily="65" charset="-122"/>
                <a:ea typeface="方正行楷_GBK" pitchFamily="65" charset="-122"/>
              </a:rPr>
              <a:t>越</a:t>
            </a:r>
          </a:p>
        </p:txBody>
      </p:sp>
    </p:spTree>
  </p:cSld>
  <p:clrMapOvr>
    <a:masterClrMapping/>
  </p:clrMapOvr>
  <p:transition spd="slow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9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/>
          <p:nvPr/>
        </p:nvSpPr>
        <p:spPr>
          <a:xfrm>
            <a:off x="2771775" y="2286000"/>
            <a:ext cx="5472113" cy="4175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您的内容打在这里，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2771775" y="3154363"/>
            <a:ext cx="5472113" cy="417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2771775" y="4043363"/>
            <a:ext cx="5472113" cy="417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</a:endParaRPr>
          </a:p>
        </p:txBody>
      </p:sp>
      <p:grpSp>
        <p:nvGrpSpPr>
          <p:cNvPr id="4" name="淘宝店chenying0907出品 3"/>
          <p:cNvGrpSpPr/>
          <p:nvPr/>
        </p:nvGrpSpPr>
        <p:grpSpPr bwMode="auto">
          <a:xfrm>
            <a:off x="819150" y="3052763"/>
            <a:ext cx="1601788" cy="641350"/>
            <a:chOff x="818583" y="3264737"/>
            <a:chExt cx="1602178" cy="640871"/>
          </a:xfrm>
        </p:grpSpPr>
        <p:sp>
          <p:nvSpPr>
            <p:cNvPr id="16" name="淘宝店chenying0907出品 15"/>
            <p:cNvSpPr/>
            <p:nvPr/>
          </p:nvSpPr>
          <p:spPr>
            <a:xfrm>
              <a:off x="818583" y="3264737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30596" tIns="5080" rIns="320435" bIns="50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altLang="zh-CN" sz="1800" dirty="0">
                <a:solidFill>
                  <a:schemeClr val="bg1"/>
                </a:solidFill>
              </a:endParaRPr>
            </a:p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</a:rPr>
                <a:t>添加文字</a:t>
              </a:r>
              <a:endParaRPr lang="en-US" altLang="zh-CN" sz="900" dirty="0">
                <a:solidFill>
                  <a:schemeClr val="bg1"/>
                </a:solidFill>
              </a:endParaRPr>
            </a:p>
          </p:txBody>
        </p:sp>
        <p:sp>
          <p:nvSpPr>
            <p:cNvPr id="20" name="MH_Other_4"/>
            <p:cNvSpPr/>
            <p:nvPr>
              <p:custDataLst>
                <p:tags r:id="rId4"/>
              </p:custDataLst>
            </p:nvPr>
          </p:nvSpPr>
          <p:spPr bwMode="auto">
            <a:xfrm>
              <a:off x="1472792" y="3383710"/>
              <a:ext cx="293760" cy="209393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淘宝店chenying0907出品 4"/>
          <p:cNvGrpSpPr/>
          <p:nvPr/>
        </p:nvGrpSpPr>
        <p:grpSpPr bwMode="auto">
          <a:xfrm>
            <a:off x="819150" y="3948113"/>
            <a:ext cx="1601788" cy="639762"/>
            <a:chOff x="818583" y="4120024"/>
            <a:chExt cx="1602178" cy="640871"/>
          </a:xfrm>
        </p:grpSpPr>
        <p:sp>
          <p:nvSpPr>
            <p:cNvPr id="17" name="淘宝店chenying0907出品 16"/>
            <p:cNvSpPr/>
            <p:nvPr/>
          </p:nvSpPr>
          <p:spPr>
            <a:xfrm>
              <a:off x="818583" y="4120024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30596" tIns="5080" rIns="320435" bIns="50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b="1" dirty="0">
                <a:solidFill>
                  <a:schemeClr val="bg1"/>
                </a:solidFill>
              </a:endParaRPr>
            </a:p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</a:rPr>
                <a:t>添加文字</a:t>
              </a:r>
              <a:endParaRPr lang="en-US" altLang="zh-CN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MH_Other_7"/>
            <p:cNvSpPr/>
            <p:nvPr>
              <p:custDataLst>
                <p:tags r:id="rId3"/>
              </p:custDataLst>
            </p:nvPr>
          </p:nvSpPr>
          <p:spPr bwMode="auto">
            <a:xfrm>
              <a:off x="1483908" y="4215439"/>
              <a:ext cx="282644" cy="236947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normAutofit lnSpcReduction="1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" name="淘宝店chenying0907出品 1"/>
          <p:cNvGrpSpPr/>
          <p:nvPr/>
        </p:nvGrpSpPr>
        <p:grpSpPr bwMode="auto">
          <a:xfrm>
            <a:off x="819150" y="1319213"/>
            <a:ext cx="1601788" cy="641350"/>
            <a:chOff x="818583" y="1644226"/>
            <a:chExt cx="1602178" cy="640871"/>
          </a:xfrm>
        </p:grpSpPr>
        <p:sp>
          <p:nvSpPr>
            <p:cNvPr id="14" name="淘宝店chenying0907出品 13"/>
            <p:cNvSpPr/>
            <p:nvPr/>
          </p:nvSpPr>
          <p:spPr>
            <a:xfrm>
              <a:off x="818583" y="1644226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30596" tIns="5080" rIns="320435" bIns="50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800" b="1" dirty="0">
                <a:solidFill>
                  <a:schemeClr val="bg1"/>
                </a:solidFill>
              </a:endParaRPr>
            </a:p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800" b="1" dirty="0">
                <a:solidFill>
                  <a:schemeClr val="bg1"/>
                </a:solidFill>
              </a:endParaRPr>
            </a:p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</a:rPr>
                <a:t>添加文字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2" name="MH_Other_10"/>
            <p:cNvSpPr/>
            <p:nvPr>
              <p:custDataLst>
                <p:tags r:id="rId2"/>
              </p:custDataLst>
            </p:nvPr>
          </p:nvSpPr>
          <p:spPr>
            <a:xfrm>
              <a:off x="1528369" y="1709264"/>
              <a:ext cx="238183" cy="288709"/>
            </a:xfrm>
            <a:custGeom>
              <a:avLst/>
              <a:gdLst/>
              <a:ahLst/>
              <a:cxnLst/>
              <a:rect l="l" t="t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淘宝店chenying0907出品 2"/>
          <p:cNvGrpSpPr/>
          <p:nvPr/>
        </p:nvGrpSpPr>
        <p:grpSpPr bwMode="auto">
          <a:xfrm>
            <a:off x="819150" y="2179638"/>
            <a:ext cx="1601788" cy="639762"/>
            <a:chOff x="818583" y="2444089"/>
            <a:chExt cx="1602178" cy="640871"/>
          </a:xfrm>
        </p:grpSpPr>
        <p:sp>
          <p:nvSpPr>
            <p:cNvPr id="15" name="淘宝店chenying0907出品 14"/>
            <p:cNvSpPr/>
            <p:nvPr/>
          </p:nvSpPr>
          <p:spPr>
            <a:xfrm>
              <a:off x="818583" y="2444089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30596" tIns="5080" rIns="320435" bIns="50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800" dirty="0">
                <a:solidFill>
                  <a:schemeClr val="bg1"/>
                </a:solidFill>
              </a:endParaRPr>
            </a:p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</a:rPr>
                <a:t>添加文字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3" name="MH_Other_1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10902" y="2552226"/>
              <a:ext cx="217541" cy="214684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normAutofit fontScale="925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Content Placeholder 2"/>
          <p:cNvSpPr txBox="1"/>
          <p:nvPr/>
        </p:nvSpPr>
        <p:spPr>
          <a:xfrm>
            <a:off x="2771775" y="1385888"/>
            <a:ext cx="5472113" cy="4159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</a:endParaRPr>
          </a:p>
        </p:txBody>
      </p:sp>
      <p:sp>
        <p:nvSpPr>
          <p:cNvPr id="10250" name="淘宝店chenying0907出品 48"/>
          <p:cNvSpPr txBox="1">
            <a:spLocks noChangeArrowheads="1"/>
          </p:cNvSpPr>
          <p:nvPr/>
        </p:nvSpPr>
        <p:spPr bwMode="auto">
          <a:xfrm>
            <a:off x="263525" y="254000"/>
            <a:ext cx="21224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微软雅黑" panose="020B0503020204020204" pitchFamily="34" charset="-122"/>
              </a:rPr>
              <a:t>年度工作概述</a:t>
            </a:r>
          </a:p>
        </p:txBody>
      </p:sp>
      <p:cxnSp>
        <p:nvCxnSpPr>
          <p:cNvPr id="19" name="淘宝店chenying0907出品 18"/>
          <p:cNvCxnSpPr/>
          <p:nvPr/>
        </p:nvCxnSpPr>
        <p:spPr>
          <a:xfrm>
            <a:off x="338138" y="725488"/>
            <a:ext cx="8459787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淘宝店chenying0907出品 54"/>
          <p:cNvSpPr txBox="1">
            <a:spLocks noChangeArrowheads="1"/>
          </p:cNvSpPr>
          <p:nvPr/>
        </p:nvSpPr>
        <p:spPr bwMode="auto">
          <a:xfrm>
            <a:off x="6961188" y="385763"/>
            <a:ext cx="197643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latin typeface="Impact" panose="020B0806030902050204" pitchFamily="34" charset="0"/>
              </a:rPr>
              <a:t>LOGO</a:t>
            </a:r>
            <a:r>
              <a:rPr lang="en-US" altLang="zh-CN" sz="1400" dirty="0">
                <a:latin typeface="微软雅黑" panose="020B0503020204020204" pitchFamily="34" charset="-122"/>
              </a:rPr>
              <a:t> / </a:t>
            </a:r>
            <a:r>
              <a:rPr lang="zh-CN" altLang="en-US" sz="1200" dirty="0">
                <a:latin typeface="微软雅黑" panose="020B0503020204020204" pitchFamily="34" charset="-122"/>
              </a:rPr>
              <a:t>广州某某有限公司</a:t>
            </a:r>
          </a:p>
        </p:txBody>
      </p:sp>
      <p:sp>
        <p:nvSpPr>
          <p:cNvPr id="25" name="淘宝店chenying0907出品 24"/>
          <p:cNvSpPr txBox="1"/>
          <p:nvPr/>
        </p:nvSpPr>
        <p:spPr>
          <a:xfrm>
            <a:off x="2235200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Click here to add title</a:t>
            </a:r>
            <a:endParaRPr lang="zh-CN" altLang="en-US" sz="1050" baseline="-3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KSO_Shape"/>
          <p:cNvGrpSpPr/>
          <p:nvPr/>
        </p:nvGrpSpPr>
        <p:grpSpPr bwMode="auto">
          <a:xfrm>
            <a:off x="241476" y="1127781"/>
            <a:ext cx="4560882" cy="3770329"/>
            <a:chOff x="1595438" y="968375"/>
            <a:chExt cx="5953125" cy="4921250"/>
          </a:xfrm>
          <a:solidFill>
            <a:schemeClr val="bg1">
              <a:lumMod val="65000"/>
            </a:schemeClr>
          </a:solidFill>
        </p:grpSpPr>
        <p:sp>
          <p:nvSpPr>
            <p:cNvPr id="391" name="内蒙古"/>
            <p:cNvSpPr/>
            <p:nvPr/>
          </p:nvSpPr>
          <p:spPr bwMode="auto">
            <a:xfrm>
              <a:off x="4095750" y="1023938"/>
              <a:ext cx="2608263" cy="222567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92" name="甘肃"/>
            <p:cNvSpPr/>
            <p:nvPr/>
          </p:nvSpPr>
          <p:spPr bwMode="auto">
            <a:xfrm>
              <a:off x="3594100" y="2528888"/>
              <a:ext cx="1666875" cy="141128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93" name="宁夏"/>
            <p:cNvSpPr/>
            <p:nvPr/>
          </p:nvSpPr>
          <p:spPr bwMode="auto">
            <a:xfrm>
              <a:off x="4778375" y="3019425"/>
              <a:ext cx="336550" cy="55562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94" name="新疆"/>
            <p:cNvSpPr/>
            <p:nvPr/>
          </p:nvSpPr>
          <p:spPr bwMode="auto">
            <a:xfrm>
              <a:off x="1595438" y="1557338"/>
              <a:ext cx="2382837" cy="180181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95" name="青海"/>
            <p:cNvSpPr/>
            <p:nvPr/>
          </p:nvSpPr>
          <p:spPr bwMode="auto">
            <a:xfrm>
              <a:off x="3141663" y="2971800"/>
              <a:ext cx="1482725" cy="1063625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96" name="四川"/>
            <p:cNvSpPr/>
            <p:nvPr/>
          </p:nvSpPr>
          <p:spPr bwMode="auto">
            <a:xfrm>
              <a:off x="3992563" y="3717925"/>
              <a:ext cx="1282700" cy="112553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97" name="西藏"/>
            <p:cNvSpPr/>
            <p:nvPr/>
          </p:nvSpPr>
          <p:spPr bwMode="auto">
            <a:xfrm>
              <a:off x="1862138" y="3260725"/>
              <a:ext cx="2295525" cy="139700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98" name="云南"/>
            <p:cNvSpPr/>
            <p:nvPr/>
          </p:nvSpPr>
          <p:spPr bwMode="auto">
            <a:xfrm>
              <a:off x="3952875" y="4422775"/>
              <a:ext cx="1038225" cy="10826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99" name="贵州"/>
            <p:cNvSpPr/>
            <p:nvPr/>
          </p:nvSpPr>
          <p:spPr bwMode="auto">
            <a:xfrm>
              <a:off x="4697413" y="4408488"/>
              <a:ext cx="701675" cy="608012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00" name="广西"/>
            <p:cNvSpPr/>
            <p:nvPr/>
          </p:nvSpPr>
          <p:spPr bwMode="auto">
            <a:xfrm>
              <a:off x="4811713" y="4781550"/>
              <a:ext cx="917575" cy="698500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01" name="重庆"/>
            <p:cNvSpPr/>
            <p:nvPr/>
          </p:nvSpPr>
          <p:spPr bwMode="auto">
            <a:xfrm>
              <a:off x="4938713" y="4013200"/>
              <a:ext cx="519112" cy="52705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02" name="陕西"/>
            <p:cNvSpPr/>
            <p:nvPr/>
          </p:nvSpPr>
          <p:spPr bwMode="auto">
            <a:xfrm>
              <a:off x="4938713" y="2990850"/>
              <a:ext cx="592137" cy="1055688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03" name="山西"/>
            <p:cNvSpPr/>
            <p:nvPr/>
          </p:nvSpPr>
          <p:spPr bwMode="auto">
            <a:xfrm>
              <a:off x="5451475" y="2792413"/>
              <a:ext cx="393700" cy="866775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04" name="湖南"/>
            <p:cNvSpPr/>
            <p:nvPr/>
          </p:nvSpPr>
          <p:spPr bwMode="auto">
            <a:xfrm>
              <a:off x="5348288" y="4270375"/>
              <a:ext cx="628650" cy="73025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05" name="湖北"/>
            <p:cNvSpPr/>
            <p:nvPr/>
          </p:nvSpPr>
          <p:spPr bwMode="auto">
            <a:xfrm>
              <a:off x="5275263" y="3849688"/>
              <a:ext cx="892175" cy="55880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06" name="广东"/>
            <p:cNvSpPr/>
            <p:nvPr/>
          </p:nvSpPr>
          <p:spPr bwMode="auto">
            <a:xfrm>
              <a:off x="5472113" y="4876800"/>
              <a:ext cx="928687" cy="735013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07" name="江西"/>
            <p:cNvSpPr/>
            <p:nvPr/>
          </p:nvSpPr>
          <p:spPr bwMode="auto">
            <a:xfrm>
              <a:off x="5911850" y="4240213"/>
              <a:ext cx="555625" cy="757237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08" name="福建"/>
            <p:cNvSpPr/>
            <p:nvPr/>
          </p:nvSpPr>
          <p:spPr bwMode="auto">
            <a:xfrm>
              <a:off x="6200775" y="4441825"/>
              <a:ext cx="514350" cy="628650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09" name="浙江"/>
            <p:cNvSpPr/>
            <p:nvPr/>
          </p:nvSpPr>
          <p:spPr bwMode="auto">
            <a:xfrm>
              <a:off x="6430963" y="4043363"/>
              <a:ext cx="441325" cy="511175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10" name="安徽"/>
            <p:cNvSpPr/>
            <p:nvPr/>
          </p:nvSpPr>
          <p:spPr bwMode="auto">
            <a:xfrm>
              <a:off x="5999163" y="3600450"/>
              <a:ext cx="558800" cy="684213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11" name="天津"/>
            <p:cNvSpPr/>
            <p:nvPr/>
          </p:nvSpPr>
          <p:spPr bwMode="auto">
            <a:xfrm>
              <a:off x="6108700" y="2811463"/>
              <a:ext cx="146050" cy="211137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12" name="北京"/>
            <p:cNvSpPr/>
            <p:nvPr/>
          </p:nvSpPr>
          <p:spPr bwMode="auto">
            <a:xfrm>
              <a:off x="5962650" y="2716213"/>
              <a:ext cx="193675" cy="207962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13" name="辽宁"/>
            <p:cNvSpPr/>
            <p:nvPr/>
          </p:nvSpPr>
          <p:spPr bwMode="auto">
            <a:xfrm>
              <a:off x="6291263" y="2303463"/>
              <a:ext cx="687387" cy="65405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14" name="吉林"/>
            <p:cNvSpPr/>
            <p:nvPr/>
          </p:nvSpPr>
          <p:spPr bwMode="auto">
            <a:xfrm>
              <a:off x="6445250" y="1908175"/>
              <a:ext cx="979488" cy="66516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15" name="黑龙江"/>
            <p:cNvSpPr/>
            <p:nvPr/>
          </p:nvSpPr>
          <p:spPr bwMode="auto">
            <a:xfrm>
              <a:off x="6237288" y="968375"/>
              <a:ext cx="1311275" cy="119221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16" name="山东"/>
            <p:cNvSpPr/>
            <p:nvPr/>
          </p:nvSpPr>
          <p:spPr bwMode="auto">
            <a:xfrm>
              <a:off x="5976938" y="3106738"/>
              <a:ext cx="793750" cy="4984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17" name="上海"/>
            <p:cNvSpPr/>
            <p:nvPr/>
          </p:nvSpPr>
          <p:spPr bwMode="auto">
            <a:xfrm>
              <a:off x="6718300" y="3933825"/>
              <a:ext cx="125413" cy="10953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18" name="江苏"/>
            <p:cNvSpPr/>
            <p:nvPr/>
          </p:nvSpPr>
          <p:spPr bwMode="auto">
            <a:xfrm>
              <a:off x="6137275" y="3513138"/>
              <a:ext cx="692150" cy="53340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19" name="河北"/>
            <p:cNvSpPr/>
            <p:nvPr/>
          </p:nvSpPr>
          <p:spPr bwMode="auto">
            <a:xfrm>
              <a:off x="5776913" y="2492375"/>
              <a:ext cx="642937" cy="917575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20" name="河南"/>
            <p:cNvSpPr/>
            <p:nvPr/>
          </p:nvSpPr>
          <p:spPr bwMode="auto">
            <a:xfrm>
              <a:off x="5483225" y="3373438"/>
              <a:ext cx="676275" cy="66992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21" name="台湾"/>
            <p:cNvSpPr/>
            <p:nvPr/>
          </p:nvSpPr>
          <p:spPr bwMode="auto">
            <a:xfrm>
              <a:off x="6754813" y="4803775"/>
              <a:ext cx="193675" cy="468313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22" name="海南"/>
            <p:cNvSpPr/>
            <p:nvPr/>
          </p:nvSpPr>
          <p:spPr bwMode="auto">
            <a:xfrm>
              <a:off x="5330825" y="5634038"/>
              <a:ext cx="292100" cy="255587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9" name="Straight Connector 363"/>
          <p:cNvCxnSpPr/>
          <p:nvPr/>
        </p:nvCxnSpPr>
        <p:spPr>
          <a:xfrm rot="5400000">
            <a:off x="3579813" y="3124200"/>
            <a:ext cx="3643312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70"/>
          <p:cNvCxnSpPr/>
          <p:nvPr/>
        </p:nvCxnSpPr>
        <p:spPr>
          <a:xfrm rot="10800000">
            <a:off x="6038850" y="2386013"/>
            <a:ext cx="2571750" cy="158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71"/>
          <p:cNvCxnSpPr/>
          <p:nvPr/>
        </p:nvCxnSpPr>
        <p:spPr>
          <a:xfrm rot="10800000">
            <a:off x="6038850" y="3671888"/>
            <a:ext cx="2571750" cy="158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淘宝店chenying0907出品 1"/>
          <p:cNvGrpSpPr/>
          <p:nvPr/>
        </p:nvGrpSpPr>
        <p:grpSpPr bwMode="auto">
          <a:xfrm>
            <a:off x="7146925" y="1317625"/>
            <a:ext cx="1685925" cy="823913"/>
            <a:chOff x="7147541" y="1318217"/>
            <a:chExt cx="1685490" cy="823501"/>
          </a:xfrm>
        </p:grpSpPr>
        <p:sp>
          <p:nvSpPr>
            <p:cNvPr id="52" name="淘宝店chenying0907出品 364"/>
            <p:cNvSpPr/>
            <p:nvPr/>
          </p:nvSpPr>
          <p:spPr>
            <a:xfrm>
              <a:off x="7147541" y="1318217"/>
              <a:ext cx="1685490" cy="3078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itchFamily="34" charset="0"/>
                  <a:cs typeface="Open Sans" pitchFamily="34" charset="0"/>
                </a:rPr>
                <a:t>G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itchFamily="34" charset="0"/>
                  <a:cs typeface="Open Sans" pitchFamily="34" charset="0"/>
                </a:rPr>
                <a:t>uang Dong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3" name="淘宝店chenying0907出品 373"/>
            <p:cNvSpPr/>
            <p:nvPr/>
          </p:nvSpPr>
          <p:spPr>
            <a:xfrm>
              <a:off x="7174522" y="1618105"/>
              <a:ext cx="1656922" cy="5236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</a:t>
              </a:r>
              <a:endParaRPr lang="id-ID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</p:grpSp>
      <p:sp>
        <p:nvSpPr>
          <p:cNvPr id="60" name="广东"/>
          <p:cNvSpPr/>
          <p:nvPr/>
        </p:nvSpPr>
        <p:spPr bwMode="auto">
          <a:xfrm>
            <a:off x="5995988" y="1411288"/>
            <a:ext cx="903287" cy="714375"/>
          </a:xfrm>
          <a:custGeom>
            <a:avLst/>
            <a:gdLst>
              <a:gd name="T0" fmla="*/ 2147483646 w 508"/>
              <a:gd name="T1" fmla="*/ 2147483646 h 402"/>
              <a:gd name="T2" fmla="*/ 2147483646 w 508"/>
              <a:gd name="T3" fmla="*/ 2147483646 h 402"/>
              <a:gd name="T4" fmla="*/ 2147483646 w 508"/>
              <a:gd name="T5" fmla="*/ 2147483646 h 402"/>
              <a:gd name="T6" fmla="*/ 2147483646 w 508"/>
              <a:gd name="T7" fmla="*/ 2147483646 h 402"/>
              <a:gd name="T8" fmla="*/ 2147483646 w 508"/>
              <a:gd name="T9" fmla="*/ 2147483646 h 402"/>
              <a:gd name="T10" fmla="*/ 2147483646 w 508"/>
              <a:gd name="T11" fmla="*/ 2147483646 h 402"/>
              <a:gd name="T12" fmla="*/ 2147483646 w 508"/>
              <a:gd name="T13" fmla="*/ 2147483646 h 402"/>
              <a:gd name="T14" fmla="*/ 2147483646 w 508"/>
              <a:gd name="T15" fmla="*/ 2147483646 h 402"/>
              <a:gd name="T16" fmla="*/ 2147483646 w 508"/>
              <a:gd name="T17" fmla="*/ 2147483646 h 402"/>
              <a:gd name="T18" fmla="*/ 2147483646 w 508"/>
              <a:gd name="T19" fmla="*/ 2147483646 h 402"/>
              <a:gd name="T20" fmla="*/ 2147483646 w 508"/>
              <a:gd name="T21" fmla="*/ 2147483646 h 402"/>
              <a:gd name="T22" fmla="*/ 2147483646 w 508"/>
              <a:gd name="T23" fmla="*/ 2147483646 h 402"/>
              <a:gd name="T24" fmla="*/ 2147483646 w 508"/>
              <a:gd name="T25" fmla="*/ 2147483646 h 402"/>
              <a:gd name="T26" fmla="*/ 2147483646 w 508"/>
              <a:gd name="T27" fmla="*/ 2147483646 h 402"/>
              <a:gd name="T28" fmla="*/ 2147483646 w 508"/>
              <a:gd name="T29" fmla="*/ 2147483646 h 402"/>
              <a:gd name="T30" fmla="*/ 2147483646 w 508"/>
              <a:gd name="T31" fmla="*/ 2147483646 h 402"/>
              <a:gd name="T32" fmla="*/ 2147483646 w 508"/>
              <a:gd name="T33" fmla="*/ 2147483646 h 402"/>
              <a:gd name="T34" fmla="*/ 2147483646 w 508"/>
              <a:gd name="T35" fmla="*/ 2147483646 h 402"/>
              <a:gd name="T36" fmla="*/ 2147483646 w 508"/>
              <a:gd name="T37" fmla="*/ 2147483646 h 402"/>
              <a:gd name="T38" fmla="*/ 2147483646 w 508"/>
              <a:gd name="T39" fmla="*/ 2147483646 h 402"/>
              <a:gd name="T40" fmla="*/ 2147483646 w 508"/>
              <a:gd name="T41" fmla="*/ 2147483646 h 402"/>
              <a:gd name="T42" fmla="*/ 2147483646 w 508"/>
              <a:gd name="T43" fmla="*/ 2147483646 h 402"/>
              <a:gd name="T44" fmla="*/ 2147483646 w 508"/>
              <a:gd name="T45" fmla="*/ 2147483646 h 402"/>
              <a:gd name="T46" fmla="*/ 2147483646 w 508"/>
              <a:gd name="T47" fmla="*/ 2147483646 h 402"/>
              <a:gd name="T48" fmla="*/ 2147483646 w 508"/>
              <a:gd name="T49" fmla="*/ 2147483646 h 402"/>
              <a:gd name="T50" fmla="*/ 2147483646 w 508"/>
              <a:gd name="T51" fmla="*/ 2147483646 h 402"/>
              <a:gd name="T52" fmla="*/ 2147483646 w 508"/>
              <a:gd name="T53" fmla="*/ 2147483646 h 402"/>
              <a:gd name="T54" fmla="*/ 2147483646 w 508"/>
              <a:gd name="T55" fmla="*/ 2147483646 h 402"/>
              <a:gd name="T56" fmla="*/ 2147483646 w 508"/>
              <a:gd name="T57" fmla="*/ 2147483646 h 402"/>
              <a:gd name="T58" fmla="*/ 2147483646 w 508"/>
              <a:gd name="T59" fmla="*/ 2147483646 h 402"/>
              <a:gd name="T60" fmla="*/ 2147483646 w 508"/>
              <a:gd name="T61" fmla="*/ 2147483646 h 402"/>
              <a:gd name="T62" fmla="*/ 2147483646 w 508"/>
              <a:gd name="T63" fmla="*/ 2147483646 h 402"/>
              <a:gd name="T64" fmla="*/ 2147483646 w 508"/>
              <a:gd name="T65" fmla="*/ 2147483646 h 402"/>
              <a:gd name="T66" fmla="*/ 2147483646 w 508"/>
              <a:gd name="T67" fmla="*/ 2147483646 h 402"/>
              <a:gd name="T68" fmla="*/ 2147483646 w 508"/>
              <a:gd name="T69" fmla="*/ 2147483646 h 402"/>
              <a:gd name="T70" fmla="*/ 2147483646 w 508"/>
              <a:gd name="T71" fmla="*/ 2147483646 h 402"/>
              <a:gd name="T72" fmla="*/ 2147483646 w 508"/>
              <a:gd name="T73" fmla="*/ 2147483646 h 402"/>
              <a:gd name="T74" fmla="*/ 2147483646 w 508"/>
              <a:gd name="T75" fmla="*/ 2147483646 h 402"/>
              <a:gd name="T76" fmla="*/ 2147483646 w 508"/>
              <a:gd name="T77" fmla="*/ 2147483646 h 402"/>
              <a:gd name="T78" fmla="*/ 2147483646 w 508"/>
              <a:gd name="T79" fmla="*/ 2147483646 h 402"/>
              <a:gd name="T80" fmla="*/ 2147483646 w 508"/>
              <a:gd name="T81" fmla="*/ 2147483646 h 402"/>
              <a:gd name="T82" fmla="*/ 2147483646 w 508"/>
              <a:gd name="T83" fmla="*/ 2147483646 h 402"/>
              <a:gd name="T84" fmla="*/ 2147483646 w 508"/>
              <a:gd name="T85" fmla="*/ 2147483646 h 402"/>
              <a:gd name="T86" fmla="*/ 2147483646 w 508"/>
              <a:gd name="T87" fmla="*/ 2147483646 h 402"/>
              <a:gd name="T88" fmla="*/ 2147483646 w 508"/>
              <a:gd name="T89" fmla="*/ 2147483646 h 402"/>
              <a:gd name="T90" fmla="*/ 2147483646 w 508"/>
              <a:gd name="T91" fmla="*/ 2147483646 h 402"/>
              <a:gd name="T92" fmla="*/ 2147483646 w 508"/>
              <a:gd name="T93" fmla="*/ 2147483646 h 402"/>
              <a:gd name="T94" fmla="*/ 2147483646 w 508"/>
              <a:gd name="T95" fmla="*/ 2147483646 h 402"/>
              <a:gd name="T96" fmla="*/ 2147483646 w 508"/>
              <a:gd name="T97" fmla="*/ 2147483646 h 402"/>
              <a:gd name="T98" fmla="*/ 2147483646 w 508"/>
              <a:gd name="T99" fmla="*/ 2147483646 h 402"/>
              <a:gd name="T100" fmla="*/ 2147483646 w 508"/>
              <a:gd name="T101" fmla="*/ 2147483646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1" name="四川"/>
          <p:cNvSpPr/>
          <p:nvPr/>
        </p:nvSpPr>
        <p:spPr bwMode="auto">
          <a:xfrm>
            <a:off x="6070600" y="2655888"/>
            <a:ext cx="982663" cy="862012"/>
          </a:xfrm>
          <a:custGeom>
            <a:avLst/>
            <a:gdLst>
              <a:gd name="T0" fmla="*/ 2147483646 w 702"/>
              <a:gd name="T1" fmla="*/ 2147483646 h 616"/>
              <a:gd name="T2" fmla="*/ 2147483646 w 702"/>
              <a:gd name="T3" fmla="*/ 2147483646 h 616"/>
              <a:gd name="T4" fmla="*/ 2147483646 w 702"/>
              <a:gd name="T5" fmla="*/ 2147483646 h 616"/>
              <a:gd name="T6" fmla="*/ 2147483646 w 702"/>
              <a:gd name="T7" fmla="*/ 2147483646 h 616"/>
              <a:gd name="T8" fmla="*/ 2147483646 w 702"/>
              <a:gd name="T9" fmla="*/ 2147483646 h 616"/>
              <a:gd name="T10" fmla="*/ 2147483646 w 702"/>
              <a:gd name="T11" fmla="*/ 2147483646 h 616"/>
              <a:gd name="T12" fmla="*/ 2147483646 w 702"/>
              <a:gd name="T13" fmla="*/ 2147483646 h 616"/>
              <a:gd name="T14" fmla="*/ 2147483646 w 702"/>
              <a:gd name="T15" fmla="*/ 2147483646 h 616"/>
              <a:gd name="T16" fmla="*/ 2147483646 w 702"/>
              <a:gd name="T17" fmla="*/ 2147483646 h 616"/>
              <a:gd name="T18" fmla="*/ 2147483646 w 702"/>
              <a:gd name="T19" fmla="*/ 2147483646 h 616"/>
              <a:gd name="T20" fmla="*/ 2147483646 w 702"/>
              <a:gd name="T21" fmla="*/ 2147483646 h 616"/>
              <a:gd name="T22" fmla="*/ 2147483646 w 702"/>
              <a:gd name="T23" fmla="*/ 2147483646 h 616"/>
              <a:gd name="T24" fmla="*/ 2147483646 w 702"/>
              <a:gd name="T25" fmla="*/ 2147483646 h 616"/>
              <a:gd name="T26" fmla="*/ 2147483646 w 702"/>
              <a:gd name="T27" fmla="*/ 2147483646 h 616"/>
              <a:gd name="T28" fmla="*/ 2147483646 w 702"/>
              <a:gd name="T29" fmla="*/ 2147483646 h 616"/>
              <a:gd name="T30" fmla="*/ 2147483646 w 702"/>
              <a:gd name="T31" fmla="*/ 2147483646 h 616"/>
              <a:gd name="T32" fmla="*/ 2147483646 w 702"/>
              <a:gd name="T33" fmla="*/ 2147483646 h 616"/>
              <a:gd name="T34" fmla="*/ 2147483646 w 702"/>
              <a:gd name="T35" fmla="*/ 2147483646 h 616"/>
              <a:gd name="T36" fmla="*/ 2147483646 w 702"/>
              <a:gd name="T37" fmla="*/ 2147483646 h 616"/>
              <a:gd name="T38" fmla="*/ 2147483646 w 702"/>
              <a:gd name="T39" fmla="*/ 2147483646 h 616"/>
              <a:gd name="T40" fmla="*/ 2147483646 w 702"/>
              <a:gd name="T41" fmla="*/ 2147483646 h 616"/>
              <a:gd name="T42" fmla="*/ 2147483646 w 702"/>
              <a:gd name="T43" fmla="*/ 2147483646 h 616"/>
              <a:gd name="T44" fmla="*/ 2147483646 w 702"/>
              <a:gd name="T45" fmla="*/ 2147483646 h 616"/>
              <a:gd name="T46" fmla="*/ 2147483646 w 702"/>
              <a:gd name="T47" fmla="*/ 2147483646 h 616"/>
              <a:gd name="T48" fmla="*/ 2147483646 w 702"/>
              <a:gd name="T49" fmla="*/ 2147483646 h 616"/>
              <a:gd name="T50" fmla="*/ 2147483646 w 702"/>
              <a:gd name="T51" fmla="*/ 2147483646 h 616"/>
              <a:gd name="T52" fmla="*/ 2147483646 w 702"/>
              <a:gd name="T53" fmla="*/ 2147483646 h 616"/>
              <a:gd name="T54" fmla="*/ 2147483646 w 702"/>
              <a:gd name="T55" fmla="*/ 2147483646 h 616"/>
              <a:gd name="T56" fmla="*/ 2147483646 w 702"/>
              <a:gd name="T57" fmla="*/ 2147483646 h 616"/>
              <a:gd name="T58" fmla="*/ 2147483646 w 702"/>
              <a:gd name="T59" fmla="*/ 2147483646 h 616"/>
              <a:gd name="T60" fmla="*/ 2147483646 w 702"/>
              <a:gd name="T61" fmla="*/ 2147483646 h 616"/>
              <a:gd name="T62" fmla="*/ 2147483646 w 702"/>
              <a:gd name="T63" fmla="*/ 2147483646 h 616"/>
              <a:gd name="T64" fmla="*/ 2147483646 w 702"/>
              <a:gd name="T65" fmla="*/ 2147483646 h 616"/>
              <a:gd name="T66" fmla="*/ 2147483646 w 702"/>
              <a:gd name="T67" fmla="*/ 2147483646 h 616"/>
              <a:gd name="T68" fmla="*/ 2147483646 w 702"/>
              <a:gd name="T69" fmla="*/ 2147483646 h 616"/>
              <a:gd name="T70" fmla="*/ 2147483646 w 702"/>
              <a:gd name="T71" fmla="*/ 2147483646 h 616"/>
              <a:gd name="T72" fmla="*/ 2147483646 w 702"/>
              <a:gd name="T73" fmla="*/ 2147483646 h 616"/>
              <a:gd name="T74" fmla="*/ 2147483646 w 702"/>
              <a:gd name="T75" fmla="*/ 2147483646 h 616"/>
              <a:gd name="T76" fmla="*/ 2147483646 w 702"/>
              <a:gd name="T77" fmla="*/ 2147483646 h 616"/>
              <a:gd name="T78" fmla="*/ 2147483646 w 702"/>
              <a:gd name="T79" fmla="*/ 2147483646 h 616"/>
              <a:gd name="T80" fmla="*/ 2147483646 w 702"/>
              <a:gd name="T81" fmla="*/ 2147483646 h 616"/>
              <a:gd name="T82" fmla="*/ 2147483646 w 702"/>
              <a:gd name="T83" fmla="*/ 2147483646 h 616"/>
              <a:gd name="T84" fmla="*/ 2147483646 w 702"/>
              <a:gd name="T85" fmla="*/ 2147483646 h 616"/>
              <a:gd name="T86" fmla="*/ 2147483646 w 702"/>
              <a:gd name="T87" fmla="*/ 2147483646 h 616"/>
              <a:gd name="T88" fmla="*/ 2147483646 w 702"/>
              <a:gd name="T89" fmla="*/ 2147483646 h 616"/>
              <a:gd name="T90" fmla="*/ 2147483646 w 702"/>
              <a:gd name="T91" fmla="*/ 2147483646 h 616"/>
              <a:gd name="T92" fmla="*/ 2147483646 w 702"/>
              <a:gd name="T93" fmla="*/ 2147483646 h 616"/>
              <a:gd name="T94" fmla="*/ 2147483646 w 702"/>
              <a:gd name="T95" fmla="*/ 2147483646 h 616"/>
              <a:gd name="T96" fmla="*/ 2147483646 w 702"/>
              <a:gd name="T97" fmla="*/ 2147483646 h 616"/>
              <a:gd name="T98" fmla="*/ 2147483646 w 702"/>
              <a:gd name="T99" fmla="*/ 0 h 616"/>
              <a:gd name="T100" fmla="*/ 2147483646 w 702"/>
              <a:gd name="T101" fmla="*/ 2147483646 h 616"/>
              <a:gd name="T102" fmla="*/ 2147483646 w 702"/>
              <a:gd name="T103" fmla="*/ 2147483646 h 616"/>
              <a:gd name="T104" fmla="*/ 2147483646 w 702"/>
              <a:gd name="T105" fmla="*/ 2147483646 h 616"/>
              <a:gd name="T106" fmla="*/ 2147483646 w 702"/>
              <a:gd name="T107" fmla="*/ 2147483646 h 616"/>
              <a:gd name="T108" fmla="*/ 2147483646 w 702"/>
              <a:gd name="T109" fmla="*/ 2147483646 h 616"/>
              <a:gd name="T110" fmla="*/ 2147483646 w 702"/>
              <a:gd name="T111" fmla="*/ 2147483646 h 616"/>
              <a:gd name="T112" fmla="*/ 2147483646 w 702"/>
              <a:gd name="T113" fmla="*/ 2147483646 h 616"/>
              <a:gd name="T114" fmla="*/ 2147483646 w 702"/>
              <a:gd name="T115" fmla="*/ 2147483646 h 616"/>
              <a:gd name="T116" fmla="*/ 2147483646 w 702"/>
              <a:gd name="T117" fmla="*/ 2147483646 h 616"/>
              <a:gd name="T118" fmla="*/ 2147483646 w 702"/>
              <a:gd name="T119" fmla="*/ 2147483646 h 6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2" name="浙江"/>
          <p:cNvSpPr/>
          <p:nvPr/>
        </p:nvSpPr>
        <p:spPr bwMode="auto">
          <a:xfrm>
            <a:off x="6091238" y="3851275"/>
            <a:ext cx="855662" cy="992188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latin typeface="+mn-lt"/>
              <a:ea typeface="+mn-ea"/>
            </a:endParaRPr>
          </a:p>
        </p:txBody>
      </p:sp>
      <p:grpSp>
        <p:nvGrpSpPr>
          <p:cNvPr id="3" name="淘宝店chenying0907出品 2"/>
          <p:cNvGrpSpPr/>
          <p:nvPr/>
        </p:nvGrpSpPr>
        <p:grpSpPr bwMode="auto">
          <a:xfrm>
            <a:off x="7185025" y="2697163"/>
            <a:ext cx="1685925" cy="823912"/>
            <a:chOff x="7185134" y="2697685"/>
            <a:chExt cx="1685490" cy="823501"/>
          </a:xfrm>
        </p:grpSpPr>
        <p:sp>
          <p:nvSpPr>
            <p:cNvPr id="63" name="淘宝店chenying0907出品 364"/>
            <p:cNvSpPr/>
            <p:nvPr/>
          </p:nvSpPr>
          <p:spPr>
            <a:xfrm>
              <a:off x="7185134" y="2697685"/>
              <a:ext cx="1685490" cy="3078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itchFamily="34" charset="0"/>
                  <a:cs typeface="Open Sans" pitchFamily="34" charset="0"/>
                </a:rPr>
                <a:t>S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itchFamily="34" charset="0"/>
                  <a:cs typeface="Open Sans" pitchFamily="34" charset="0"/>
                </a:rPr>
                <a:t>i Chuan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4" name="淘宝店chenying0907出品 373"/>
            <p:cNvSpPr/>
            <p:nvPr/>
          </p:nvSpPr>
          <p:spPr>
            <a:xfrm>
              <a:off x="7212115" y="2997572"/>
              <a:ext cx="1656922" cy="5236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</a:t>
              </a:r>
              <a:endParaRPr lang="id-ID" altLang="zh-CN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4" name="淘宝店chenying0907出品 3"/>
          <p:cNvGrpSpPr/>
          <p:nvPr/>
        </p:nvGrpSpPr>
        <p:grpSpPr bwMode="auto">
          <a:xfrm>
            <a:off x="7185025" y="3881438"/>
            <a:ext cx="1685925" cy="823912"/>
            <a:chOff x="7185134" y="3881809"/>
            <a:chExt cx="1685490" cy="823501"/>
          </a:xfrm>
        </p:grpSpPr>
        <p:sp>
          <p:nvSpPr>
            <p:cNvPr id="65" name="淘宝店chenying0907出品 364"/>
            <p:cNvSpPr/>
            <p:nvPr/>
          </p:nvSpPr>
          <p:spPr>
            <a:xfrm>
              <a:off x="7185134" y="3881809"/>
              <a:ext cx="1685490" cy="3078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itchFamily="34" charset="0"/>
                  <a:cs typeface="Open Sans" pitchFamily="34" charset="0"/>
                </a:rPr>
                <a:t>Z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itchFamily="34" charset="0"/>
                  <a:cs typeface="Open Sans" pitchFamily="34" charset="0"/>
                </a:rPr>
                <a:t>he Jiang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6" name="淘宝店chenying0907出品 373"/>
            <p:cNvSpPr/>
            <p:nvPr/>
          </p:nvSpPr>
          <p:spPr>
            <a:xfrm>
              <a:off x="7212115" y="4181696"/>
              <a:ext cx="1656922" cy="5236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</a:t>
              </a:r>
              <a:endParaRPr lang="id-ID" altLang="zh-CN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</p:grpSp>
      <p:sp>
        <p:nvSpPr>
          <p:cNvPr id="12300" name="淘宝店chenying0907出品 48"/>
          <p:cNvSpPr txBox="1">
            <a:spLocks noChangeArrowheads="1"/>
          </p:cNvSpPr>
          <p:nvPr/>
        </p:nvSpPr>
        <p:spPr bwMode="auto">
          <a:xfrm>
            <a:off x="263525" y="254000"/>
            <a:ext cx="21224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微软雅黑" panose="020B0503020204020204" pitchFamily="34" charset="-122"/>
              </a:rPr>
              <a:t>年度工作概述</a:t>
            </a:r>
          </a:p>
        </p:txBody>
      </p:sp>
      <p:cxnSp>
        <p:nvCxnSpPr>
          <p:cNvPr id="55" name="淘宝店chenying0907出品 54"/>
          <p:cNvCxnSpPr/>
          <p:nvPr/>
        </p:nvCxnSpPr>
        <p:spPr>
          <a:xfrm>
            <a:off x="338138" y="725488"/>
            <a:ext cx="8459787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2" name="淘宝店chenying0907出品 54"/>
          <p:cNvSpPr txBox="1">
            <a:spLocks noChangeArrowheads="1"/>
          </p:cNvSpPr>
          <p:nvPr/>
        </p:nvSpPr>
        <p:spPr bwMode="auto">
          <a:xfrm>
            <a:off x="6961188" y="385763"/>
            <a:ext cx="197643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latin typeface="Impact" panose="020B0806030902050204" pitchFamily="34" charset="0"/>
              </a:rPr>
              <a:t>LOGO</a:t>
            </a:r>
            <a:r>
              <a:rPr lang="en-US" altLang="zh-CN" sz="1400" dirty="0">
                <a:latin typeface="微软雅黑" panose="020B0503020204020204" pitchFamily="34" charset="-122"/>
              </a:rPr>
              <a:t> / </a:t>
            </a:r>
            <a:r>
              <a:rPr lang="zh-CN" altLang="en-US" sz="1200" dirty="0">
                <a:latin typeface="微软雅黑" panose="020B0503020204020204" pitchFamily="34" charset="-122"/>
              </a:rPr>
              <a:t>广州某某有限公司</a:t>
            </a:r>
          </a:p>
        </p:txBody>
      </p:sp>
      <p:sp>
        <p:nvSpPr>
          <p:cNvPr id="57" name="淘宝店chenying0907出品 56"/>
          <p:cNvSpPr txBox="1"/>
          <p:nvPr/>
        </p:nvSpPr>
        <p:spPr>
          <a:xfrm>
            <a:off x="2235200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Click here to add title</a:t>
            </a:r>
            <a:endParaRPr lang="zh-CN" altLang="en-US" sz="1050" baseline="-3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6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9" dur="2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1" dur="250" fill="hold"/>
                                        <p:tgtEl>
                                          <p:spTgt spid="6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5400000">
            <a:off x="1071562" y="2928938"/>
            <a:ext cx="2716213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286125" y="2928938"/>
            <a:ext cx="2716213" cy="1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500687" y="2928938"/>
            <a:ext cx="2716213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KSO_Shape"/>
          <p:cNvSpPr/>
          <p:nvPr/>
        </p:nvSpPr>
        <p:spPr bwMode="auto">
          <a:xfrm>
            <a:off x="409575" y="1352550"/>
            <a:ext cx="1455738" cy="1474788"/>
          </a:xfrm>
          <a:custGeom>
            <a:avLst/>
            <a:gdLst>
              <a:gd name="T0" fmla="*/ 2147483646 w 284"/>
              <a:gd name="T1" fmla="*/ 2147483646 h 288"/>
              <a:gd name="T2" fmla="*/ 2147483646 w 284"/>
              <a:gd name="T3" fmla="*/ 2147483646 h 288"/>
              <a:gd name="T4" fmla="*/ 2147483646 w 284"/>
              <a:gd name="T5" fmla="*/ 2147483646 h 288"/>
              <a:gd name="T6" fmla="*/ 2147483646 w 284"/>
              <a:gd name="T7" fmla="*/ 2147483646 h 288"/>
              <a:gd name="T8" fmla="*/ 2147483646 w 284"/>
              <a:gd name="T9" fmla="*/ 2147483646 h 288"/>
              <a:gd name="T10" fmla="*/ 2147483646 w 284"/>
              <a:gd name="T11" fmla="*/ 2147483646 h 288"/>
              <a:gd name="T12" fmla="*/ 2147483646 w 284"/>
              <a:gd name="T13" fmla="*/ 2147483646 h 288"/>
              <a:gd name="T14" fmla="*/ 2147483646 w 284"/>
              <a:gd name="T15" fmla="*/ 2147483646 h 288"/>
              <a:gd name="T16" fmla="*/ 2147483646 w 284"/>
              <a:gd name="T17" fmla="*/ 2147483646 h 288"/>
              <a:gd name="T18" fmla="*/ 2147483646 w 284"/>
              <a:gd name="T19" fmla="*/ 2147483646 h 288"/>
              <a:gd name="T20" fmla="*/ 2147483646 w 284"/>
              <a:gd name="T21" fmla="*/ 2147483646 h 288"/>
              <a:gd name="T22" fmla="*/ 2147483646 w 284"/>
              <a:gd name="T23" fmla="*/ 2147483646 h 288"/>
              <a:gd name="T24" fmla="*/ 2147483646 w 284"/>
              <a:gd name="T25" fmla="*/ 2147483646 h 288"/>
              <a:gd name="T26" fmla="*/ 2147483646 w 284"/>
              <a:gd name="T27" fmla="*/ 2147483646 h 288"/>
              <a:gd name="T28" fmla="*/ 2147483646 w 284"/>
              <a:gd name="T29" fmla="*/ 2147483646 h 288"/>
              <a:gd name="T30" fmla="*/ 2147483646 w 284"/>
              <a:gd name="T31" fmla="*/ 2147483646 h 288"/>
              <a:gd name="T32" fmla="*/ 2147483646 w 284"/>
              <a:gd name="T33" fmla="*/ 2147483646 h 288"/>
              <a:gd name="T34" fmla="*/ 2147483646 w 284"/>
              <a:gd name="T35" fmla="*/ 2147483646 h 288"/>
              <a:gd name="T36" fmla="*/ 2147483646 w 284"/>
              <a:gd name="T37" fmla="*/ 2147483646 h 288"/>
              <a:gd name="T38" fmla="*/ 2147483646 w 284"/>
              <a:gd name="T39" fmla="*/ 2147483646 h 288"/>
              <a:gd name="T40" fmla="*/ 2147483646 w 284"/>
              <a:gd name="T41" fmla="*/ 2147483646 h 288"/>
              <a:gd name="T42" fmla="*/ 2147483646 w 284"/>
              <a:gd name="T43" fmla="*/ 2147483646 h 288"/>
              <a:gd name="T44" fmla="*/ 2147483646 w 284"/>
              <a:gd name="T45" fmla="*/ 2147483646 h 288"/>
              <a:gd name="T46" fmla="*/ 2147483646 w 284"/>
              <a:gd name="T47" fmla="*/ 2147483646 h 288"/>
              <a:gd name="T48" fmla="*/ 2147483646 w 284"/>
              <a:gd name="T49" fmla="*/ 2147483646 h 288"/>
              <a:gd name="T50" fmla="*/ 2147483646 w 284"/>
              <a:gd name="T51" fmla="*/ 2147483646 h 288"/>
              <a:gd name="T52" fmla="*/ 2147483646 w 284"/>
              <a:gd name="T53" fmla="*/ 2147483646 h 288"/>
              <a:gd name="T54" fmla="*/ 2147483646 w 284"/>
              <a:gd name="T55" fmla="*/ 2147483646 h 288"/>
              <a:gd name="T56" fmla="*/ 2147483646 w 284"/>
              <a:gd name="T57" fmla="*/ 2147483646 h 288"/>
              <a:gd name="T58" fmla="*/ 2147483646 w 284"/>
              <a:gd name="T59" fmla="*/ 2147483646 h 288"/>
              <a:gd name="T60" fmla="*/ 2147483646 w 284"/>
              <a:gd name="T61" fmla="*/ 2147483646 h 288"/>
              <a:gd name="T62" fmla="*/ 2147483646 w 284"/>
              <a:gd name="T63" fmla="*/ 2147483646 h 288"/>
              <a:gd name="T64" fmla="*/ 2147483646 w 284"/>
              <a:gd name="T65" fmla="*/ 2147483646 h 288"/>
              <a:gd name="T66" fmla="*/ 2147483646 w 284"/>
              <a:gd name="T67" fmla="*/ 2147483646 h 288"/>
              <a:gd name="T68" fmla="*/ 2147483646 w 284"/>
              <a:gd name="T69" fmla="*/ 2147483646 h 288"/>
              <a:gd name="T70" fmla="*/ 2147483646 w 284"/>
              <a:gd name="T71" fmla="*/ 2147483646 h 288"/>
              <a:gd name="T72" fmla="*/ 2147483646 w 284"/>
              <a:gd name="T73" fmla="*/ 2147483646 h 288"/>
              <a:gd name="T74" fmla="*/ 2147483646 w 284"/>
              <a:gd name="T75" fmla="*/ 2147483646 h 288"/>
              <a:gd name="T76" fmla="*/ 2147483646 w 284"/>
              <a:gd name="T77" fmla="*/ 2147483646 h 288"/>
              <a:gd name="T78" fmla="*/ 2147483646 w 284"/>
              <a:gd name="T79" fmla="*/ 2147483646 h 288"/>
              <a:gd name="T80" fmla="*/ 2147483646 w 284"/>
              <a:gd name="T81" fmla="*/ 2147483646 h 288"/>
              <a:gd name="T82" fmla="*/ 2147483646 w 284"/>
              <a:gd name="T83" fmla="*/ 2147483646 h 288"/>
              <a:gd name="T84" fmla="*/ 2147483646 w 284"/>
              <a:gd name="T85" fmla="*/ 2147483646 h 288"/>
              <a:gd name="T86" fmla="*/ 2147483646 w 284"/>
              <a:gd name="T87" fmla="*/ 2147483646 h 288"/>
              <a:gd name="T88" fmla="*/ 2147483646 w 284"/>
              <a:gd name="T89" fmla="*/ 2147483646 h 288"/>
              <a:gd name="T90" fmla="*/ 2147483646 w 284"/>
              <a:gd name="T91" fmla="*/ 2147483646 h 288"/>
              <a:gd name="T92" fmla="*/ 2147483646 w 284"/>
              <a:gd name="T93" fmla="*/ 2147483646 h 288"/>
              <a:gd name="T94" fmla="*/ 2147483646 w 284"/>
              <a:gd name="T95" fmla="*/ 2147483646 h 288"/>
              <a:gd name="T96" fmla="*/ 2147483646 w 284"/>
              <a:gd name="T97" fmla="*/ 2147483646 h 288"/>
              <a:gd name="T98" fmla="*/ 2147483646 w 284"/>
              <a:gd name="T99" fmla="*/ 2147483646 h 288"/>
              <a:gd name="T100" fmla="*/ 2147483646 w 284"/>
              <a:gd name="T101" fmla="*/ 2147483646 h 288"/>
              <a:gd name="T102" fmla="*/ 2147483646 w 284"/>
              <a:gd name="T103" fmla="*/ 2147483646 h 2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4" h="288">
                <a:moveTo>
                  <a:pt x="284" y="58"/>
                </a:moveTo>
                <a:lnTo>
                  <a:pt x="278" y="44"/>
                </a:lnTo>
                <a:lnTo>
                  <a:pt x="268" y="32"/>
                </a:lnTo>
                <a:lnTo>
                  <a:pt x="260" y="30"/>
                </a:lnTo>
                <a:lnTo>
                  <a:pt x="258" y="30"/>
                </a:lnTo>
                <a:lnTo>
                  <a:pt x="258" y="28"/>
                </a:lnTo>
                <a:lnTo>
                  <a:pt x="250" y="24"/>
                </a:lnTo>
                <a:lnTo>
                  <a:pt x="248" y="24"/>
                </a:lnTo>
                <a:lnTo>
                  <a:pt x="244" y="26"/>
                </a:lnTo>
                <a:lnTo>
                  <a:pt x="234" y="28"/>
                </a:lnTo>
                <a:lnTo>
                  <a:pt x="232" y="26"/>
                </a:lnTo>
                <a:lnTo>
                  <a:pt x="222" y="22"/>
                </a:lnTo>
                <a:lnTo>
                  <a:pt x="220" y="22"/>
                </a:lnTo>
                <a:lnTo>
                  <a:pt x="220" y="20"/>
                </a:lnTo>
                <a:lnTo>
                  <a:pt x="212" y="12"/>
                </a:lnTo>
                <a:lnTo>
                  <a:pt x="204" y="4"/>
                </a:lnTo>
                <a:lnTo>
                  <a:pt x="196" y="0"/>
                </a:lnTo>
                <a:lnTo>
                  <a:pt x="188" y="8"/>
                </a:lnTo>
                <a:lnTo>
                  <a:pt x="176" y="16"/>
                </a:lnTo>
                <a:lnTo>
                  <a:pt x="172" y="40"/>
                </a:lnTo>
                <a:lnTo>
                  <a:pt x="162" y="58"/>
                </a:lnTo>
                <a:lnTo>
                  <a:pt x="162" y="60"/>
                </a:lnTo>
                <a:lnTo>
                  <a:pt x="154" y="68"/>
                </a:lnTo>
                <a:lnTo>
                  <a:pt x="144" y="86"/>
                </a:lnTo>
                <a:lnTo>
                  <a:pt x="144" y="88"/>
                </a:lnTo>
                <a:lnTo>
                  <a:pt x="124" y="104"/>
                </a:lnTo>
                <a:lnTo>
                  <a:pt x="116" y="118"/>
                </a:lnTo>
                <a:lnTo>
                  <a:pt x="114" y="120"/>
                </a:lnTo>
                <a:lnTo>
                  <a:pt x="110" y="124"/>
                </a:lnTo>
                <a:lnTo>
                  <a:pt x="96" y="132"/>
                </a:lnTo>
                <a:lnTo>
                  <a:pt x="88" y="144"/>
                </a:lnTo>
                <a:lnTo>
                  <a:pt x="74" y="164"/>
                </a:lnTo>
                <a:lnTo>
                  <a:pt x="72" y="164"/>
                </a:lnTo>
                <a:lnTo>
                  <a:pt x="8" y="160"/>
                </a:lnTo>
                <a:lnTo>
                  <a:pt x="0" y="168"/>
                </a:lnTo>
                <a:lnTo>
                  <a:pt x="0" y="180"/>
                </a:lnTo>
                <a:lnTo>
                  <a:pt x="6" y="208"/>
                </a:lnTo>
                <a:lnTo>
                  <a:pt x="20" y="226"/>
                </a:lnTo>
                <a:lnTo>
                  <a:pt x="32" y="232"/>
                </a:lnTo>
                <a:lnTo>
                  <a:pt x="32" y="234"/>
                </a:lnTo>
                <a:lnTo>
                  <a:pt x="40" y="244"/>
                </a:lnTo>
                <a:lnTo>
                  <a:pt x="42" y="252"/>
                </a:lnTo>
                <a:lnTo>
                  <a:pt x="42" y="262"/>
                </a:lnTo>
                <a:lnTo>
                  <a:pt x="38" y="266"/>
                </a:lnTo>
                <a:lnTo>
                  <a:pt x="40" y="268"/>
                </a:lnTo>
                <a:lnTo>
                  <a:pt x="44" y="268"/>
                </a:lnTo>
                <a:lnTo>
                  <a:pt x="48" y="258"/>
                </a:lnTo>
                <a:lnTo>
                  <a:pt x="50" y="258"/>
                </a:lnTo>
                <a:lnTo>
                  <a:pt x="62" y="262"/>
                </a:lnTo>
                <a:lnTo>
                  <a:pt x="64" y="266"/>
                </a:lnTo>
                <a:lnTo>
                  <a:pt x="70" y="266"/>
                </a:lnTo>
                <a:lnTo>
                  <a:pt x="68" y="260"/>
                </a:lnTo>
                <a:lnTo>
                  <a:pt x="76" y="246"/>
                </a:lnTo>
                <a:lnTo>
                  <a:pt x="78" y="244"/>
                </a:lnTo>
                <a:lnTo>
                  <a:pt x="80" y="242"/>
                </a:lnTo>
                <a:lnTo>
                  <a:pt x="88" y="242"/>
                </a:lnTo>
                <a:lnTo>
                  <a:pt x="102" y="242"/>
                </a:lnTo>
                <a:lnTo>
                  <a:pt x="110" y="232"/>
                </a:lnTo>
                <a:lnTo>
                  <a:pt x="110" y="222"/>
                </a:lnTo>
                <a:lnTo>
                  <a:pt x="112" y="212"/>
                </a:lnTo>
                <a:lnTo>
                  <a:pt x="114" y="210"/>
                </a:lnTo>
                <a:lnTo>
                  <a:pt x="120" y="206"/>
                </a:lnTo>
                <a:lnTo>
                  <a:pt x="122" y="206"/>
                </a:lnTo>
                <a:lnTo>
                  <a:pt x="134" y="208"/>
                </a:lnTo>
                <a:lnTo>
                  <a:pt x="134" y="210"/>
                </a:lnTo>
                <a:lnTo>
                  <a:pt x="136" y="220"/>
                </a:lnTo>
                <a:lnTo>
                  <a:pt x="136" y="224"/>
                </a:lnTo>
                <a:lnTo>
                  <a:pt x="138" y="232"/>
                </a:lnTo>
                <a:lnTo>
                  <a:pt x="140" y="232"/>
                </a:lnTo>
                <a:lnTo>
                  <a:pt x="144" y="226"/>
                </a:lnTo>
                <a:lnTo>
                  <a:pt x="152" y="216"/>
                </a:lnTo>
                <a:lnTo>
                  <a:pt x="160" y="212"/>
                </a:lnTo>
                <a:lnTo>
                  <a:pt x="162" y="212"/>
                </a:lnTo>
                <a:lnTo>
                  <a:pt x="162" y="210"/>
                </a:lnTo>
                <a:lnTo>
                  <a:pt x="172" y="214"/>
                </a:lnTo>
                <a:lnTo>
                  <a:pt x="174" y="214"/>
                </a:lnTo>
                <a:lnTo>
                  <a:pt x="176" y="214"/>
                </a:lnTo>
                <a:lnTo>
                  <a:pt x="180" y="226"/>
                </a:lnTo>
                <a:lnTo>
                  <a:pt x="180" y="236"/>
                </a:lnTo>
                <a:lnTo>
                  <a:pt x="188" y="252"/>
                </a:lnTo>
                <a:lnTo>
                  <a:pt x="188" y="254"/>
                </a:lnTo>
                <a:lnTo>
                  <a:pt x="188" y="264"/>
                </a:lnTo>
                <a:lnTo>
                  <a:pt x="192" y="270"/>
                </a:lnTo>
                <a:lnTo>
                  <a:pt x="194" y="270"/>
                </a:lnTo>
                <a:lnTo>
                  <a:pt x="196" y="266"/>
                </a:lnTo>
                <a:lnTo>
                  <a:pt x="198" y="264"/>
                </a:lnTo>
                <a:lnTo>
                  <a:pt x="208" y="270"/>
                </a:lnTo>
                <a:lnTo>
                  <a:pt x="208" y="272"/>
                </a:lnTo>
                <a:lnTo>
                  <a:pt x="212" y="286"/>
                </a:lnTo>
                <a:lnTo>
                  <a:pt x="216" y="288"/>
                </a:lnTo>
                <a:lnTo>
                  <a:pt x="216" y="286"/>
                </a:lnTo>
                <a:lnTo>
                  <a:pt x="220" y="276"/>
                </a:lnTo>
                <a:lnTo>
                  <a:pt x="222" y="274"/>
                </a:lnTo>
                <a:lnTo>
                  <a:pt x="224" y="274"/>
                </a:lnTo>
                <a:lnTo>
                  <a:pt x="228" y="270"/>
                </a:lnTo>
                <a:lnTo>
                  <a:pt x="230" y="270"/>
                </a:lnTo>
                <a:lnTo>
                  <a:pt x="236" y="270"/>
                </a:lnTo>
                <a:lnTo>
                  <a:pt x="236" y="266"/>
                </a:lnTo>
                <a:lnTo>
                  <a:pt x="236" y="264"/>
                </a:lnTo>
                <a:lnTo>
                  <a:pt x="232" y="226"/>
                </a:lnTo>
                <a:lnTo>
                  <a:pt x="216" y="202"/>
                </a:lnTo>
                <a:lnTo>
                  <a:pt x="188" y="168"/>
                </a:lnTo>
                <a:lnTo>
                  <a:pt x="186" y="168"/>
                </a:lnTo>
                <a:lnTo>
                  <a:pt x="184" y="146"/>
                </a:lnTo>
                <a:lnTo>
                  <a:pt x="176" y="128"/>
                </a:lnTo>
                <a:lnTo>
                  <a:pt x="174" y="128"/>
                </a:lnTo>
                <a:lnTo>
                  <a:pt x="176" y="126"/>
                </a:lnTo>
                <a:lnTo>
                  <a:pt x="180" y="104"/>
                </a:lnTo>
                <a:lnTo>
                  <a:pt x="182" y="104"/>
                </a:lnTo>
                <a:lnTo>
                  <a:pt x="184" y="104"/>
                </a:lnTo>
                <a:lnTo>
                  <a:pt x="234" y="102"/>
                </a:lnTo>
                <a:lnTo>
                  <a:pt x="260" y="88"/>
                </a:lnTo>
                <a:lnTo>
                  <a:pt x="262" y="86"/>
                </a:lnTo>
                <a:lnTo>
                  <a:pt x="274" y="82"/>
                </a:lnTo>
                <a:lnTo>
                  <a:pt x="278" y="78"/>
                </a:lnTo>
                <a:lnTo>
                  <a:pt x="280" y="76"/>
                </a:lnTo>
                <a:lnTo>
                  <a:pt x="282" y="68"/>
                </a:lnTo>
                <a:lnTo>
                  <a:pt x="284" y="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64" name="KSO_Shape"/>
          <p:cNvSpPr/>
          <p:nvPr/>
        </p:nvSpPr>
        <p:spPr bwMode="auto">
          <a:xfrm>
            <a:off x="2684463" y="1603375"/>
            <a:ext cx="1584325" cy="1223963"/>
          </a:xfrm>
          <a:custGeom>
            <a:avLst/>
            <a:gdLst>
              <a:gd name="T0" fmla="*/ 2147483646 w 378"/>
              <a:gd name="T1" fmla="*/ 2147483646 h 292"/>
              <a:gd name="T2" fmla="*/ 2147483646 w 378"/>
              <a:gd name="T3" fmla="*/ 2147483646 h 292"/>
              <a:gd name="T4" fmla="*/ 2147483646 w 378"/>
              <a:gd name="T5" fmla="*/ 2147483646 h 292"/>
              <a:gd name="T6" fmla="*/ 2147483646 w 378"/>
              <a:gd name="T7" fmla="*/ 2147483646 h 292"/>
              <a:gd name="T8" fmla="*/ 2147483646 w 378"/>
              <a:gd name="T9" fmla="*/ 2147483646 h 292"/>
              <a:gd name="T10" fmla="*/ 2147483646 w 378"/>
              <a:gd name="T11" fmla="*/ 0 h 292"/>
              <a:gd name="T12" fmla="*/ 2147483646 w 378"/>
              <a:gd name="T13" fmla="*/ 2147483646 h 292"/>
              <a:gd name="T14" fmla="*/ 2147483646 w 378"/>
              <a:gd name="T15" fmla="*/ 2147483646 h 292"/>
              <a:gd name="T16" fmla="*/ 2147483646 w 378"/>
              <a:gd name="T17" fmla="*/ 2147483646 h 292"/>
              <a:gd name="T18" fmla="*/ 2147483646 w 378"/>
              <a:gd name="T19" fmla="*/ 2147483646 h 292"/>
              <a:gd name="T20" fmla="*/ 2147483646 w 378"/>
              <a:gd name="T21" fmla="*/ 2147483646 h 292"/>
              <a:gd name="T22" fmla="*/ 2147483646 w 378"/>
              <a:gd name="T23" fmla="*/ 2147483646 h 292"/>
              <a:gd name="T24" fmla="*/ 2147483646 w 378"/>
              <a:gd name="T25" fmla="*/ 2147483646 h 292"/>
              <a:gd name="T26" fmla="*/ 2147483646 w 378"/>
              <a:gd name="T27" fmla="*/ 2147483646 h 292"/>
              <a:gd name="T28" fmla="*/ 2147483646 w 378"/>
              <a:gd name="T29" fmla="*/ 2147483646 h 292"/>
              <a:gd name="T30" fmla="*/ 2147483646 w 378"/>
              <a:gd name="T31" fmla="*/ 2147483646 h 292"/>
              <a:gd name="T32" fmla="*/ 2147483646 w 378"/>
              <a:gd name="T33" fmla="*/ 2147483646 h 292"/>
              <a:gd name="T34" fmla="*/ 2147483646 w 378"/>
              <a:gd name="T35" fmla="*/ 2147483646 h 292"/>
              <a:gd name="T36" fmla="*/ 2147483646 w 378"/>
              <a:gd name="T37" fmla="*/ 2147483646 h 292"/>
              <a:gd name="T38" fmla="*/ 2147483646 w 378"/>
              <a:gd name="T39" fmla="*/ 2147483646 h 292"/>
              <a:gd name="T40" fmla="*/ 2147483646 w 378"/>
              <a:gd name="T41" fmla="*/ 2147483646 h 292"/>
              <a:gd name="T42" fmla="*/ 2147483646 w 378"/>
              <a:gd name="T43" fmla="*/ 2147483646 h 292"/>
              <a:gd name="T44" fmla="*/ 2147483646 w 378"/>
              <a:gd name="T45" fmla="*/ 2147483646 h 292"/>
              <a:gd name="T46" fmla="*/ 2147483646 w 378"/>
              <a:gd name="T47" fmla="*/ 2147483646 h 292"/>
              <a:gd name="T48" fmla="*/ 2147483646 w 378"/>
              <a:gd name="T49" fmla="*/ 2147483646 h 292"/>
              <a:gd name="T50" fmla="*/ 2147483646 w 378"/>
              <a:gd name="T51" fmla="*/ 2147483646 h 292"/>
              <a:gd name="T52" fmla="*/ 2147483646 w 378"/>
              <a:gd name="T53" fmla="*/ 2147483646 h 292"/>
              <a:gd name="T54" fmla="*/ 2147483646 w 378"/>
              <a:gd name="T55" fmla="*/ 2147483646 h 292"/>
              <a:gd name="T56" fmla="*/ 2147483646 w 378"/>
              <a:gd name="T57" fmla="*/ 2147483646 h 292"/>
              <a:gd name="T58" fmla="*/ 2147483646 w 378"/>
              <a:gd name="T59" fmla="*/ 2147483646 h 292"/>
              <a:gd name="T60" fmla="*/ 2147483646 w 378"/>
              <a:gd name="T61" fmla="*/ 2147483646 h 292"/>
              <a:gd name="T62" fmla="*/ 2147483646 w 378"/>
              <a:gd name="T63" fmla="*/ 2147483646 h 292"/>
              <a:gd name="T64" fmla="*/ 2147483646 w 378"/>
              <a:gd name="T65" fmla="*/ 2147483646 h 292"/>
              <a:gd name="T66" fmla="*/ 2147483646 w 378"/>
              <a:gd name="T67" fmla="*/ 2147483646 h 292"/>
              <a:gd name="T68" fmla="*/ 2147483646 w 378"/>
              <a:gd name="T69" fmla="*/ 2147483646 h 292"/>
              <a:gd name="T70" fmla="*/ 2147483646 w 378"/>
              <a:gd name="T71" fmla="*/ 2147483646 h 292"/>
              <a:gd name="T72" fmla="*/ 2147483646 w 378"/>
              <a:gd name="T73" fmla="*/ 2147483646 h 292"/>
              <a:gd name="T74" fmla="*/ 2147483646 w 378"/>
              <a:gd name="T75" fmla="*/ 2147483646 h 292"/>
              <a:gd name="T76" fmla="*/ 2147483646 w 378"/>
              <a:gd name="T77" fmla="*/ 2147483646 h 292"/>
              <a:gd name="T78" fmla="*/ 2147483646 w 378"/>
              <a:gd name="T79" fmla="*/ 2147483646 h 292"/>
              <a:gd name="T80" fmla="*/ 2147483646 w 378"/>
              <a:gd name="T81" fmla="*/ 2147483646 h 292"/>
              <a:gd name="T82" fmla="*/ 2147483646 w 378"/>
              <a:gd name="T83" fmla="*/ 2147483646 h 292"/>
              <a:gd name="T84" fmla="*/ 2147483646 w 378"/>
              <a:gd name="T85" fmla="*/ 2147483646 h 292"/>
              <a:gd name="T86" fmla="*/ 2147483646 w 378"/>
              <a:gd name="T87" fmla="*/ 2147483646 h 292"/>
              <a:gd name="T88" fmla="*/ 2147483646 w 378"/>
              <a:gd name="T89" fmla="*/ 2147483646 h 292"/>
              <a:gd name="T90" fmla="*/ 2147483646 w 378"/>
              <a:gd name="T91" fmla="*/ 2147483646 h 292"/>
              <a:gd name="T92" fmla="*/ 2147483646 w 378"/>
              <a:gd name="T93" fmla="*/ 2147483646 h 292"/>
              <a:gd name="T94" fmla="*/ 2147483646 w 378"/>
              <a:gd name="T95" fmla="*/ 2147483646 h 292"/>
              <a:gd name="T96" fmla="*/ 2147483646 w 378"/>
              <a:gd name="T97" fmla="*/ 2147483646 h 292"/>
              <a:gd name="T98" fmla="*/ 2147483646 w 378"/>
              <a:gd name="T99" fmla="*/ 2147483646 h 292"/>
              <a:gd name="T100" fmla="*/ 2147483646 w 378"/>
              <a:gd name="T101" fmla="*/ 2147483646 h 2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78" h="292">
                <a:moveTo>
                  <a:pt x="264" y="86"/>
                </a:moveTo>
                <a:lnTo>
                  <a:pt x="264" y="86"/>
                </a:lnTo>
                <a:lnTo>
                  <a:pt x="258" y="78"/>
                </a:lnTo>
                <a:lnTo>
                  <a:pt x="252" y="70"/>
                </a:lnTo>
                <a:lnTo>
                  <a:pt x="240" y="46"/>
                </a:lnTo>
                <a:lnTo>
                  <a:pt x="226" y="44"/>
                </a:lnTo>
                <a:lnTo>
                  <a:pt x="214" y="42"/>
                </a:lnTo>
                <a:lnTo>
                  <a:pt x="204" y="38"/>
                </a:lnTo>
                <a:lnTo>
                  <a:pt x="198" y="34"/>
                </a:lnTo>
                <a:lnTo>
                  <a:pt x="194" y="28"/>
                </a:lnTo>
                <a:lnTo>
                  <a:pt x="188" y="24"/>
                </a:lnTo>
                <a:lnTo>
                  <a:pt x="170" y="18"/>
                </a:lnTo>
                <a:lnTo>
                  <a:pt x="166" y="16"/>
                </a:lnTo>
                <a:lnTo>
                  <a:pt x="170" y="2"/>
                </a:lnTo>
                <a:lnTo>
                  <a:pt x="168" y="2"/>
                </a:lnTo>
                <a:lnTo>
                  <a:pt x="164" y="0"/>
                </a:lnTo>
                <a:lnTo>
                  <a:pt x="152" y="8"/>
                </a:lnTo>
                <a:lnTo>
                  <a:pt x="148" y="12"/>
                </a:lnTo>
                <a:lnTo>
                  <a:pt x="144" y="16"/>
                </a:lnTo>
                <a:lnTo>
                  <a:pt x="140" y="26"/>
                </a:lnTo>
                <a:lnTo>
                  <a:pt x="132" y="32"/>
                </a:lnTo>
                <a:lnTo>
                  <a:pt x="126" y="46"/>
                </a:lnTo>
                <a:lnTo>
                  <a:pt x="124" y="50"/>
                </a:lnTo>
                <a:lnTo>
                  <a:pt x="120" y="52"/>
                </a:lnTo>
                <a:lnTo>
                  <a:pt x="118" y="52"/>
                </a:lnTo>
                <a:lnTo>
                  <a:pt x="116" y="48"/>
                </a:lnTo>
                <a:lnTo>
                  <a:pt x="108" y="42"/>
                </a:lnTo>
                <a:lnTo>
                  <a:pt x="102" y="40"/>
                </a:lnTo>
                <a:lnTo>
                  <a:pt x="96" y="38"/>
                </a:lnTo>
                <a:lnTo>
                  <a:pt x="88" y="40"/>
                </a:lnTo>
                <a:lnTo>
                  <a:pt x="76" y="46"/>
                </a:lnTo>
                <a:lnTo>
                  <a:pt x="62" y="50"/>
                </a:lnTo>
                <a:lnTo>
                  <a:pt x="32" y="50"/>
                </a:lnTo>
                <a:lnTo>
                  <a:pt x="26" y="44"/>
                </a:lnTo>
                <a:lnTo>
                  <a:pt x="22" y="38"/>
                </a:lnTo>
                <a:lnTo>
                  <a:pt x="20" y="32"/>
                </a:lnTo>
                <a:lnTo>
                  <a:pt x="20" y="22"/>
                </a:lnTo>
                <a:lnTo>
                  <a:pt x="8" y="18"/>
                </a:lnTo>
                <a:lnTo>
                  <a:pt x="4" y="34"/>
                </a:lnTo>
                <a:lnTo>
                  <a:pt x="4" y="36"/>
                </a:lnTo>
                <a:lnTo>
                  <a:pt x="2" y="36"/>
                </a:lnTo>
                <a:lnTo>
                  <a:pt x="0" y="40"/>
                </a:lnTo>
                <a:lnTo>
                  <a:pt x="8" y="42"/>
                </a:lnTo>
                <a:lnTo>
                  <a:pt x="10" y="42"/>
                </a:lnTo>
                <a:lnTo>
                  <a:pt x="28" y="66"/>
                </a:lnTo>
                <a:lnTo>
                  <a:pt x="40" y="76"/>
                </a:lnTo>
                <a:lnTo>
                  <a:pt x="68" y="86"/>
                </a:lnTo>
                <a:lnTo>
                  <a:pt x="98" y="96"/>
                </a:lnTo>
                <a:lnTo>
                  <a:pt x="104" y="102"/>
                </a:lnTo>
                <a:lnTo>
                  <a:pt x="112" y="112"/>
                </a:lnTo>
                <a:lnTo>
                  <a:pt x="118" y="128"/>
                </a:lnTo>
                <a:lnTo>
                  <a:pt x="124" y="150"/>
                </a:lnTo>
                <a:lnTo>
                  <a:pt x="140" y="158"/>
                </a:lnTo>
                <a:lnTo>
                  <a:pt x="146" y="162"/>
                </a:lnTo>
                <a:lnTo>
                  <a:pt x="152" y="162"/>
                </a:lnTo>
                <a:lnTo>
                  <a:pt x="180" y="144"/>
                </a:lnTo>
                <a:lnTo>
                  <a:pt x="182" y="142"/>
                </a:lnTo>
                <a:lnTo>
                  <a:pt x="184" y="144"/>
                </a:lnTo>
                <a:lnTo>
                  <a:pt x="198" y="146"/>
                </a:lnTo>
                <a:lnTo>
                  <a:pt x="200" y="146"/>
                </a:lnTo>
                <a:lnTo>
                  <a:pt x="200" y="150"/>
                </a:lnTo>
                <a:lnTo>
                  <a:pt x="198" y="152"/>
                </a:lnTo>
                <a:lnTo>
                  <a:pt x="192" y="174"/>
                </a:lnTo>
                <a:lnTo>
                  <a:pt x="186" y="186"/>
                </a:lnTo>
                <a:lnTo>
                  <a:pt x="168" y="186"/>
                </a:lnTo>
                <a:lnTo>
                  <a:pt x="166" y="194"/>
                </a:lnTo>
                <a:lnTo>
                  <a:pt x="164" y="202"/>
                </a:lnTo>
                <a:lnTo>
                  <a:pt x="152" y="222"/>
                </a:lnTo>
                <a:lnTo>
                  <a:pt x="148" y="228"/>
                </a:lnTo>
                <a:lnTo>
                  <a:pt x="148" y="234"/>
                </a:lnTo>
                <a:lnTo>
                  <a:pt x="166" y="246"/>
                </a:lnTo>
                <a:lnTo>
                  <a:pt x="172" y="252"/>
                </a:lnTo>
                <a:lnTo>
                  <a:pt x="178" y="254"/>
                </a:lnTo>
                <a:lnTo>
                  <a:pt x="182" y="254"/>
                </a:lnTo>
                <a:lnTo>
                  <a:pt x="186" y="266"/>
                </a:lnTo>
                <a:lnTo>
                  <a:pt x="194" y="270"/>
                </a:lnTo>
                <a:lnTo>
                  <a:pt x="200" y="266"/>
                </a:lnTo>
                <a:lnTo>
                  <a:pt x="204" y="262"/>
                </a:lnTo>
                <a:lnTo>
                  <a:pt x="208" y="262"/>
                </a:lnTo>
                <a:lnTo>
                  <a:pt x="214" y="264"/>
                </a:lnTo>
                <a:lnTo>
                  <a:pt x="218" y="266"/>
                </a:lnTo>
                <a:lnTo>
                  <a:pt x="224" y="270"/>
                </a:lnTo>
                <a:lnTo>
                  <a:pt x="230" y="278"/>
                </a:lnTo>
                <a:lnTo>
                  <a:pt x="236" y="286"/>
                </a:lnTo>
                <a:lnTo>
                  <a:pt x="238" y="286"/>
                </a:lnTo>
                <a:lnTo>
                  <a:pt x="242" y="284"/>
                </a:lnTo>
                <a:lnTo>
                  <a:pt x="248" y="284"/>
                </a:lnTo>
                <a:lnTo>
                  <a:pt x="264" y="288"/>
                </a:lnTo>
                <a:lnTo>
                  <a:pt x="284" y="292"/>
                </a:lnTo>
                <a:lnTo>
                  <a:pt x="304" y="286"/>
                </a:lnTo>
                <a:lnTo>
                  <a:pt x="312" y="282"/>
                </a:lnTo>
                <a:lnTo>
                  <a:pt x="318" y="278"/>
                </a:lnTo>
                <a:lnTo>
                  <a:pt x="312" y="272"/>
                </a:lnTo>
                <a:lnTo>
                  <a:pt x="312" y="268"/>
                </a:lnTo>
                <a:lnTo>
                  <a:pt x="316" y="262"/>
                </a:lnTo>
                <a:lnTo>
                  <a:pt x="322" y="256"/>
                </a:lnTo>
                <a:lnTo>
                  <a:pt x="324" y="248"/>
                </a:lnTo>
                <a:lnTo>
                  <a:pt x="324" y="238"/>
                </a:lnTo>
                <a:lnTo>
                  <a:pt x="324" y="232"/>
                </a:lnTo>
                <a:lnTo>
                  <a:pt x="326" y="230"/>
                </a:lnTo>
                <a:lnTo>
                  <a:pt x="330" y="226"/>
                </a:lnTo>
                <a:lnTo>
                  <a:pt x="340" y="222"/>
                </a:lnTo>
                <a:lnTo>
                  <a:pt x="348" y="222"/>
                </a:lnTo>
                <a:lnTo>
                  <a:pt x="356" y="226"/>
                </a:lnTo>
                <a:lnTo>
                  <a:pt x="366" y="230"/>
                </a:lnTo>
                <a:lnTo>
                  <a:pt x="378" y="238"/>
                </a:lnTo>
                <a:lnTo>
                  <a:pt x="372" y="222"/>
                </a:lnTo>
                <a:lnTo>
                  <a:pt x="364" y="210"/>
                </a:lnTo>
                <a:lnTo>
                  <a:pt x="362" y="196"/>
                </a:lnTo>
                <a:lnTo>
                  <a:pt x="348" y="194"/>
                </a:lnTo>
                <a:lnTo>
                  <a:pt x="312" y="172"/>
                </a:lnTo>
                <a:lnTo>
                  <a:pt x="294" y="170"/>
                </a:lnTo>
                <a:lnTo>
                  <a:pt x="294" y="166"/>
                </a:lnTo>
                <a:lnTo>
                  <a:pt x="292" y="146"/>
                </a:lnTo>
                <a:lnTo>
                  <a:pt x="276" y="106"/>
                </a:lnTo>
                <a:lnTo>
                  <a:pt x="270" y="94"/>
                </a:lnTo>
                <a:lnTo>
                  <a:pt x="264" y="8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65" name="KSO_Shape"/>
          <p:cNvSpPr/>
          <p:nvPr/>
        </p:nvSpPr>
        <p:spPr bwMode="auto">
          <a:xfrm>
            <a:off x="4953000" y="1660525"/>
            <a:ext cx="1666875" cy="1044575"/>
          </a:xfrm>
          <a:custGeom>
            <a:avLst/>
            <a:gdLst>
              <a:gd name="T0" fmla="*/ 2147483646 w 434"/>
              <a:gd name="T1" fmla="*/ 2147483646 h 272"/>
              <a:gd name="T2" fmla="*/ 2147483646 w 434"/>
              <a:gd name="T3" fmla="*/ 2147483646 h 272"/>
              <a:gd name="T4" fmla="*/ 2147483646 w 434"/>
              <a:gd name="T5" fmla="*/ 0 h 272"/>
              <a:gd name="T6" fmla="*/ 2147483646 w 434"/>
              <a:gd name="T7" fmla="*/ 2147483646 h 272"/>
              <a:gd name="T8" fmla="*/ 2147483646 w 434"/>
              <a:gd name="T9" fmla="*/ 2147483646 h 272"/>
              <a:gd name="T10" fmla="*/ 2147483646 w 434"/>
              <a:gd name="T11" fmla="*/ 2147483646 h 272"/>
              <a:gd name="T12" fmla="*/ 2147483646 w 434"/>
              <a:gd name="T13" fmla="*/ 2147483646 h 272"/>
              <a:gd name="T14" fmla="*/ 2147483646 w 434"/>
              <a:gd name="T15" fmla="*/ 2147483646 h 272"/>
              <a:gd name="T16" fmla="*/ 2147483646 w 434"/>
              <a:gd name="T17" fmla="*/ 0 h 272"/>
              <a:gd name="T18" fmla="*/ 2147483646 w 434"/>
              <a:gd name="T19" fmla="*/ 2147483646 h 272"/>
              <a:gd name="T20" fmla="*/ 2147483646 w 434"/>
              <a:gd name="T21" fmla="*/ 2147483646 h 272"/>
              <a:gd name="T22" fmla="*/ 2147483646 w 434"/>
              <a:gd name="T23" fmla="*/ 2147483646 h 272"/>
              <a:gd name="T24" fmla="*/ 2147483646 w 434"/>
              <a:gd name="T25" fmla="*/ 2147483646 h 272"/>
              <a:gd name="T26" fmla="*/ 2147483646 w 434"/>
              <a:gd name="T27" fmla="*/ 2147483646 h 272"/>
              <a:gd name="T28" fmla="*/ 2147483646 w 434"/>
              <a:gd name="T29" fmla="*/ 2147483646 h 272"/>
              <a:gd name="T30" fmla="*/ 2147483646 w 434"/>
              <a:gd name="T31" fmla="*/ 2147483646 h 272"/>
              <a:gd name="T32" fmla="*/ 0 w 434"/>
              <a:gd name="T33" fmla="*/ 2147483646 h 272"/>
              <a:gd name="T34" fmla="*/ 2147483646 w 434"/>
              <a:gd name="T35" fmla="*/ 2147483646 h 272"/>
              <a:gd name="T36" fmla="*/ 2147483646 w 434"/>
              <a:gd name="T37" fmla="*/ 2147483646 h 272"/>
              <a:gd name="T38" fmla="*/ 2147483646 w 434"/>
              <a:gd name="T39" fmla="*/ 2147483646 h 272"/>
              <a:gd name="T40" fmla="*/ 2147483646 w 434"/>
              <a:gd name="T41" fmla="*/ 2147483646 h 272"/>
              <a:gd name="T42" fmla="*/ 2147483646 w 434"/>
              <a:gd name="T43" fmla="*/ 2147483646 h 272"/>
              <a:gd name="T44" fmla="*/ 2147483646 w 434"/>
              <a:gd name="T45" fmla="*/ 2147483646 h 272"/>
              <a:gd name="T46" fmla="*/ 2147483646 w 434"/>
              <a:gd name="T47" fmla="*/ 2147483646 h 272"/>
              <a:gd name="T48" fmla="*/ 2147483646 w 434"/>
              <a:gd name="T49" fmla="*/ 2147483646 h 272"/>
              <a:gd name="T50" fmla="*/ 2147483646 w 434"/>
              <a:gd name="T51" fmla="*/ 2147483646 h 272"/>
              <a:gd name="T52" fmla="*/ 2147483646 w 434"/>
              <a:gd name="T53" fmla="*/ 2147483646 h 272"/>
              <a:gd name="T54" fmla="*/ 2147483646 w 434"/>
              <a:gd name="T55" fmla="*/ 2147483646 h 272"/>
              <a:gd name="T56" fmla="*/ 2147483646 w 434"/>
              <a:gd name="T57" fmla="*/ 2147483646 h 272"/>
              <a:gd name="T58" fmla="*/ 2147483646 w 434"/>
              <a:gd name="T59" fmla="*/ 2147483646 h 272"/>
              <a:gd name="T60" fmla="*/ 2147483646 w 434"/>
              <a:gd name="T61" fmla="*/ 2147483646 h 272"/>
              <a:gd name="T62" fmla="*/ 2147483646 w 434"/>
              <a:gd name="T63" fmla="*/ 2147483646 h 272"/>
              <a:gd name="T64" fmla="*/ 2147483646 w 434"/>
              <a:gd name="T65" fmla="*/ 2147483646 h 272"/>
              <a:gd name="T66" fmla="*/ 2147483646 w 434"/>
              <a:gd name="T67" fmla="*/ 2147483646 h 272"/>
              <a:gd name="T68" fmla="*/ 2147483646 w 434"/>
              <a:gd name="T69" fmla="*/ 2147483646 h 272"/>
              <a:gd name="T70" fmla="*/ 2147483646 w 434"/>
              <a:gd name="T71" fmla="*/ 2147483646 h 272"/>
              <a:gd name="T72" fmla="*/ 2147483646 w 434"/>
              <a:gd name="T73" fmla="*/ 2147483646 h 272"/>
              <a:gd name="T74" fmla="*/ 2147483646 w 434"/>
              <a:gd name="T75" fmla="*/ 2147483646 h 272"/>
              <a:gd name="T76" fmla="*/ 2147483646 w 434"/>
              <a:gd name="T77" fmla="*/ 2147483646 h 272"/>
              <a:gd name="T78" fmla="*/ 2147483646 w 434"/>
              <a:gd name="T79" fmla="*/ 2147483646 h 272"/>
              <a:gd name="T80" fmla="*/ 2147483646 w 434"/>
              <a:gd name="T81" fmla="*/ 2147483646 h 272"/>
              <a:gd name="T82" fmla="*/ 2147483646 w 434"/>
              <a:gd name="T83" fmla="*/ 2147483646 h 272"/>
              <a:gd name="T84" fmla="*/ 2147483646 w 434"/>
              <a:gd name="T85" fmla="*/ 2147483646 h 272"/>
              <a:gd name="T86" fmla="*/ 2147483646 w 434"/>
              <a:gd name="T87" fmla="*/ 2147483646 h 272"/>
              <a:gd name="T88" fmla="*/ 2147483646 w 434"/>
              <a:gd name="T89" fmla="*/ 2147483646 h 272"/>
              <a:gd name="T90" fmla="*/ 2147483646 w 434"/>
              <a:gd name="T91" fmla="*/ 2147483646 h 272"/>
              <a:gd name="T92" fmla="*/ 2147483646 w 434"/>
              <a:gd name="T93" fmla="*/ 2147483646 h 272"/>
              <a:gd name="T94" fmla="*/ 2147483646 w 434"/>
              <a:gd name="T95" fmla="*/ 2147483646 h 272"/>
              <a:gd name="T96" fmla="*/ 2147483646 w 434"/>
              <a:gd name="T97" fmla="*/ 2147483646 h 272"/>
              <a:gd name="T98" fmla="*/ 2147483646 w 434"/>
              <a:gd name="T99" fmla="*/ 2147483646 h 272"/>
              <a:gd name="T100" fmla="*/ 2147483646 w 434"/>
              <a:gd name="T101" fmla="*/ 2147483646 h 2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34" h="272">
                <a:moveTo>
                  <a:pt x="396" y="8"/>
                </a:moveTo>
                <a:lnTo>
                  <a:pt x="396" y="8"/>
                </a:lnTo>
                <a:lnTo>
                  <a:pt x="394" y="12"/>
                </a:lnTo>
                <a:lnTo>
                  <a:pt x="388" y="14"/>
                </a:lnTo>
                <a:lnTo>
                  <a:pt x="358" y="12"/>
                </a:lnTo>
                <a:lnTo>
                  <a:pt x="330" y="6"/>
                </a:lnTo>
                <a:lnTo>
                  <a:pt x="314" y="0"/>
                </a:lnTo>
                <a:lnTo>
                  <a:pt x="270" y="42"/>
                </a:lnTo>
                <a:lnTo>
                  <a:pt x="272" y="60"/>
                </a:lnTo>
                <a:lnTo>
                  <a:pt x="268" y="62"/>
                </a:lnTo>
                <a:lnTo>
                  <a:pt x="246" y="64"/>
                </a:lnTo>
                <a:lnTo>
                  <a:pt x="228" y="62"/>
                </a:lnTo>
                <a:lnTo>
                  <a:pt x="222" y="62"/>
                </a:lnTo>
                <a:lnTo>
                  <a:pt x="218" y="60"/>
                </a:lnTo>
                <a:lnTo>
                  <a:pt x="214" y="56"/>
                </a:lnTo>
                <a:lnTo>
                  <a:pt x="212" y="52"/>
                </a:lnTo>
                <a:lnTo>
                  <a:pt x="208" y="2"/>
                </a:lnTo>
                <a:lnTo>
                  <a:pt x="168" y="0"/>
                </a:lnTo>
                <a:lnTo>
                  <a:pt x="152" y="36"/>
                </a:lnTo>
                <a:lnTo>
                  <a:pt x="150" y="20"/>
                </a:lnTo>
                <a:lnTo>
                  <a:pt x="148" y="6"/>
                </a:lnTo>
                <a:lnTo>
                  <a:pt x="144" y="0"/>
                </a:lnTo>
                <a:lnTo>
                  <a:pt x="128" y="8"/>
                </a:lnTo>
                <a:lnTo>
                  <a:pt x="120" y="18"/>
                </a:lnTo>
                <a:lnTo>
                  <a:pt x="118" y="20"/>
                </a:lnTo>
                <a:lnTo>
                  <a:pt x="102" y="24"/>
                </a:lnTo>
                <a:lnTo>
                  <a:pt x="78" y="48"/>
                </a:lnTo>
                <a:lnTo>
                  <a:pt x="56" y="70"/>
                </a:lnTo>
                <a:lnTo>
                  <a:pt x="12" y="128"/>
                </a:lnTo>
                <a:lnTo>
                  <a:pt x="22" y="148"/>
                </a:lnTo>
                <a:lnTo>
                  <a:pt x="22" y="152"/>
                </a:lnTo>
                <a:lnTo>
                  <a:pt x="20" y="152"/>
                </a:lnTo>
                <a:lnTo>
                  <a:pt x="20" y="156"/>
                </a:lnTo>
                <a:lnTo>
                  <a:pt x="20" y="160"/>
                </a:lnTo>
                <a:lnTo>
                  <a:pt x="24" y="172"/>
                </a:lnTo>
                <a:lnTo>
                  <a:pt x="32" y="188"/>
                </a:lnTo>
                <a:lnTo>
                  <a:pt x="34" y="198"/>
                </a:lnTo>
                <a:lnTo>
                  <a:pt x="34" y="206"/>
                </a:lnTo>
                <a:lnTo>
                  <a:pt x="34" y="208"/>
                </a:lnTo>
                <a:lnTo>
                  <a:pt x="0" y="228"/>
                </a:lnTo>
                <a:lnTo>
                  <a:pt x="0" y="236"/>
                </a:lnTo>
                <a:lnTo>
                  <a:pt x="16" y="244"/>
                </a:lnTo>
                <a:lnTo>
                  <a:pt x="18" y="248"/>
                </a:lnTo>
                <a:lnTo>
                  <a:pt x="18" y="252"/>
                </a:lnTo>
                <a:lnTo>
                  <a:pt x="22" y="256"/>
                </a:lnTo>
                <a:lnTo>
                  <a:pt x="36" y="264"/>
                </a:lnTo>
                <a:lnTo>
                  <a:pt x="64" y="272"/>
                </a:lnTo>
                <a:lnTo>
                  <a:pt x="74" y="266"/>
                </a:lnTo>
                <a:lnTo>
                  <a:pt x="84" y="252"/>
                </a:lnTo>
                <a:lnTo>
                  <a:pt x="92" y="230"/>
                </a:lnTo>
                <a:lnTo>
                  <a:pt x="114" y="238"/>
                </a:lnTo>
                <a:lnTo>
                  <a:pt x="118" y="240"/>
                </a:lnTo>
                <a:lnTo>
                  <a:pt x="118" y="242"/>
                </a:lnTo>
                <a:lnTo>
                  <a:pt x="118" y="244"/>
                </a:lnTo>
                <a:lnTo>
                  <a:pt x="116" y="250"/>
                </a:lnTo>
                <a:lnTo>
                  <a:pt x="116" y="256"/>
                </a:lnTo>
                <a:lnTo>
                  <a:pt x="118" y="260"/>
                </a:lnTo>
                <a:lnTo>
                  <a:pt x="124" y="264"/>
                </a:lnTo>
                <a:lnTo>
                  <a:pt x="148" y="264"/>
                </a:lnTo>
                <a:lnTo>
                  <a:pt x="160" y="260"/>
                </a:lnTo>
                <a:lnTo>
                  <a:pt x="170" y="256"/>
                </a:lnTo>
                <a:lnTo>
                  <a:pt x="172" y="252"/>
                </a:lnTo>
                <a:lnTo>
                  <a:pt x="176" y="252"/>
                </a:lnTo>
                <a:lnTo>
                  <a:pt x="184" y="252"/>
                </a:lnTo>
                <a:lnTo>
                  <a:pt x="198" y="256"/>
                </a:lnTo>
                <a:lnTo>
                  <a:pt x="202" y="258"/>
                </a:lnTo>
                <a:lnTo>
                  <a:pt x="208" y="264"/>
                </a:lnTo>
                <a:lnTo>
                  <a:pt x="212" y="250"/>
                </a:lnTo>
                <a:lnTo>
                  <a:pt x="214" y="248"/>
                </a:lnTo>
                <a:lnTo>
                  <a:pt x="216" y="248"/>
                </a:lnTo>
                <a:lnTo>
                  <a:pt x="220" y="242"/>
                </a:lnTo>
                <a:lnTo>
                  <a:pt x="224" y="236"/>
                </a:lnTo>
                <a:lnTo>
                  <a:pt x="230" y="228"/>
                </a:lnTo>
                <a:lnTo>
                  <a:pt x="238" y="220"/>
                </a:lnTo>
                <a:lnTo>
                  <a:pt x="248" y="214"/>
                </a:lnTo>
                <a:lnTo>
                  <a:pt x="250" y="212"/>
                </a:lnTo>
                <a:lnTo>
                  <a:pt x="250" y="214"/>
                </a:lnTo>
                <a:lnTo>
                  <a:pt x="252" y="214"/>
                </a:lnTo>
                <a:lnTo>
                  <a:pt x="258" y="216"/>
                </a:lnTo>
                <a:lnTo>
                  <a:pt x="260" y="216"/>
                </a:lnTo>
                <a:lnTo>
                  <a:pt x="268" y="176"/>
                </a:lnTo>
                <a:lnTo>
                  <a:pt x="280" y="172"/>
                </a:lnTo>
                <a:lnTo>
                  <a:pt x="290" y="166"/>
                </a:lnTo>
                <a:lnTo>
                  <a:pt x="296" y="160"/>
                </a:lnTo>
                <a:lnTo>
                  <a:pt x="298" y="156"/>
                </a:lnTo>
                <a:lnTo>
                  <a:pt x="300" y="150"/>
                </a:lnTo>
                <a:lnTo>
                  <a:pt x="296" y="138"/>
                </a:lnTo>
                <a:lnTo>
                  <a:pt x="294" y="128"/>
                </a:lnTo>
                <a:lnTo>
                  <a:pt x="296" y="122"/>
                </a:lnTo>
                <a:lnTo>
                  <a:pt x="298" y="120"/>
                </a:lnTo>
                <a:lnTo>
                  <a:pt x="302" y="120"/>
                </a:lnTo>
                <a:lnTo>
                  <a:pt x="310" y="120"/>
                </a:lnTo>
                <a:lnTo>
                  <a:pt x="320" y="124"/>
                </a:lnTo>
                <a:lnTo>
                  <a:pt x="322" y="112"/>
                </a:lnTo>
                <a:lnTo>
                  <a:pt x="322" y="110"/>
                </a:lnTo>
                <a:lnTo>
                  <a:pt x="322" y="108"/>
                </a:lnTo>
                <a:lnTo>
                  <a:pt x="336" y="102"/>
                </a:lnTo>
                <a:lnTo>
                  <a:pt x="338" y="96"/>
                </a:lnTo>
                <a:lnTo>
                  <a:pt x="330" y="96"/>
                </a:lnTo>
                <a:lnTo>
                  <a:pt x="328" y="94"/>
                </a:lnTo>
                <a:lnTo>
                  <a:pt x="328" y="90"/>
                </a:lnTo>
                <a:lnTo>
                  <a:pt x="328" y="88"/>
                </a:lnTo>
                <a:lnTo>
                  <a:pt x="330" y="86"/>
                </a:lnTo>
                <a:lnTo>
                  <a:pt x="332" y="86"/>
                </a:lnTo>
                <a:lnTo>
                  <a:pt x="334" y="86"/>
                </a:lnTo>
                <a:lnTo>
                  <a:pt x="342" y="84"/>
                </a:lnTo>
                <a:lnTo>
                  <a:pt x="352" y="76"/>
                </a:lnTo>
                <a:lnTo>
                  <a:pt x="404" y="40"/>
                </a:lnTo>
                <a:lnTo>
                  <a:pt x="420" y="48"/>
                </a:lnTo>
                <a:lnTo>
                  <a:pt x="428" y="48"/>
                </a:lnTo>
                <a:lnTo>
                  <a:pt x="424" y="30"/>
                </a:lnTo>
                <a:lnTo>
                  <a:pt x="424" y="28"/>
                </a:lnTo>
                <a:lnTo>
                  <a:pt x="434" y="12"/>
                </a:lnTo>
                <a:lnTo>
                  <a:pt x="432" y="12"/>
                </a:lnTo>
                <a:lnTo>
                  <a:pt x="426" y="12"/>
                </a:lnTo>
                <a:lnTo>
                  <a:pt x="426" y="14"/>
                </a:lnTo>
                <a:lnTo>
                  <a:pt x="424" y="14"/>
                </a:lnTo>
                <a:lnTo>
                  <a:pt x="408" y="16"/>
                </a:lnTo>
                <a:lnTo>
                  <a:pt x="404" y="16"/>
                </a:lnTo>
                <a:lnTo>
                  <a:pt x="404" y="12"/>
                </a:lnTo>
                <a:lnTo>
                  <a:pt x="400" y="8"/>
                </a:lnTo>
                <a:lnTo>
                  <a:pt x="396" y="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67" name="KSO_Shape"/>
          <p:cNvSpPr/>
          <p:nvPr/>
        </p:nvSpPr>
        <p:spPr bwMode="auto">
          <a:xfrm>
            <a:off x="7286625" y="1430338"/>
            <a:ext cx="1209675" cy="1397000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latin typeface="+mn-lt"/>
              <a:ea typeface="+mn-ea"/>
            </a:endParaRPr>
          </a:p>
        </p:txBody>
      </p:sp>
      <p:grpSp>
        <p:nvGrpSpPr>
          <p:cNvPr id="168" name="淘宝店chenying0907出品 167"/>
          <p:cNvGrpSpPr/>
          <p:nvPr/>
        </p:nvGrpSpPr>
        <p:grpSpPr>
          <a:xfrm>
            <a:off x="180101" y="3047840"/>
            <a:ext cx="1447393" cy="269551"/>
            <a:chOff x="928662" y="3910468"/>
            <a:chExt cx="2028878" cy="377842"/>
          </a:xfrm>
          <a:solidFill>
            <a:schemeClr val="accent1"/>
          </a:solidFill>
        </p:grpSpPr>
        <p:grpSp>
          <p:nvGrpSpPr>
            <p:cNvPr id="169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97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9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70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95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9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71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93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9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72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91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9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73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89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9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74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87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8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75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85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8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76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83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8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77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81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8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78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79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18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99" name="淘宝店chenying0907出品 146"/>
          <p:cNvSpPr/>
          <p:nvPr/>
        </p:nvSpPr>
        <p:spPr>
          <a:xfrm>
            <a:off x="1739900" y="3033713"/>
            <a:ext cx="5238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90%</a:t>
            </a:r>
          </a:p>
        </p:txBody>
      </p:sp>
      <p:grpSp>
        <p:nvGrpSpPr>
          <p:cNvPr id="200" name="淘宝店chenying0907出品 199"/>
          <p:cNvGrpSpPr/>
          <p:nvPr/>
        </p:nvGrpSpPr>
        <p:grpSpPr>
          <a:xfrm>
            <a:off x="2532597" y="3057582"/>
            <a:ext cx="1447393" cy="269551"/>
            <a:chOff x="928662" y="3910468"/>
            <a:chExt cx="2028878" cy="377842"/>
          </a:xfrm>
          <a:solidFill>
            <a:schemeClr val="bg2">
              <a:lumMod val="50000"/>
            </a:schemeClr>
          </a:solidFill>
        </p:grpSpPr>
        <p:grpSp>
          <p:nvGrpSpPr>
            <p:cNvPr id="201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229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3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02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227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2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03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225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2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04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223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2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05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221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2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06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219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2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07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217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1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08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215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1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09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213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1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10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211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1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31" name="淘宝店chenying0907出品 146"/>
          <p:cNvSpPr/>
          <p:nvPr/>
        </p:nvSpPr>
        <p:spPr>
          <a:xfrm>
            <a:off x="4016375" y="3043238"/>
            <a:ext cx="6207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100%</a:t>
            </a:r>
          </a:p>
        </p:txBody>
      </p:sp>
      <p:grpSp>
        <p:nvGrpSpPr>
          <p:cNvPr id="2" name="淘宝店chenying0907出品 1"/>
          <p:cNvGrpSpPr/>
          <p:nvPr/>
        </p:nvGrpSpPr>
        <p:grpSpPr bwMode="auto">
          <a:xfrm>
            <a:off x="4746625" y="3062288"/>
            <a:ext cx="1447800" cy="268287"/>
            <a:chOff x="4747143" y="3061694"/>
            <a:chExt cx="1447393" cy="269551"/>
          </a:xfrm>
        </p:grpSpPr>
        <p:grpSp>
          <p:nvGrpSpPr>
            <p:cNvPr id="233" name="Group 299"/>
            <p:cNvGrpSpPr/>
            <p:nvPr/>
          </p:nvGrpSpPr>
          <p:grpSpPr>
            <a:xfrm>
              <a:off x="4747143" y="3061694"/>
              <a:ext cx="105976" cy="269551"/>
              <a:chOff x="6141009" y="3540977"/>
              <a:chExt cx="85046" cy="216315"/>
            </a:xfrm>
            <a:solidFill>
              <a:schemeClr val="accent1"/>
            </a:solidFill>
          </p:grpSpPr>
          <p:sp>
            <p:nvSpPr>
              <p:cNvPr id="261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6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34" name="Group 299"/>
            <p:cNvGrpSpPr/>
            <p:nvPr/>
          </p:nvGrpSpPr>
          <p:grpSpPr>
            <a:xfrm>
              <a:off x="4896189" y="3061694"/>
              <a:ext cx="105976" cy="269551"/>
              <a:chOff x="6141009" y="3540977"/>
              <a:chExt cx="85046" cy="216315"/>
            </a:xfrm>
            <a:solidFill>
              <a:schemeClr val="accent1"/>
            </a:solidFill>
          </p:grpSpPr>
          <p:sp>
            <p:nvSpPr>
              <p:cNvPr id="259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6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35" name="Group 299"/>
            <p:cNvGrpSpPr/>
            <p:nvPr/>
          </p:nvGrpSpPr>
          <p:grpSpPr>
            <a:xfrm>
              <a:off x="5045235" y="3061694"/>
              <a:ext cx="105976" cy="269551"/>
              <a:chOff x="6141009" y="3540977"/>
              <a:chExt cx="85046" cy="216315"/>
            </a:xfrm>
            <a:solidFill>
              <a:schemeClr val="accent1"/>
            </a:solidFill>
          </p:grpSpPr>
          <p:sp>
            <p:nvSpPr>
              <p:cNvPr id="257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5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36" name="Group 299"/>
            <p:cNvGrpSpPr/>
            <p:nvPr/>
          </p:nvGrpSpPr>
          <p:grpSpPr>
            <a:xfrm>
              <a:off x="5194282" y="3061694"/>
              <a:ext cx="105976" cy="269551"/>
              <a:chOff x="6141009" y="3540977"/>
              <a:chExt cx="85046" cy="216315"/>
            </a:xfrm>
            <a:solidFill>
              <a:schemeClr val="accent1"/>
            </a:solidFill>
          </p:grpSpPr>
          <p:sp>
            <p:nvSpPr>
              <p:cNvPr id="255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5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37" name="Group 299"/>
            <p:cNvGrpSpPr/>
            <p:nvPr/>
          </p:nvGrpSpPr>
          <p:grpSpPr>
            <a:xfrm>
              <a:off x="5343328" y="3061694"/>
              <a:ext cx="105976" cy="269551"/>
              <a:chOff x="6141009" y="3540977"/>
              <a:chExt cx="85046" cy="216315"/>
            </a:xfrm>
            <a:solidFill>
              <a:schemeClr val="accent1"/>
            </a:solidFill>
          </p:grpSpPr>
          <p:sp>
            <p:nvSpPr>
              <p:cNvPr id="253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5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38" name="Group 299"/>
            <p:cNvGrpSpPr/>
            <p:nvPr/>
          </p:nvGrpSpPr>
          <p:grpSpPr>
            <a:xfrm>
              <a:off x="5492374" y="3061694"/>
              <a:ext cx="105976" cy="269551"/>
              <a:chOff x="6141009" y="3540977"/>
              <a:chExt cx="85046" cy="216315"/>
            </a:xfrm>
            <a:solidFill>
              <a:schemeClr val="accent1"/>
            </a:solidFill>
          </p:grpSpPr>
          <p:sp>
            <p:nvSpPr>
              <p:cNvPr id="251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5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39" name="Group 299"/>
            <p:cNvGrpSpPr/>
            <p:nvPr/>
          </p:nvGrpSpPr>
          <p:grpSpPr>
            <a:xfrm>
              <a:off x="5641420" y="3061694"/>
              <a:ext cx="105976" cy="269551"/>
              <a:chOff x="6141009" y="3540977"/>
              <a:chExt cx="85046" cy="216315"/>
            </a:xfrm>
            <a:solidFill>
              <a:schemeClr val="accent1"/>
            </a:solidFill>
          </p:grpSpPr>
          <p:sp>
            <p:nvSpPr>
              <p:cNvPr id="249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5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40" name="Group 299"/>
            <p:cNvGrpSpPr/>
            <p:nvPr/>
          </p:nvGrpSpPr>
          <p:grpSpPr>
            <a:xfrm>
              <a:off x="5790466" y="3061694"/>
              <a:ext cx="105976" cy="269551"/>
              <a:chOff x="6141009" y="3540977"/>
              <a:chExt cx="85046" cy="216315"/>
            </a:xfrm>
            <a:solidFill>
              <a:schemeClr val="accent3"/>
            </a:solidFill>
          </p:grpSpPr>
          <p:sp>
            <p:nvSpPr>
              <p:cNvPr id="247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4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41" name="Group 299"/>
            <p:cNvGrpSpPr/>
            <p:nvPr/>
          </p:nvGrpSpPr>
          <p:grpSpPr>
            <a:xfrm>
              <a:off x="5939513" y="3061694"/>
              <a:ext cx="105976" cy="269551"/>
              <a:chOff x="6141009" y="3540977"/>
              <a:chExt cx="85046" cy="216315"/>
            </a:xfrm>
            <a:solidFill>
              <a:schemeClr val="accent3"/>
            </a:solidFill>
          </p:grpSpPr>
          <p:sp>
            <p:nvSpPr>
              <p:cNvPr id="245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4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42" name="Group 299"/>
            <p:cNvGrpSpPr/>
            <p:nvPr/>
          </p:nvGrpSpPr>
          <p:grpSpPr>
            <a:xfrm>
              <a:off x="6088560" y="3061694"/>
              <a:ext cx="105976" cy="269551"/>
              <a:chOff x="6141009" y="3540977"/>
              <a:chExt cx="85046" cy="216315"/>
            </a:xfrm>
            <a:solidFill>
              <a:schemeClr val="bg1">
                <a:lumMod val="85000"/>
              </a:schemeClr>
            </a:solidFill>
          </p:grpSpPr>
          <p:sp>
            <p:nvSpPr>
              <p:cNvPr id="243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4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63" name="淘宝店chenying0907出品 146"/>
          <p:cNvSpPr/>
          <p:nvPr/>
        </p:nvSpPr>
        <p:spPr>
          <a:xfrm>
            <a:off x="6280150" y="3048000"/>
            <a:ext cx="52228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70%</a:t>
            </a:r>
          </a:p>
        </p:txBody>
      </p:sp>
      <p:grpSp>
        <p:nvGrpSpPr>
          <p:cNvPr id="3" name="淘宝店chenying0907出品 2"/>
          <p:cNvGrpSpPr/>
          <p:nvPr/>
        </p:nvGrpSpPr>
        <p:grpSpPr>
          <a:xfrm>
            <a:off x="7015090" y="3075548"/>
            <a:ext cx="1447393" cy="269551"/>
            <a:chOff x="7015090" y="3075548"/>
            <a:chExt cx="1447393" cy="269551"/>
          </a:xfrm>
          <a:solidFill>
            <a:schemeClr val="bg2">
              <a:lumMod val="50000"/>
            </a:schemeClr>
          </a:solidFill>
        </p:grpSpPr>
        <p:grpSp>
          <p:nvGrpSpPr>
            <p:cNvPr id="265" name="Group 299"/>
            <p:cNvGrpSpPr/>
            <p:nvPr/>
          </p:nvGrpSpPr>
          <p:grpSpPr>
            <a:xfrm>
              <a:off x="7015090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93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9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66" name="Group 299"/>
            <p:cNvGrpSpPr/>
            <p:nvPr/>
          </p:nvGrpSpPr>
          <p:grpSpPr>
            <a:xfrm>
              <a:off x="7164136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91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9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67" name="Group 299"/>
            <p:cNvGrpSpPr/>
            <p:nvPr/>
          </p:nvGrpSpPr>
          <p:grpSpPr>
            <a:xfrm>
              <a:off x="7313182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89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9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68" name="Group 299"/>
            <p:cNvGrpSpPr/>
            <p:nvPr/>
          </p:nvGrpSpPr>
          <p:grpSpPr>
            <a:xfrm>
              <a:off x="7462229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87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8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69" name="Group 299"/>
            <p:cNvGrpSpPr/>
            <p:nvPr/>
          </p:nvGrpSpPr>
          <p:grpSpPr>
            <a:xfrm>
              <a:off x="7611275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85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8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70" name="Group 299"/>
            <p:cNvGrpSpPr/>
            <p:nvPr/>
          </p:nvGrpSpPr>
          <p:grpSpPr>
            <a:xfrm>
              <a:off x="7760321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83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8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71" name="Group 299"/>
            <p:cNvGrpSpPr/>
            <p:nvPr/>
          </p:nvGrpSpPr>
          <p:grpSpPr>
            <a:xfrm>
              <a:off x="7909367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81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8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72" name="Group 299"/>
            <p:cNvGrpSpPr/>
            <p:nvPr/>
          </p:nvGrpSpPr>
          <p:grpSpPr>
            <a:xfrm>
              <a:off x="8058413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79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8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73" name="Group 299"/>
            <p:cNvGrpSpPr/>
            <p:nvPr/>
          </p:nvGrpSpPr>
          <p:grpSpPr>
            <a:xfrm>
              <a:off x="8207460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77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7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74" name="Group 299"/>
            <p:cNvGrpSpPr/>
            <p:nvPr/>
          </p:nvGrpSpPr>
          <p:grpSpPr>
            <a:xfrm>
              <a:off x="8356507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75" name="淘宝店chenying0907出品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  <p:sp>
            <p:nvSpPr>
              <p:cNvPr id="27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95" name="淘宝店chenying0907出品 146"/>
          <p:cNvSpPr/>
          <p:nvPr/>
        </p:nvSpPr>
        <p:spPr>
          <a:xfrm>
            <a:off x="8547100" y="3062288"/>
            <a:ext cx="5238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90%</a:t>
            </a:r>
          </a:p>
        </p:txBody>
      </p:sp>
      <p:sp>
        <p:nvSpPr>
          <p:cNvPr id="296" name="淘宝店chenying0907出品 364"/>
          <p:cNvSpPr/>
          <p:nvPr/>
        </p:nvSpPr>
        <p:spPr>
          <a:xfrm>
            <a:off x="288925" y="3611563"/>
            <a:ext cx="16859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Chong Qing</a:t>
            </a:r>
          </a:p>
        </p:txBody>
      </p:sp>
      <p:sp>
        <p:nvSpPr>
          <p:cNvPr id="297" name="淘宝店chenying0907出品 373"/>
          <p:cNvSpPr/>
          <p:nvPr/>
        </p:nvSpPr>
        <p:spPr>
          <a:xfrm>
            <a:off x="212725" y="3911600"/>
            <a:ext cx="2114550" cy="715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98" name="淘宝店chenying0907出品 364"/>
          <p:cNvSpPr/>
          <p:nvPr/>
        </p:nvSpPr>
        <p:spPr>
          <a:xfrm>
            <a:off x="2609850" y="3567113"/>
            <a:ext cx="16859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J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iang Su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9" name="淘宝店chenying0907出品 373"/>
          <p:cNvSpPr/>
          <p:nvPr/>
        </p:nvSpPr>
        <p:spPr>
          <a:xfrm>
            <a:off x="2532063" y="3868738"/>
            <a:ext cx="2114550" cy="6905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300" name="淘宝店chenying0907出品 364"/>
          <p:cNvSpPr/>
          <p:nvPr/>
        </p:nvSpPr>
        <p:spPr>
          <a:xfrm>
            <a:off x="4735513" y="3557588"/>
            <a:ext cx="16859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Shang Dong</a:t>
            </a:r>
          </a:p>
        </p:txBody>
      </p:sp>
      <p:sp>
        <p:nvSpPr>
          <p:cNvPr id="301" name="淘宝店chenying0907出品 373"/>
          <p:cNvSpPr/>
          <p:nvPr/>
        </p:nvSpPr>
        <p:spPr>
          <a:xfrm>
            <a:off x="4657725" y="3859213"/>
            <a:ext cx="2114550" cy="6905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302" name="淘宝店chenying0907出品 364"/>
          <p:cNvSpPr/>
          <p:nvPr/>
        </p:nvSpPr>
        <p:spPr>
          <a:xfrm>
            <a:off x="6927850" y="3554413"/>
            <a:ext cx="16859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Z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he Jiang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3" name="淘宝店chenying0907出品 373"/>
          <p:cNvSpPr/>
          <p:nvPr/>
        </p:nvSpPr>
        <p:spPr>
          <a:xfrm>
            <a:off x="6850063" y="3856038"/>
            <a:ext cx="2114550" cy="6905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4361" name="淘宝店chenying0907出品 48"/>
          <p:cNvSpPr txBox="1">
            <a:spLocks noChangeArrowheads="1"/>
          </p:cNvSpPr>
          <p:nvPr/>
        </p:nvSpPr>
        <p:spPr bwMode="auto">
          <a:xfrm>
            <a:off x="263525" y="254000"/>
            <a:ext cx="21224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微软雅黑" panose="020B0503020204020204" pitchFamily="34" charset="-122"/>
              </a:rPr>
              <a:t>年度工作概述</a:t>
            </a:r>
          </a:p>
        </p:txBody>
      </p:sp>
      <p:cxnSp>
        <p:nvCxnSpPr>
          <p:cNvPr id="146" name="淘宝店chenying0907出品 145"/>
          <p:cNvCxnSpPr/>
          <p:nvPr/>
        </p:nvCxnSpPr>
        <p:spPr>
          <a:xfrm>
            <a:off x="338138" y="725488"/>
            <a:ext cx="8459787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3" name="淘宝店chenying0907出品 54"/>
          <p:cNvSpPr txBox="1">
            <a:spLocks noChangeArrowheads="1"/>
          </p:cNvSpPr>
          <p:nvPr/>
        </p:nvSpPr>
        <p:spPr bwMode="auto">
          <a:xfrm>
            <a:off x="6961188" y="385763"/>
            <a:ext cx="197643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latin typeface="Impact" panose="020B0806030902050204" pitchFamily="34" charset="0"/>
              </a:rPr>
              <a:t>LOGO</a:t>
            </a:r>
            <a:r>
              <a:rPr lang="en-US" altLang="zh-CN" sz="1400" dirty="0">
                <a:latin typeface="微软雅黑" panose="020B0503020204020204" pitchFamily="34" charset="-122"/>
              </a:rPr>
              <a:t> / </a:t>
            </a:r>
            <a:r>
              <a:rPr lang="zh-CN" altLang="en-US" sz="1200" dirty="0">
                <a:latin typeface="微软雅黑" panose="020B0503020204020204" pitchFamily="34" charset="-122"/>
              </a:rPr>
              <a:t>广州某某有限公司</a:t>
            </a:r>
          </a:p>
        </p:txBody>
      </p:sp>
      <p:sp>
        <p:nvSpPr>
          <p:cNvPr id="148" name="淘宝店chenying0907出品 147"/>
          <p:cNvSpPr txBox="1"/>
          <p:nvPr/>
        </p:nvSpPr>
        <p:spPr>
          <a:xfrm>
            <a:off x="2235200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Click here to add title</a:t>
            </a:r>
            <a:endParaRPr lang="zh-CN" altLang="en-US" sz="1050" baseline="-3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231" grpId="0"/>
      <p:bldP spid="263" grpId="0"/>
      <p:bldP spid="295" grpId="0"/>
      <p:bldP spid="296" grpId="0"/>
      <p:bldP spid="297" grpId="0"/>
      <p:bldP spid="298" grpId="0"/>
      <p:bldP spid="299" grpId="0"/>
      <p:bldP spid="300" grpId="0"/>
      <p:bldP spid="301" grpId="0"/>
      <p:bldP spid="302" grpId="0"/>
      <p:bldP spid="3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83"/>
          <p:cNvGraphicFramePr/>
          <p:nvPr/>
        </p:nvGraphicFramePr>
        <p:xfrm>
          <a:off x="260350" y="1381125"/>
          <a:ext cx="4410075" cy="230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14"/>
          <p:cNvGrpSpPr/>
          <p:nvPr/>
        </p:nvGrpSpPr>
        <p:grpSpPr bwMode="auto">
          <a:xfrm>
            <a:off x="371475" y="3767138"/>
            <a:ext cx="4727575" cy="1785438"/>
            <a:chOff x="4500561" y="3141086"/>
            <a:chExt cx="4726465" cy="1785507"/>
          </a:xfrm>
        </p:grpSpPr>
        <p:sp>
          <p:nvSpPr>
            <p:cNvPr id="4" name="淘宝店chenying0907出品 34"/>
            <p:cNvSpPr/>
            <p:nvPr/>
          </p:nvSpPr>
          <p:spPr>
            <a:xfrm>
              <a:off x="4500561" y="3428433"/>
              <a:ext cx="4726465" cy="14981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打您的文本后，在此框中选择粘贴，并选择只保留文字；您的内容打在这里，或者通过复制您的文本后，在此框中选择粘贴，并选择只保留文字；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endParaRPr>
            </a:p>
            <a:p>
              <a:pPr marL="171450" indent="-17145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5" name="淘宝店chenying0907出品 35"/>
            <p:cNvSpPr/>
            <p:nvPr/>
          </p:nvSpPr>
          <p:spPr>
            <a:xfrm>
              <a:off x="4500561" y="3141086"/>
              <a:ext cx="903076" cy="3079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400" b="1">
                  <a:solidFill>
                    <a:srgbClr val="262626"/>
                  </a:solidFill>
                  <a:latin typeface="微软雅黑" panose="020B0503020204020204" pitchFamily="34" charset="-122"/>
                  <a:ea typeface="Open Sans"/>
                  <a:cs typeface="Open Sans"/>
                </a:rPr>
                <a:t>添加标题</a:t>
              </a:r>
              <a:endParaRPr lang="en-US" sz="1400" b="1">
                <a:solidFill>
                  <a:srgbClr val="262626"/>
                </a:solidFill>
                <a:latin typeface="微软雅黑" panose="020B0503020204020204" pitchFamily="34" charset="-122"/>
                <a:ea typeface="Open Sans"/>
                <a:cs typeface="Open Sans"/>
              </a:endParaRPr>
            </a:p>
          </p:txBody>
        </p:sp>
      </p:grp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249988" y="1754188"/>
            <a:ext cx="2616200" cy="619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defTabSz="1087120" ea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0D0D0D"/>
                </a:solidFill>
                <a:latin typeface="微软雅黑" panose="020B0503020204020204" pitchFamily="34" charset="-122"/>
                <a:ea typeface="Open Sans"/>
                <a:cs typeface="Open Sans"/>
              </a:rPr>
              <a:t>添加您的标题</a:t>
            </a:r>
            <a:endParaRPr lang="en-US" altLang="zh-CN" sz="1100">
              <a:solidFill>
                <a:srgbClr val="0D0D0D"/>
              </a:solidFill>
              <a:latin typeface="微软雅黑" panose="020B0503020204020204" pitchFamily="34" charset="-122"/>
              <a:ea typeface="Open Sans"/>
              <a:cs typeface="Open Sans"/>
            </a:endParaRPr>
          </a:p>
          <a:p>
            <a:pPr algn="just" defTabSz="1087120" eaLnBrk="1" hangingPunct="1">
              <a:lnSpc>
                <a:spcPct val="150000"/>
              </a:lnSpc>
            </a:pPr>
            <a:r>
              <a:rPr lang="zh-CN" altLang="en-US" sz="800">
                <a:solidFill>
                  <a:srgbClr val="0D0D0D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400">
              <a:solidFill>
                <a:srgbClr val="0D0D0D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249988" y="2568575"/>
            <a:ext cx="2616200" cy="7109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defTabSz="1087120" eaLnBrk="1" hangingPunct="1">
              <a:lnSpc>
                <a:spcPct val="120000"/>
              </a:lnSpc>
            </a:pPr>
            <a:r>
              <a:rPr lang="zh-CN" altLang="en-US" sz="1100" dirty="0">
                <a:solidFill>
                  <a:srgbClr val="0D0D0D"/>
                </a:solidFill>
                <a:latin typeface="微软雅黑" panose="020B0503020204020204" pitchFamily="34" charset="-122"/>
                <a:ea typeface="Open Sans"/>
                <a:cs typeface="Open Sans"/>
              </a:rPr>
              <a:t>添加您的标题</a:t>
            </a:r>
            <a:endParaRPr lang="en-US" altLang="zh-CN" sz="1100" dirty="0">
              <a:solidFill>
                <a:srgbClr val="0D0D0D"/>
              </a:solidFill>
              <a:latin typeface="微软雅黑" panose="020B0503020204020204" pitchFamily="34" charset="-122"/>
              <a:ea typeface="Open Sans"/>
              <a:cs typeface="Open Sans"/>
            </a:endParaRPr>
          </a:p>
          <a:p>
            <a:pPr algn="just" defTabSz="1087120" eaLnBrk="1" hangingPunct="1">
              <a:lnSpc>
                <a:spcPct val="150000"/>
              </a:lnSpc>
            </a:pPr>
            <a:r>
              <a:rPr lang="zh-CN" altLang="en-US" sz="800" dirty="0">
                <a:solidFill>
                  <a:srgbClr val="0D0D0D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800" dirty="0">
              <a:solidFill>
                <a:srgbClr val="0D0D0D"/>
              </a:solidFill>
              <a:latin typeface="微软雅黑" panose="020B0503020204020204" pitchFamily="34" charset="-122"/>
            </a:endParaRPr>
          </a:p>
          <a:p>
            <a:pPr algn="just" defTabSz="1087120" eaLnBrk="1" hangingPunct="1">
              <a:lnSpc>
                <a:spcPct val="150000"/>
              </a:lnSpc>
            </a:pPr>
            <a:endParaRPr lang="zh-CN" altLang="en-US" sz="400" dirty="0">
              <a:solidFill>
                <a:srgbClr val="0D0D0D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249988" y="3338513"/>
            <a:ext cx="2616200" cy="596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defTabSz="1087120" ea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0D0D0D"/>
                </a:solidFill>
                <a:latin typeface="微软雅黑" panose="020B0503020204020204" pitchFamily="34" charset="-122"/>
                <a:ea typeface="Open Sans"/>
                <a:cs typeface="Open Sans"/>
              </a:rPr>
              <a:t>添加您的标题</a:t>
            </a:r>
            <a:endParaRPr lang="en-US" altLang="zh-CN" sz="1100">
              <a:solidFill>
                <a:srgbClr val="0D0D0D"/>
              </a:solidFill>
              <a:latin typeface="微软雅黑" panose="020B0503020204020204" pitchFamily="34" charset="-122"/>
              <a:ea typeface="Open Sans"/>
              <a:cs typeface="Open Sans"/>
            </a:endParaRPr>
          </a:p>
          <a:p>
            <a:pPr algn="just" defTabSz="1087120" eaLnBrk="1" hangingPunct="1">
              <a:lnSpc>
                <a:spcPct val="150000"/>
              </a:lnSpc>
            </a:pPr>
            <a:r>
              <a:rPr lang="zh-CN" altLang="en-US" sz="800">
                <a:solidFill>
                  <a:srgbClr val="0D0D0D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400">
              <a:solidFill>
                <a:srgbClr val="0D0D0D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Oval 53"/>
          <p:cNvSpPr>
            <a:spLocks noChangeAspect="1"/>
          </p:cNvSpPr>
          <p:nvPr/>
        </p:nvSpPr>
        <p:spPr>
          <a:xfrm>
            <a:off x="5718175" y="1792288"/>
            <a:ext cx="415925" cy="4143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FontAwesome" pitchFamily="2" charset="0"/>
              </a:rPr>
              <a:t></a:t>
            </a:r>
          </a:p>
        </p:txBody>
      </p:sp>
      <p:sp>
        <p:nvSpPr>
          <p:cNvPr id="10" name="Oval 54"/>
          <p:cNvSpPr>
            <a:spLocks noChangeAspect="1"/>
          </p:cNvSpPr>
          <p:nvPr/>
        </p:nvSpPr>
        <p:spPr>
          <a:xfrm>
            <a:off x="5718175" y="2574925"/>
            <a:ext cx="415925" cy="414338"/>
          </a:xfrm>
          <a:prstGeom prst="ellipse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>
                <a:solidFill>
                  <a:schemeClr val="bg1"/>
                </a:solidFill>
                <a:latin typeface="FontAwesome" pitchFamily="2" charset="0"/>
              </a:rPr>
              <a:t></a:t>
            </a:r>
            <a:endParaRPr lang="en-US" sz="1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1" name="Oval 57"/>
          <p:cNvSpPr>
            <a:spLocks noChangeAspect="1"/>
          </p:cNvSpPr>
          <p:nvPr/>
        </p:nvSpPr>
        <p:spPr>
          <a:xfrm>
            <a:off x="5718175" y="3328988"/>
            <a:ext cx="415925" cy="4143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>
                <a:latin typeface="FontAwesome" pitchFamily="2" charset="0"/>
              </a:rPr>
              <a:t></a:t>
            </a:r>
            <a:endParaRPr lang="en-US" sz="1400" dirty="0">
              <a:solidFill>
                <a:srgbClr val="F33745"/>
              </a:solidFill>
              <a:latin typeface="FontAwesome" pitchFamily="2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249988" y="4138613"/>
            <a:ext cx="2616200" cy="596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defTabSz="1087120" ea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0D0D0D"/>
                </a:solidFill>
                <a:latin typeface="微软雅黑" panose="020B0503020204020204" pitchFamily="34" charset="-122"/>
                <a:ea typeface="Open Sans"/>
                <a:cs typeface="Open Sans"/>
              </a:rPr>
              <a:t>添加您的标题</a:t>
            </a:r>
            <a:endParaRPr lang="en-US" altLang="zh-CN" sz="1100">
              <a:solidFill>
                <a:srgbClr val="0D0D0D"/>
              </a:solidFill>
              <a:latin typeface="微软雅黑" panose="020B0503020204020204" pitchFamily="34" charset="-122"/>
              <a:ea typeface="Open Sans"/>
              <a:cs typeface="Open Sans"/>
            </a:endParaRPr>
          </a:p>
          <a:p>
            <a:pPr algn="just" defTabSz="1087120" eaLnBrk="1" hangingPunct="1">
              <a:lnSpc>
                <a:spcPct val="150000"/>
              </a:lnSpc>
            </a:pPr>
            <a:r>
              <a:rPr lang="zh-CN" altLang="en-US" sz="800">
                <a:solidFill>
                  <a:srgbClr val="0D0D0D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400">
              <a:solidFill>
                <a:srgbClr val="0D0D0D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Oval 57"/>
          <p:cNvSpPr>
            <a:spLocks noChangeAspect="1"/>
          </p:cNvSpPr>
          <p:nvPr/>
        </p:nvSpPr>
        <p:spPr>
          <a:xfrm>
            <a:off x="5718175" y="4127500"/>
            <a:ext cx="415925" cy="414338"/>
          </a:xfrm>
          <a:prstGeom prst="ellipse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>
                <a:latin typeface="FontAwesome" pitchFamily="2" charset="0"/>
              </a:rPr>
              <a:t></a:t>
            </a:r>
            <a:endParaRPr lang="en-US" sz="1400" dirty="0">
              <a:solidFill>
                <a:srgbClr val="F33745"/>
              </a:solidFill>
              <a:latin typeface="FontAwesome" pitchFamily="2" charset="0"/>
            </a:endParaRPr>
          </a:p>
        </p:txBody>
      </p:sp>
      <p:sp>
        <p:nvSpPr>
          <p:cNvPr id="16396" name="淘宝店chenying0907出品 48"/>
          <p:cNvSpPr txBox="1">
            <a:spLocks noChangeArrowheads="1"/>
          </p:cNvSpPr>
          <p:nvPr/>
        </p:nvSpPr>
        <p:spPr bwMode="auto">
          <a:xfrm>
            <a:off x="263525" y="254000"/>
            <a:ext cx="21224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微软雅黑" panose="020B0503020204020204" pitchFamily="34" charset="-122"/>
              </a:rPr>
              <a:t>年度工作概述</a:t>
            </a:r>
          </a:p>
        </p:txBody>
      </p:sp>
      <p:cxnSp>
        <p:nvCxnSpPr>
          <p:cNvPr id="15" name="淘宝店chenying0907出品 14"/>
          <p:cNvCxnSpPr/>
          <p:nvPr/>
        </p:nvCxnSpPr>
        <p:spPr>
          <a:xfrm>
            <a:off x="338138" y="725488"/>
            <a:ext cx="8459787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淘宝店chenying0907出品 54"/>
          <p:cNvSpPr txBox="1">
            <a:spLocks noChangeArrowheads="1"/>
          </p:cNvSpPr>
          <p:nvPr/>
        </p:nvSpPr>
        <p:spPr bwMode="auto">
          <a:xfrm>
            <a:off x="6961188" y="385763"/>
            <a:ext cx="197643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latin typeface="Impact" panose="020B0806030902050204" pitchFamily="34" charset="0"/>
              </a:rPr>
              <a:t>LOGO</a:t>
            </a:r>
            <a:r>
              <a:rPr lang="en-US" altLang="zh-CN" sz="1400" dirty="0">
                <a:latin typeface="微软雅黑" panose="020B0503020204020204" pitchFamily="34" charset="-122"/>
              </a:rPr>
              <a:t> / </a:t>
            </a:r>
            <a:r>
              <a:rPr lang="zh-CN" altLang="en-US" sz="1200" dirty="0">
                <a:latin typeface="微软雅黑" panose="020B0503020204020204" pitchFamily="34" charset="-122"/>
              </a:rPr>
              <a:t>广州某某有限公司</a:t>
            </a:r>
          </a:p>
        </p:txBody>
      </p:sp>
      <p:sp>
        <p:nvSpPr>
          <p:cNvPr id="17" name="淘宝店chenying0907出品 16"/>
          <p:cNvSpPr txBox="1"/>
          <p:nvPr/>
        </p:nvSpPr>
        <p:spPr>
          <a:xfrm>
            <a:off x="2235200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Click here to add title</a:t>
            </a:r>
            <a:endParaRPr lang="zh-CN" altLang="en-US" sz="1050" baseline="-3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/>
      <p:bldP spid="7" grpId="0"/>
      <p:bldP spid="8" grpId="0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/>
      <p:bldP spid="13" grpId="0" animBg="1"/>
      <p:bldP spid="13" grpId="1" animBg="1"/>
      <p:bldP spid="1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淘宝店chenying0907出品 7"/>
          <p:cNvGrpSpPr/>
          <p:nvPr/>
        </p:nvGrpSpPr>
        <p:grpSpPr bwMode="auto">
          <a:xfrm>
            <a:off x="985838" y="1906588"/>
            <a:ext cx="1136650" cy="1136650"/>
            <a:chOff x="916758" y="2190169"/>
            <a:chExt cx="1136357" cy="1136357"/>
          </a:xfrm>
        </p:grpSpPr>
        <p:sp>
          <p:nvSpPr>
            <p:cNvPr id="3" name="淘宝店chenying0907出品 2"/>
            <p:cNvSpPr/>
            <p:nvPr/>
          </p:nvSpPr>
          <p:spPr>
            <a:xfrm>
              <a:off x="916758" y="2190169"/>
              <a:ext cx="1136357" cy="113635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9" name="淘宝店chenying0907出品 18"/>
            <p:cNvGrpSpPr>
              <a:grpSpLocks noChangeAspect="1"/>
            </p:cNvGrpSpPr>
            <p:nvPr/>
          </p:nvGrpSpPr>
          <p:grpSpPr>
            <a:xfrm>
              <a:off x="1163191" y="2380476"/>
              <a:ext cx="648000" cy="624796"/>
              <a:chOff x="7019925" y="5499100"/>
              <a:chExt cx="312738" cy="301626"/>
            </a:xfrm>
            <a:solidFill>
              <a:schemeClr val="bg1"/>
            </a:solidFill>
          </p:grpSpPr>
          <p:sp>
            <p:nvSpPr>
              <p:cNvPr id="20" name="淘宝店chenying0907出品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" name="淘宝店chenying0907出品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7" name="淘宝店chenying0907出品 6"/>
          <p:cNvGrpSpPr/>
          <p:nvPr/>
        </p:nvGrpSpPr>
        <p:grpSpPr bwMode="auto">
          <a:xfrm>
            <a:off x="2955925" y="1906588"/>
            <a:ext cx="1136650" cy="1136650"/>
            <a:chOff x="2761423" y="2190169"/>
            <a:chExt cx="1136357" cy="1136357"/>
          </a:xfrm>
        </p:grpSpPr>
        <p:sp>
          <p:nvSpPr>
            <p:cNvPr id="6" name="淘宝店chenying0907出品 5"/>
            <p:cNvSpPr/>
            <p:nvPr/>
          </p:nvSpPr>
          <p:spPr>
            <a:xfrm>
              <a:off x="2761423" y="2190169"/>
              <a:ext cx="1136357" cy="11363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KSO_Shape"/>
            <p:cNvSpPr>
              <a:spLocks noChangeAspect="1"/>
            </p:cNvSpPr>
            <p:nvPr/>
          </p:nvSpPr>
          <p:spPr bwMode="auto">
            <a:xfrm>
              <a:off x="2989964" y="2475845"/>
              <a:ext cx="684037" cy="512630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" name="淘宝店chenying0907出品 4"/>
          <p:cNvGrpSpPr/>
          <p:nvPr/>
        </p:nvGrpSpPr>
        <p:grpSpPr bwMode="auto">
          <a:xfrm>
            <a:off x="4927600" y="1906588"/>
            <a:ext cx="1135063" cy="1136650"/>
            <a:chOff x="4606088" y="2190169"/>
            <a:chExt cx="1136357" cy="1136357"/>
          </a:xfrm>
        </p:grpSpPr>
        <p:sp>
          <p:nvSpPr>
            <p:cNvPr id="9" name="淘宝店chenying0907出品 8"/>
            <p:cNvSpPr/>
            <p:nvPr/>
          </p:nvSpPr>
          <p:spPr>
            <a:xfrm>
              <a:off x="4606088" y="2190169"/>
              <a:ext cx="1136357" cy="113635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KSO_Shape"/>
            <p:cNvSpPr>
              <a:spLocks noChangeAspect="1"/>
            </p:cNvSpPr>
            <p:nvPr/>
          </p:nvSpPr>
          <p:spPr bwMode="auto">
            <a:xfrm>
              <a:off x="4877860" y="2431407"/>
              <a:ext cx="592812" cy="593572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" name="淘宝店chenying0907出品 3"/>
          <p:cNvGrpSpPr/>
          <p:nvPr/>
        </p:nvGrpSpPr>
        <p:grpSpPr bwMode="auto">
          <a:xfrm>
            <a:off x="6897688" y="1906588"/>
            <a:ext cx="1136650" cy="1136650"/>
            <a:chOff x="6450753" y="2190169"/>
            <a:chExt cx="1136357" cy="1136357"/>
          </a:xfrm>
        </p:grpSpPr>
        <p:sp>
          <p:nvSpPr>
            <p:cNvPr id="12" name="淘宝店chenying0907出品 11"/>
            <p:cNvSpPr/>
            <p:nvPr/>
          </p:nvSpPr>
          <p:spPr>
            <a:xfrm>
              <a:off x="6450753" y="2190169"/>
              <a:ext cx="1136357" cy="113635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KSO_Shape"/>
            <p:cNvSpPr>
              <a:spLocks noChangeAspect="1"/>
            </p:cNvSpPr>
            <p:nvPr/>
          </p:nvSpPr>
          <p:spPr bwMode="auto">
            <a:xfrm>
              <a:off x="6785629" y="2429819"/>
              <a:ext cx="466605" cy="606269"/>
            </a:xfrm>
            <a:custGeom>
              <a:avLst/>
              <a:gdLst>
                <a:gd name="T0" fmla="*/ 2147483646 w 5278"/>
                <a:gd name="T1" fmla="*/ 2147483646 h 6863"/>
                <a:gd name="T2" fmla="*/ 2147483646 w 5278"/>
                <a:gd name="T3" fmla="*/ 2147483646 h 6863"/>
                <a:gd name="T4" fmla="*/ 2147483646 w 5278"/>
                <a:gd name="T5" fmla="*/ 2147483646 h 6863"/>
                <a:gd name="T6" fmla="*/ 2147483646 w 5278"/>
                <a:gd name="T7" fmla="*/ 2147483646 h 6863"/>
                <a:gd name="T8" fmla="*/ 2147483646 w 5278"/>
                <a:gd name="T9" fmla="*/ 2147483646 h 6863"/>
                <a:gd name="T10" fmla="*/ 2147483646 w 5278"/>
                <a:gd name="T11" fmla="*/ 2147483646 h 6863"/>
                <a:gd name="T12" fmla="*/ 2147483646 w 5278"/>
                <a:gd name="T13" fmla="*/ 2147483646 h 6863"/>
                <a:gd name="T14" fmla="*/ 2147483646 w 5278"/>
                <a:gd name="T15" fmla="*/ 2147483646 h 6863"/>
                <a:gd name="T16" fmla="*/ 2147483646 w 5278"/>
                <a:gd name="T17" fmla="*/ 2147483646 h 6863"/>
                <a:gd name="T18" fmla="*/ 2147483646 w 5278"/>
                <a:gd name="T19" fmla="*/ 2147483646 h 6863"/>
                <a:gd name="T20" fmla="*/ 2147483646 w 5278"/>
                <a:gd name="T21" fmla="*/ 2147483646 h 6863"/>
                <a:gd name="T22" fmla="*/ 2147483646 w 5278"/>
                <a:gd name="T23" fmla="*/ 2147483646 h 6863"/>
                <a:gd name="T24" fmla="*/ 2147483646 w 5278"/>
                <a:gd name="T25" fmla="*/ 2147483646 h 6863"/>
                <a:gd name="T26" fmla="*/ 2147483646 w 5278"/>
                <a:gd name="T27" fmla="*/ 2147483646 h 6863"/>
                <a:gd name="T28" fmla="*/ 2147483646 w 5278"/>
                <a:gd name="T29" fmla="*/ 2147483646 h 6863"/>
                <a:gd name="T30" fmla="*/ 2147483646 w 5278"/>
                <a:gd name="T31" fmla="*/ 2147483646 h 6863"/>
                <a:gd name="T32" fmla="*/ 2147483646 w 5278"/>
                <a:gd name="T33" fmla="*/ 2147483646 h 6863"/>
                <a:gd name="T34" fmla="*/ 2147483646 w 5278"/>
                <a:gd name="T35" fmla="*/ 2147483646 h 6863"/>
                <a:gd name="T36" fmla="*/ 2147483646 w 5278"/>
                <a:gd name="T37" fmla="*/ 2147483646 h 6863"/>
                <a:gd name="T38" fmla="*/ 2147483646 w 5278"/>
                <a:gd name="T39" fmla="*/ 2147483646 h 6863"/>
                <a:gd name="T40" fmla="*/ 2147483646 w 5278"/>
                <a:gd name="T41" fmla="*/ 2147483646 h 6863"/>
                <a:gd name="T42" fmla="*/ 2147483646 w 5278"/>
                <a:gd name="T43" fmla="*/ 2147483646 h 6863"/>
                <a:gd name="T44" fmla="*/ 2147483646 w 5278"/>
                <a:gd name="T45" fmla="*/ 2147483646 h 6863"/>
                <a:gd name="T46" fmla="*/ 2147483646 w 5278"/>
                <a:gd name="T47" fmla="*/ 2147483646 h 6863"/>
                <a:gd name="T48" fmla="*/ 2147483646 w 5278"/>
                <a:gd name="T49" fmla="*/ 2147483646 h 6863"/>
                <a:gd name="T50" fmla="*/ 2147483646 w 5278"/>
                <a:gd name="T51" fmla="*/ 2147483646 h 6863"/>
                <a:gd name="T52" fmla="*/ 2147483646 w 5278"/>
                <a:gd name="T53" fmla="*/ 2147483646 h 6863"/>
                <a:gd name="T54" fmla="*/ 2147483646 w 5278"/>
                <a:gd name="T55" fmla="*/ 2147483646 h 6863"/>
                <a:gd name="T56" fmla="*/ 2147483646 w 5278"/>
                <a:gd name="T57" fmla="*/ 2147483646 h 6863"/>
                <a:gd name="T58" fmla="*/ 2147483646 w 5278"/>
                <a:gd name="T59" fmla="*/ 2147483646 h 6863"/>
                <a:gd name="T60" fmla="*/ 2147483646 w 5278"/>
                <a:gd name="T61" fmla="*/ 2147483646 h 6863"/>
                <a:gd name="T62" fmla="*/ 2147483646 w 5278"/>
                <a:gd name="T63" fmla="*/ 2147483646 h 6863"/>
                <a:gd name="T64" fmla="*/ 2147483646 w 5278"/>
                <a:gd name="T65" fmla="*/ 2147483646 h 6863"/>
                <a:gd name="T66" fmla="*/ 2147483646 w 5278"/>
                <a:gd name="T67" fmla="*/ 2147483646 h 6863"/>
                <a:gd name="T68" fmla="*/ 2147483646 w 5278"/>
                <a:gd name="T69" fmla="*/ 2147483646 h 6863"/>
                <a:gd name="T70" fmla="*/ 2147483646 w 5278"/>
                <a:gd name="T71" fmla="*/ 2147483646 h 6863"/>
                <a:gd name="T72" fmla="*/ 2147483646 w 5278"/>
                <a:gd name="T73" fmla="*/ 2147483646 h 6863"/>
                <a:gd name="T74" fmla="*/ 2147483646 w 5278"/>
                <a:gd name="T75" fmla="*/ 2147483646 h 6863"/>
                <a:gd name="T76" fmla="*/ 2147483646 w 5278"/>
                <a:gd name="T77" fmla="*/ 2147483646 h 6863"/>
                <a:gd name="T78" fmla="*/ 2147483646 w 5278"/>
                <a:gd name="T79" fmla="*/ 2147483646 h 6863"/>
                <a:gd name="T80" fmla="*/ 2147483646 w 5278"/>
                <a:gd name="T81" fmla="*/ 2147483646 h 6863"/>
                <a:gd name="T82" fmla="*/ 2147483646 w 5278"/>
                <a:gd name="T83" fmla="*/ 2147483646 h 6863"/>
                <a:gd name="T84" fmla="*/ 0 w 5278"/>
                <a:gd name="T85" fmla="*/ 2147483646 h 6863"/>
                <a:gd name="T86" fmla="*/ 2147483646 w 5278"/>
                <a:gd name="T87" fmla="*/ 2147483646 h 6863"/>
                <a:gd name="T88" fmla="*/ 2147483646 w 5278"/>
                <a:gd name="T89" fmla="*/ 2147483646 h 6863"/>
                <a:gd name="T90" fmla="*/ 2147483646 w 5278"/>
                <a:gd name="T91" fmla="*/ 2147483646 h 6863"/>
                <a:gd name="T92" fmla="*/ 2147483646 w 5278"/>
                <a:gd name="T93" fmla="*/ 2147483646 h 6863"/>
                <a:gd name="T94" fmla="*/ 2147483646 w 5278"/>
                <a:gd name="T95" fmla="*/ 2147483646 h 6863"/>
                <a:gd name="T96" fmla="*/ 2147483646 w 5278"/>
                <a:gd name="T97" fmla="*/ 1347340187 h 6863"/>
                <a:gd name="T98" fmla="*/ 2147483646 w 5278"/>
                <a:gd name="T99" fmla="*/ 513294381 h 6863"/>
                <a:gd name="T100" fmla="*/ 2147483646 w 5278"/>
                <a:gd name="T101" fmla="*/ 42761601 h 6863"/>
                <a:gd name="T102" fmla="*/ 2147483646 w 5278"/>
                <a:gd name="T103" fmla="*/ 21419384 h 6863"/>
                <a:gd name="T104" fmla="*/ 2147483646 w 5278"/>
                <a:gd name="T105" fmla="*/ 363589915 h 6863"/>
                <a:gd name="T106" fmla="*/ 2147483646 w 5278"/>
                <a:gd name="T107" fmla="*/ 1133454737 h 6863"/>
                <a:gd name="T108" fmla="*/ 2147483646 w 5278"/>
                <a:gd name="T109" fmla="*/ 2147483646 h 6863"/>
                <a:gd name="T110" fmla="*/ 2147483646 w 5278"/>
                <a:gd name="T111" fmla="*/ 2147483646 h 6863"/>
                <a:gd name="T112" fmla="*/ 2147483646 w 5278"/>
                <a:gd name="T113" fmla="*/ 2147483646 h 6863"/>
                <a:gd name="T114" fmla="*/ 2147483646 w 5278"/>
                <a:gd name="T115" fmla="*/ 2147483646 h 6863"/>
                <a:gd name="T116" fmla="*/ 2147483646 w 5278"/>
                <a:gd name="T117" fmla="*/ 2147483646 h 6863"/>
                <a:gd name="T118" fmla="*/ 2147483646 w 5278"/>
                <a:gd name="T119" fmla="*/ 2147483646 h 68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78" h="6863">
                  <a:moveTo>
                    <a:pt x="4046" y="5103"/>
                  </a:moveTo>
                  <a:lnTo>
                    <a:pt x="1054" y="5103"/>
                  </a:lnTo>
                  <a:lnTo>
                    <a:pt x="1054" y="4927"/>
                  </a:lnTo>
                  <a:lnTo>
                    <a:pt x="4046" y="4927"/>
                  </a:lnTo>
                  <a:lnTo>
                    <a:pt x="4046" y="5103"/>
                  </a:lnTo>
                  <a:close/>
                  <a:moveTo>
                    <a:pt x="2814" y="4575"/>
                  </a:moveTo>
                  <a:lnTo>
                    <a:pt x="1054" y="4575"/>
                  </a:lnTo>
                  <a:lnTo>
                    <a:pt x="1054" y="4399"/>
                  </a:lnTo>
                  <a:lnTo>
                    <a:pt x="2814" y="4399"/>
                  </a:lnTo>
                  <a:lnTo>
                    <a:pt x="2814" y="4575"/>
                  </a:lnTo>
                  <a:close/>
                  <a:moveTo>
                    <a:pt x="3342" y="4047"/>
                  </a:moveTo>
                  <a:lnTo>
                    <a:pt x="1054" y="4047"/>
                  </a:lnTo>
                  <a:lnTo>
                    <a:pt x="1054" y="3872"/>
                  </a:lnTo>
                  <a:lnTo>
                    <a:pt x="3342" y="3872"/>
                  </a:lnTo>
                  <a:lnTo>
                    <a:pt x="3342" y="4047"/>
                  </a:lnTo>
                  <a:close/>
                  <a:moveTo>
                    <a:pt x="4222" y="3520"/>
                  </a:moveTo>
                  <a:lnTo>
                    <a:pt x="1054" y="3520"/>
                  </a:lnTo>
                  <a:lnTo>
                    <a:pt x="1054" y="3344"/>
                  </a:lnTo>
                  <a:lnTo>
                    <a:pt x="4222" y="3344"/>
                  </a:lnTo>
                  <a:lnTo>
                    <a:pt x="4222" y="3520"/>
                  </a:lnTo>
                  <a:close/>
                  <a:moveTo>
                    <a:pt x="2814" y="2992"/>
                  </a:moveTo>
                  <a:lnTo>
                    <a:pt x="1054" y="2992"/>
                  </a:lnTo>
                  <a:lnTo>
                    <a:pt x="1054" y="2816"/>
                  </a:lnTo>
                  <a:lnTo>
                    <a:pt x="2814" y="2816"/>
                  </a:lnTo>
                  <a:lnTo>
                    <a:pt x="2814" y="2992"/>
                  </a:lnTo>
                  <a:close/>
                  <a:moveTo>
                    <a:pt x="4750" y="1056"/>
                  </a:moveTo>
                  <a:lnTo>
                    <a:pt x="3518" y="1056"/>
                  </a:lnTo>
                  <a:lnTo>
                    <a:pt x="3620" y="1362"/>
                  </a:lnTo>
                  <a:lnTo>
                    <a:pt x="3664" y="1373"/>
                  </a:lnTo>
                  <a:lnTo>
                    <a:pt x="3707" y="1385"/>
                  </a:lnTo>
                  <a:lnTo>
                    <a:pt x="3747" y="1397"/>
                  </a:lnTo>
                  <a:lnTo>
                    <a:pt x="3785" y="1412"/>
                  </a:lnTo>
                  <a:lnTo>
                    <a:pt x="3822" y="1426"/>
                  </a:lnTo>
                  <a:lnTo>
                    <a:pt x="3856" y="1441"/>
                  </a:lnTo>
                  <a:lnTo>
                    <a:pt x="3888" y="1458"/>
                  </a:lnTo>
                  <a:lnTo>
                    <a:pt x="3919" y="1476"/>
                  </a:lnTo>
                  <a:lnTo>
                    <a:pt x="3948" y="1494"/>
                  </a:lnTo>
                  <a:lnTo>
                    <a:pt x="3976" y="1513"/>
                  </a:lnTo>
                  <a:lnTo>
                    <a:pt x="4001" y="1534"/>
                  </a:lnTo>
                  <a:lnTo>
                    <a:pt x="4025" y="1555"/>
                  </a:lnTo>
                  <a:lnTo>
                    <a:pt x="4046" y="1577"/>
                  </a:lnTo>
                  <a:lnTo>
                    <a:pt x="4067" y="1599"/>
                  </a:lnTo>
                  <a:lnTo>
                    <a:pt x="4086" y="1622"/>
                  </a:lnTo>
                  <a:lnTo>
                    <a:pt x="4104" y="1646"/>
                  </a:lnTo>
                  <a:lnTo>
                    <a:pt x="4119" y="1671"/>
                  </a:lnTo>
                  <a:lnTo>
                    <a:pt x="4134" y="1696"/>
                  </a:lnTo>
                  <a:lnTo>
                    <a:pt x="4148" y="1723"/>
                  </a:lnTo>
                  <a:lnTo>
                    <a:pt x="4160" y="1749"/>
                  </a:lnTo>
                  <a:lnTo>
                    <a:pt x="4171" y="1777"/>
                  </a:lnTo>
                  <a:lnTo>
                    <a:pt x="4180" y="1805"/>
                  </a:lnTo>
                  <a:lnTo>
                    <a:pt x="4189" y="1834"/>
                  </a:lnTo>
                  <a:lnTo>
                    <a:pt x="4196" y="1863"/>
                  </a:lnTo>
                  <a:lnTo>
                    <a:pt x="4203" y="1892"/>
                  </a:lnTo>
                  <a:lnTo>
                    <a:pt x="4208" y="1923"/>
                  </a:lnTo>
                  <a:lnTo>
                    <a:pt x="4213" y="1953"/>
                  </a:lnTo>
                  <a:lnTo>
                    <a:pt x="4216" y="1984"/>
                  </a:lnTo>
                  <a:lnTo>
                    <a:pt x="4219" y="2015"/>
                  </a:lnTo>
                  <a:lnTo>
                    <a:pt x="4221" y="2047"/>
                  </a:lnTo>
                  <a:lnTo>
                    <a:pt x="4222" y="2078"/>
                  </a:lnTo>
                  <a:lnTo>
                    <a:pt x="4222" y="2111"/>
                  </a:lnTo>
                  <a:lnTo>
                    <a:pt x="1054" y="2111"/>
                  </a:lnTo>
                  <a:lnTo>
                    <a:pt x="1056" y="2081"/>
                  </a:lnTo>
                  <a:lnTo>
                    <a:pt x="1057" y="2050"/>
                  </a:lnTo>
                  <a:lnTo>
                    <a:pt x="1058" y="2020"/>
                  </a:lnTo>
                  <a:lnTo>
                    <a:pt x="1062" y="1990"/>
                  </a:lnTo>
                  <a:lnTo>
                    <a:pt x="1065" y="1960"/>
                  </a:lnTo>
                  <a:lnTo>
                    <a:pt x="1070" y="1931"/>
                  </a:lnTo>
                  <a:lnTo>
                    <a:pt x="1076" y="1902"/>
                  </a:lnTo>
                  <a:lnTo>
                    <a:pt x="1083" y="1874"/>
                  </a:lnTo>
                  <a:lnTo>
                    <a:pt x="1092" y="1846"/>
                  </a:lnTo>
                  <a:lnTo>
                    <a:pt x="1101" y="1819"/>
                  </a:lnTo>
                  <a:lnTo>
                    <a:pt x="1111" y="1792"/>
                  </a:lnTo>
                  <a:lnTo>
                    <a:pt x="1123" y="1766"/>
                  </a:lnTo>
                  <a:lnTo>
                    <a:pt x="1135" y="1740"/>
                  </a:lnTo>
                  <a:lnTo>
                    <a:pt x="1149" y="1714"/>
                  </a:lnTo>
                  <a:lnTo>
                    <a:pt x="1165" y="1690"/>
                  </a:lnTo>
                  <a:lnTo>
                    <a:pt x="1180" y="1665"/>
                  </a:lnTo>
                  <a:lnTo>
                    <a:pt x="1198" y="1643"/>
                  </a:lnTo>
                  <a:lnTo>
                    <a:pt x="1217" y="1620"/>
                  </a:lnTo>
                  <a:lnTo>
                    <a:pt x="1239" y="1597"/>
                  </a:lnTo>
                  <a:lnTo>
                    <a:pt x="1260" y="1576"/>
                  </a:lnTo>
                  <a:lnTo>
                    <a:pt x="1284" y="1555"/>
                  </a:lnTo>
                  <a:lnTo>
                    <a:pt x="1309" y="1535"/>
                  </a:lnTo>
                  <a:lnTo>
                    <a:pt x="1336" y="1516"/>
                  </a:lnTo>
                  <a:lnTo>
                    <a:pt x="1363" y="1498"/>
                  </a:lnTo>
                  <a:lnTo>
                    <a:pt x="1393" y="1480"/>
                  </a:lnTo>
                  <a:lnTo>
                    <a:pt x="1426" y="1463"/>
                  </a:lnTo>
                  <a:lnTo>
                    <a:pt x="1458" y="1447"/>
                  </a:lnTo>
                  <a:lnTo>
                    <a:pt x="1493" y="1432"/>
                  </a:lnTo>
                  <a:lnTo>
                    <a:pt x="1530" y="1418"/>
                  </a:lnTo>
                  <a:lnTo>
                    <a:pt x="1568" y="1404"/>
                  </a:lnTo>
                  <a:lnTo>
                    <a:pt x="1609" y="1392"/>
                  </a:lnTo>
                  <a:lnTo>
                    <a:pt x="1651" y="1380"/>
                  </a:lnTo>
                  <a:lnTo>
                    <a:pt x="1758" y="1056"/>
                  </a:lnTo>
                  <a:lnTo>
                    <a:pt x="526" y="1056"/>
                  </a:lnTo>
                  <a:lnTo>
                    <a:pt x="526" y="6335"/>
                  </a:lnTo>
                  <a:lnTo>
                    <a:pt x="4750" y="6335"/>
                  </a:lnTo>
                  <a:lnTo>
                    <a:pt x="4750" y="1056"/>
                  </a:lnTo>
                  <a:close/>
                  <a:moveTo>
                    <a:pt x="2638" y="265"/>
                  </a:moveTo>
                  <a:lnTo>
                    <a:pt x="2638" y="265"/>
                  </a:lnTo>
                  <a:lnTo>
                    <a:pt x="2611" y="266"/>
                  </a:lnTo>
                  <a:lnTo>
                    <a:pt x="2584" y="269"/>
                  </a:lnTo>
                  <a:lnTo>
                    <a:pt x="2559" y="275"/>
                  </a:lnTo>
                  <a:lnTo>
                    <a:pt x="2535" y="285"/>
                  </a:lnTo>
                  <a:lnTo>
                    <a:pt x="2513" y="296"/>
                  </a:lnTo>
                  <a:lnTo>
                    <a:pt x="2491" y="309"/>
                  </a:lnTo>
                  <a:lnTo>
                    <a:pt x="2471" y="324"/>
                  </a:lnTo>
                  <a:lnTo>
                    <a:pt x="2452" y="341"/>
                  </a:lnTo>
                  <a:lnTo>
                    <a:pt x="2435" y="360"/>
                  </a:lnTo>
                  <a:lnTo>
                    <a:pt x="2419" y="381"/>
                  </a:lnTo>
                  <a:lnTo>
                    <a:pt x="2406" y="402"/>
                  </a:lnTo>
                  <a:lnTo>
                    <a:pt x="2395" y="425"/>
                  </a:lnTo>
                  <a:lnTo>
                    <a:pt x="2386" y="449"/>
                  </a:lnTo>
                  <a:lnTo>
                    <a:pt x="2380" y="474"/>
                  </a:lnTo>
                  <a:lnTo>
                    <a:pt x="2375" y="500"/>
                  </a:lnTo>
                  <a:lnTo>
                    <a:pt x="2374" y="528"/>
                  </a:lnTo>
                  <a:lnTo>
                    <a:pt x="2375" y="554"/>
                  </a:lnTo>
                  <a:lnTo>
                    <a:pt x="2380" y="581"/>
                  </a:lnTo>
                  <a:lnTo>
                    <a:pt x="2386" y="606"/>
                  </a:lnTo>
                  <a:lnTo>
                    <a:pt x="2395" y="631"/>
                  </a:lnTo>
                  <a:lnTo>
                    <a:pt x="2406" y="654"/>
                  </a:lnTo>
                  <a:lnTo>
                    <a:pt x="2419" y="675"/>
                  </a:lnTo>
                  <a:lnTo>
                    <a:pt x="2435" y="696"/>
                  </a:lnTo>
                  <a:lnTo>
                    <a:pt x="2452" y="715"/>
                  </a:lnTo>
                  <a:lnTo>
                    <a:pt x="2471" y="732"/>
                  </a:lnTo>
                  <a:lnTo>
                    <a:pt x="2491" y="747"/>
                  </a:lnTo>
                  <a:lnTo>
                    <a:pt x="2513" y="760"/>
                  </a:lnTo>
                  <a:lnTo>
                    <a:pt x="2535" y="771"/>
                  </a:lnTo>
                  <a:lnTo>
                    <a:pt x="2559" y="779"/>
                  </a:lnTo>
                  <a:lnTo>
                    <a:pt x="2584" y="787"/>
                  </a:lnTo>
                  <a:lnTo>
                    <a:pt x="2611" y="790"/>
                  </a:lnTo>
                  <a:lnTo>
                    <a:pt x="2638" y="791"/>
                  </a:lnTo>
                  <a:lnTo>
                    <a:pt x="2665" y="790"/>
                  </a:lnTo>
                  <a:lnTo>
                    <a:pt x="2691" y="787"/>
                  </a:lnTo>
                  <a:lnTo>
                    <a:pt x="2716" y="779"/>
                  </a:lnTo>
                  <a:lnTo>
                    <a:pt x="2741" y="771"/>
                  </a:lnTo>
                  <a:lnTo>
                    <a:pt x="2764" y="760"/>
                  </a:lnTo>
                  <a:lnTo>
                    <a:pt x="2786" y="747"/>
                  </a:lnTo>
                  <a:lnTo>
                    <a:pt x="2806" y="732"/>
                  </a:lnTo>
                  <a:lnTo>
                    <a:pt x="2825" y="715"/>
                  </a:lnTo>
                  <a:lnTo>
                    <a:pt x="2842" y="696"/>
                  </a:lnTo>
                  <a:lnTo>
                    <a:pt x="2857" y="675"/>
                  </a:lnTo>
                  <a:lnTo>
                    <a:pt x="2871" y="654"/>
                  </a:lnTo>
                  <a:lnTo>
                    <a:pt x="2881" y="631"/>
                  </a:lnTo>
                  <a:lnTo>
                    <a:pt x="2890" y="606"/>
                  </a:lnTo>
                  <a:lnTo>
                    <a:pt x="2897" y="581"/>
                  </a:lnTo>
                  <a:lnTo>
                    <a:pt x="2900" y="554"/>
                  </a:lnTo>
                  <a:lnTo>
                    <a:pt x="2902" y="528"/>
                  </a:lnTo>
                  <a:lnTo>
                    <a:pt x="2900" y="500"/>
                  </a:lnTo>
                  <a:lnTo>
                    <a:pt x="2897" y="474"/>
                  </a:lnTo>
                  <a:lnTo>
                    <a:pt x="2890" y="449"/>
                  </a:lnTo>
                  <a:lnTo>
                    <a:pt x="2881" y="425"/>
                  </a:lnTo>
                  <a:lnTo>
                    <a:pt x="2871" y="402"/>
                  </a:lnTo>
                  <a:lnTo>
                    <a:pt x="2857" y="381"/>
                  </a:lnTo>
                  <a:lnTo>
                    <a:pt x="2842" y="360"/>
                  </a:lnTo>
                  <a:lnTo>
                    <a:pt x="2825" y="341"/>
                  </a:lnTo>
                  <a:lnTo>
                    <a:pt x="2806" y="324"/>
                  </a:lnTo>
                  <a:lnTo>
                    <a:pt x="2786" y="309"/>
                  </a:lnTo>
                  <a:lnTo>
                    <a:pt x="2764" y="296"/>
                  </a:lnTo>
                  <a:lnTo>
                    <a:pt x="2741" y="285"/>
                  </a:lnTo>
                  <a:lnTo>
                    <a:pt x="2716" y="275"/>
                  </a:lnTo>
                  <a:lnTo>
                    <a:pt x="2691" y="269"/>
                  </a:lnTo>
                  <a:lnTo>
                    <a:pt x="2665" y="266"/>
                  </a:lnTo>
                  <a:lnTo>
                    <a:pt x="2638" y="265"/>
                  </a:lnTo>
                  <a:close/>
                  <a:moveTo>
                    <a:pt x="0" y="6863"/>
                  </a:moveTo>
                  <a:lnTo>
                    <a:pt x="0" y="528"/>
                  </a:lnTo>
                  <a:lnTo>
                    <a:pt x="2110" y="528"/>
                  </a:lnTo>
                  <a:lnTo>
                    <a:pt x="2110" y="500"/>
                  </a:lnTo>
                  <a:lnTo>
                    <a:pt x="2113" y="474"/>
                  </a:lnTo>
                  <a:lnTo>
                    <a:pt x="2116" y="448"/>
                  </a:lnTo>
                  <a:lnTo>
                    <a:pt x="2121" y="421"/>
                  </a:lnTo>
                  <a:lnTo>
                    <a:pt x="2127" y="396"/>
                  </a:lnTo>
                  <a:lnTo>
                    <a:pt x="2134" y="371"/>
                  </a:lnTo>
                  <a:lnTo>
                    <a:pt x="2143" y="346"/>
                  </a:lnTo>
                  <a:lnTo>
                    <a:pt x="2152" y="322"/>
                  </a:lnTo>
                  <a:lnTo>
                    <a:pt x="2162" y="299"/>
                  </a:lnTo>
                  <a:lnTo>
                    <a:pt x="2174" y="277"/>
                  </a:lnTo>
                  <a:lnTo>
                    <a:pt x="2187" y="254"/>
                  </a:lnTo>
                  <a:lnTo>
                    <a:pt x="2200" y="232"/>
                  </a:lnTo>
                  <a:lnTo>
                    <a:pt x="2216" y="212"/>
                  </a:lnTo>
                  <a:lnTo>
                    <a:pt x="2231" y="192"/>
                  </a:lnTo>
                  <a:lnTo>
                    <a:pt x="2248" y="172"/>
                  </a:lnTo>
                  <a:lnTo>
                    <a:pt x="2265" y="154"/>
                  </a:lnTo>
                  <a:lnTo>
                    <a:pt x="2283" y="136"/>
                  </a:lnTo>
                  <a:lnTo>
                    <a:pt x="2302" y="121"/>
                  </a:lnTo>
                  <a:lnTo>
                    <a:pt x="2322" y="105"/>
                  </a:lnTo>
                  <a:lnTo>
                    <a:pt x="2343" y="90"/>
                  </a:lnTo>
                  <a:lnTo>
                    <a:pt x="2364" y="77"/>
                  </a:lnTo>
                  <a:lnTo>
                    <a:pt x="2387" y="63"/>
                  </a:lnTo>
                  <a:lnTo>
                    <a:pt x="2410" y="53"/>
                  </a:lnTo>
                  <a:lnTo>
                    <a:pt x="2432" y="42"/>
                  </a:lnTo>
                  <a:lnTo>
                    <a:pt x="2456" y="32"/>
                  </a:lnTo>
                  <a:lnTo>
                    <a:pt x="2481" y="24"/>
                  </a:lnTo>
                  <a:lnTo>
                    <a:pt x="2507" y="17"/>
                  </a:lnTo>
                  <a:lnTo>
                    <a:pt x="2532" y="11"/>
                  </a:lnTo>
                  <a:lnTo>
                    <a:pt x="2558" y="6"/>
                  </a:lnTo>
                  <a:lnTo>
                    <a:pt x="2584" y="2"/>
                  </a:lnTo>
                  <a:lnTo>
                    <a:pt x="2611" y="1"/>
                  </a:lnTo>
                  <a:lnTo>
                    <a:pt x="2638" y="0"/>
                  </a:lnTo>
                  <a:lnTo>
                    <a:pt x="2665" y="1"/>
                  </a:lnTo>
                  <a:lnTo>
                    <a:pt x="2692" y="2"/>
                  </a:lnTo>
                  <a:lnTo>
                    <a:pt x="2718" y="6"/>
                  </a:lnTo>
                  <a:lnTo>
                    <a:pt x="2745" y="11"/>
                  </a:lnTo>
                  <a:lnTo>
                    <a:pt x="2770" y="17"/>
                  </a:lnTo>
                  <a:lnTo>
                    <a:pt x="2795" y="24"/>
                  </a:lnTo>
                  <a:lnTo>
                    <a:pt x="2820" y="32"/>
                  </a:lnTo>
                  <a:lnTo>
                    <a:pt x="2844" y="42"/>
                  </a:lnTo>
                  <a:lnTo>
                    <a:pt x="2867" y="53"/>
                  </a:lnTo>
                  <a:lnTo>
                    <a:pt x="2890" y="63"/>
                  </a:lnTo>
                  <a:lnTo>
                    <a:pt x="2912" y="77"/>
                  </a:lnTo>
                  <a:lnTo>
                    <a:pt x="2934" y="90"/>
                  </a:lnTo>
                  <a:lnTo>
                    <a:pt x="2954" y="105"/>
                  </a:lnTo>
                  <a:lnTo>
                    <a:pt x="2975" y="121"/>
                  </a:lnTo>
                  <a:lnTo>
                    <a:pt x="2994" y="136"/>
                  </a:lnTo>
                  <a:lnTo>
                    <a:pt x="3012" y="154"/>
                  </a:lnTo>
                  <a:lnTo>
                    <a:pt x="3030" y="172"/>
                  </a:lnTo>
                  <a:lnTo>
                    <a:pt x="3045" y="192"/>
                  </a:lnTo>
                  <a:lnTo>
                    <a:pt x="3062" y="212"/>
                  </a:lnTo>
                  <a:lnTo>
                    <a:pt x="3076" y="232"/>
                  </a:lnTo>
                  <a:lnTo>
                    <a:pt x="3090" y="254"/>
                  </a:lnTo>
                  <a:lnTo>
                    <a:pt x="3103" y="277"/>
                  </a:lnTo>
                  <a:lnTo>
                    <a:pt x="3115" y="299"/>
                  </a:lnTo>
                  <a:lnTo>
                    <a:pt x="3126" y="322"/>
                  </a:lnTo>
                  <a:lnTo>
                    <a:pt x="3134" y="346"/>
                  </a:lnTo>
                  <a:lnTo>
                    <a:pt x="3142" y="371"/>
                  </a:lnTo>
                  <a:lnTo>
                    <a:pt x="3149" y="396"/>
                  </a:lnTo>
                  <a:lnTo>
                    <a:pt x="3155" y="421"/>
                  </a:lnTo>
                  <a:lnTo>
                    <a:pt x="3160" y="448"/>
                  </a:lnTo>
                  <a:lnTo>
                    <a:pt x="3164" y="474"/>
                  </a:lnTo>
                  <a:lnTo>
                    <a:pt x="3166" y="500"/>
                  </a:lnTo>
                  <a:lnTo>
                    <a:pt x="3166" y="528"/>
                  </a:lnTo>
                  <a:lnTo>
                    <a:pt x="5278" y="528"/>
                  </a:lnTo>
                  <a:lnTo>
                    <a:pt x="5278" y="6863"/>
                  </a:lnTo>
                  <a:lnTo>
                    <a:pt x="0" y="68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" name="淘宝店chenying0907出品 1"/>
          <p:cNvGrpSpPr/>
          <p:nvPr/>
        </p:nvGrpSpPr>
        <p:grpSpPr bwMode="auto">
          <a:xfrm>
            <a:off x="611188" y="3241675"/>
            <a:ext cx="1843087" cy="1230313"/>
            <a:chOff x="610747" y="3241550"/>
            <a:chExt cx="1844316" cy="1231107"/>
          </a:xfrm>
        </p:grpSpPr>
        <p:sp>
          <p:nvSpPr>
            <p:cNvPr id="29" name="淘宝店chenying0907出品 28"/>
            <p:cNvSpPr txBox="1"/>
            <p:nvPr/>
          </p:nvSpPr>
          <p:spPr>
            <a:xfrm>
              <a:off x="610747" y="3241550"/>
              <a:ext cx="184431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Impact" panose="020B0806030902050204" pitchFamily="34" charset="0"/>
                  <a:ea typeface="+mn-ea"/>
                </a:rPr>
                <a:t>PART 01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27" name="淘宝店chenying0907出品 43"/>
            <p:cNvSpPr/>
            <p:nvPr/>
          </p:nvSpPr>
          <p:spPr>
            <a:xfrm>
              <a:off x="615390" y="3641660"/>
              <a:ext cx="1825819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</a:t>
              </a:r>
              <a:endParaRPr lang="en-US" altLang="zh-CN" sz="80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或者通过复制您的文本后</a:t>
              </a:r>
              <a:endParaRPr lang="ms-MY" sz="8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10" name="淘宝店chenying0907出品 9"/>
          <p:cNvGrpSpPr/>
          <p:nvPr/>
        </p:nvGrpSpPr>
        <p:grpSpPr bwMode="auto">
          <a:xfrm>
            <a:off x="2551113" y="3241675"/>
            <a:ext cx="1843087" cy="1209675"/>
            <a:chOff x="2550384" y="3241550"/>
            <a:chExt cx="1844316" cy="1209114"/>
          </a:xfrm>
        </p:grpSpPr>
        <p:sp>
          <p:nvSpPr>
            <p:cNvPr id="28" name="淘宝店chenying0907出品 27"/>
            <p:cNvSpPr txBox="1"/>
            <p:nvPr/>
          </p:nvSpPr>
          <p:spPr>
            <a:xfrm>
              <a:off x="2550384" y="3241550"/>
              <a:ext cx="184431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Impact" panose="020B0806030902050204" pitchFamily="34" charset="0"/>
                  <a:ea typeface="+mn-ea"/>
                </a:rPr>
                <a:t>PART 02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33" name="淘宝店chenying0907出品 43"/>
            <p:cNvSpPr/>
            <p:nvPr/>
          </p:nvSpPr>
          <p:spPr>
            <a:xfrm>
              <a:off x="2555027" y="3641660"/>
              <a:ext cx="1825819" cy="8090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</a:t>
              </a:r>
              <a:endParaRPr lang="en-US" altLang="zh-CN" sz="80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或者通过复制您的文本后</a:t>
              </a:r>
              <a:endParaRPr lang="ms-MY" altLang="zh-CN" sz="8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11" name="淘宝店chenying0907出品 10"/>
          <p:cNvGrpSpPr/>
          <p:nvPr/>
        </p:nvGrpSpPr>
        <p:grpSpPr bwMode="auto">
          <a:xfrm>
            <a:off x="4503738" y="3241675"/>
            <a:ext cx="1844675" cy="1209675"/>
            <a:chOff x="4503875" y="3241550"/>
            <a:chExt cx="1844316" cy="1209114"/>
          </a:xfrm>
        </p:grpSpPr>
        <p:sp>
          <p:nvSpPr>
            <p:cNvPr id="34" name="淘宝店chenying0907出品 33"/>
            <p:cNvSpPr txBox="1"/>
            <p:nvPr/>
          </p:nvSpPr>
          <p:spPr>
            <a:xfrm>
              <a:off x="4503875" y="3241550"/>
              <a:ext cx="184431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Impact" panose="020B0806030902050204" pitchFamily="34" charset="0"/>
                  <a:ea typeface="+mn-ea"/>
                </a:rPr>
                <a:t>PART 03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35" name="淘宝店chenying0907出品 43"/>
            <p:cNvSpPr/>
            <p:nvPr/>
          </p:nvSpPr>
          <p:spPr>
            <a:xfrm>
              <a:off x="4508518" y="3641660"/>
              <a:ext cx="1825819" cy="8090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</a:t>
              </a:r>
              <a:endParaRPr lang="en-US" altLang="zh-CN" sz="80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或者通过复制您的文本后</a:t>
              </a:r>
              <a:endParaRPr lang="ms-MY" altLang="zh-CN" sz="8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13" name="淘宝店chenying0907出品 12"/>
          <p:cNvGrpSpPr/>
          <p:nvPr/>
        </p:nvGrpSpPr>
        <p:grpSpPr bwMode="auto">
          <a:xfrm>
            <a:off x="6546850" y="3282950"/>
            <a:ext cx="1844675" cy="1209675"/>
            <a:chOff x="6547421" y="3282931"/>
            <a:chExt cx="1844316" cy="1209114"/>
          </a:xfrm>
        </p:grpSpPr>
        <p:sp>
          <p:nvSpPr>
            <p:cNvPr id="36" name="淘宝店chenying0907出品 35"/>
            <p:cNvSpPr txBox="1"/>
            <p:nvPr/>
          </p:nvSpPr>
          <p:spPr>
            <a:xfrm>
              <a:off x="6547421" y="3282931"/>
              <a:ext cx="184431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Impact" panose="020B0806030902050204" pitchFamily="34" charset="0"/>
                  <a:ea typeface="+mn-ea"/>
                </a:rPr>
                <a:t>PART 04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37" name="淘宝店chenying0907出品 43"/>
            <p:cNvSpPr/>
            <p:nvPr/>
          </p:nvSpPr>
          <p:spPr>
            <a:xfrm>
              <a:off x="6552064" y="3683041"/>
              <a:ext cx="1825819" cy="8090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</a:t>
              </a:r>
              <a:endParaRPr lang="en-US" altLang="zh-CN" sz="80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或者通过复制您的文本后</a:t>
              </a:r>
              <a:endParaRPr lang="ms-MY" altLang="zh-CN" sz="8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2338" y="2436813"/>
            <a:ext cx="14922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淘宝店chenying0907出品 1"/>
          <p:cNvSpPr txBox="1">
            <a:spLocks noChangeArrowheads="1"/>
          </p:cNvSpPr>
          <p:nvPr/>
        </p:nvSpPr>
        <p:spPr bwMode="auto">
          <a:xfrm>
            <a:off x="611188" y="301625"/>
            <a:ext cx="31099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目录 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/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14 0.29877 L -3.05556E-6 -2.22222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店chenying0907出品 1"/>
          <p:cNvGrpSpPr/>
          <p:nvPr/>
        </p:nvGrpSpPr>
        <p:grpSpPr bwMode="auto">
          <a:xfrm>
            <a:off x="6086475" y="1495425"/>
            <a:ext cx="1911350" cy="874713"/>
            <a:chOff x="5831396" y="1495025"/>
            <a:chExt cx="1911575" cy="875401"/>
          </a:xfrm>
        </p:grpSpPr>
        <p:sp>
          <p:nvSpPr>
            <p:cNvPr id="4" name="淘宝店chenying0907出品 3"/>
            <p:cNvSpPr txBox="1"/>
            <p:nvPr/>
          </p:nvSpPr>
          <p:spPr>
            <a:xfrm>
              <a:off x="5831396" y="1495025"/>
              <a:ext cx="1467023" cy="2621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+mn-ea"/>
                </a:rPr>
                <a:t>Howard Allen</a:t>
              </a:r>
            </a:p>
          </p:txBody>
        </p:sp>
        <p:sp>
          <p:nvSpPr>
            <p:cNvPr id="5" name="淘宝店chenying0907出品 4"/>
            <p:cNvSpPr txBox="1"/>
            <p:nvPr/>
          </p:nvSpPr>
          <p:spPr>
            <a:xfrm>
              <a:off x="5831396" y="1655489"/>
              <a:ext cx="1297141" cy="2621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+mn-ea"/>
                </a:rPr>
                <a:t>CEO</a:t>
              </a:r>
            </a:p>
          </p:txBody>
        </p:sp>
        <p:sp>
          <p:nvSpPr>
            <p:cNvPr id="6" name="淘宝店chenying0907出品 5"/>
            <p:cNvSpPr txBox="1"/>
            <p:nvPr/>
          </p:nvSpPr>
          <p:spPr>
            <a:xfrm>
              <a:off x="5831396" y="1835017"/>
              <a:ext cx="1911575" cy="535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+mn-ea"/>
              </a:endParaRPr>
            </a:p>
          </p:txBody>
        </p:sp>
      </p:grpSp>
      <p:sp>
        <p:nvSpPr>
          <p:cNvPr id="7" name="淘宝店chenying0907出品 6"/>
          <p:cNvSpPr/>
          <p:nvPr/>
        </p:nvSpPr>
        <p:spPr>
          <a:xfrm>
            <a:off x="5013325" y="1495425"/>
            <a:ext cx="906463" cy="90805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华文细黑" panose="02010600040101010101" pitchFamily="2" charset="-122"/>
            </a:endParaRPr>
          </a:p>
        </p:txBody>
      </p:sp>
      <p:grpSp>
        <p:nvGrpSpPr>
          <p:cNvPr id="3" name="淘宝店chenying0907出品 2"/>
          <p:cNvGrpSpPr/>
          <p:nvPr/>
        </p:nvGrpSpPr>
        <p:grpSpPr bwMode="auto">
          <a:xfrm>
            <a:off x="6086475" y="2657475"/>
            <a:ext cx="1911350" cy="876300"/>
            <a:chOff x="5831396" y="2658177"/>
            <a:chExt cx="1911575" cy="875401"/>
          </a:xfrm>
        </p:grpSpPr>
        <p:sp>
          <p:nvSpPr>
            <p:cNvPr id="9" name="淘宝店chenying0907出品 8"/>
            <p:cNvSpPr txBox="1"/>
            <p:nvPr/>
          </p:nvSpPr>
          <p:spPr>
            <a:xfrm>
              <a:off x="5831396" y="2658177"/>
              <a:ext cx="1467023" cy="2616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+mn-ea"/>
                </a:rPr>
                <a:t>Jim Burner</a:t>
              </a:r>
            </a:p>
          </p:txBody>
        </p:sp>
        <p:sp>
          <p:nvSpPr>
            <p:cNvPr id="10" name="淘宝店chenying0907出品 9"/>
            <p:cNvSpPr txBox="1"/>
            <p:nvPr/>
          </p:nvSpPr>
          <p:spPr>
            <a:xfrm>
              <a:off x="5831396" y="2818351"/>
              <a:ext cx="1297141" cy="2553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+mn-ea"/>
                </a:rPr>
                <a:t>Designer</a:t>
              </a:r>
            </a:p>
          </p:txBody>
        </p:sp>
        <p:sp>
          <p:nvSpPr>
            <p:cNvPr id="11" name="淘宝店chenying0907出品 10"/>
            <p:cNvSpPr txBox="1"/>
            <p:nvPr/>
          </p:nvSpPr>
          <p:spPr>
            <a:xfrm>
              <a:off x="5831396" y="2997553"/>
              <a:ext cx="1911575" cy="536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+mn-ea"/>
              </a:endParaRPr>
            </a:p>
          </p:txBody>
        </p:sp>
      </p:grpSp>
      <p:sp>
        <p:nvSpPr>
          <p:cNvPr id="12" name="淘宝店chenying0907出品 11"/>
          <p:cNvSpPr/>
          <p:nvPr/>
        </p:nvSpPr>
        <p:spPr>
          <a:xfrm>
            <a:off x="5013325" y="2657475"/>
            <a:ext cx="906463" cy="90805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华文细黑" panose="02010600040101010101" pitchFamily="2" charset="-122"/>
            </a:endParaRPr>
          </a:p>
        </p:txBody>
      </p:sp>
      <p:grpSp>
        <p:nvGrpSpPr>
          <p:cNvPr id="8" name="淘宝店chenying0907出品 7"/>
          <p:cNvGrpSpPr/>
          <p:nvPr/>
        </p:nvGrpSpPr>
        <p:grpSpPr bwMode="auto">
          <a:xfrm>
            <a:off x="6086475" y="3787775"/>
            <a:ext cx="1911350" cy="874713"/>
            <a:chOff x="5831396" y="3787037"/>
            <a:chExt cx="1911575" cy="875401"/>
          </a:xfrm>
        </p:grpSpPr>
        <p:sp>
          <p:nvSpPr>
            <p:cNvPr id="14" name="淘宝店chenying0907出品 13"/>
            <p:cNvSpPr txBox="1"/>
            <p:nvPr/>
          </p:nvSpPr>
          <p:spPr>
            <a:xfrm>
              <a:off x="5831396" y="3787037"/>
              <a:ext cx="1467023" cy="2621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+mn-ea"/>
                </a:rPr>
                <a:t>Shila Akter</a:t>
              </a:r>
            </a:p>
          </p:txBody>
        </p:sp>
        <p:sp>
          <p:nvSpPr>
            <p:cNvPr id="15" name="淘宝店chenying0907出品 14"/>
            <p:cNvSpPr txBox="1"/>
            <p:nvPr/>
          </p:nvSpPr>
          <p:spPr>
            <a:xfrm>
              <a:off x="5831396" y="3947501"/>
              <a:ext cx="1297141" cy="25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+mn-ea"/>
                </a:rPr>
                <a:t>Photographer</a:t>
              </a:r>
            </a:p>
          </p:txBody>
        </p:sp>
        <p:sp>
          <p:nvSpPr>
            <p:cNvPr id="16" name="淘宝店chenying0907出品 15"/>
            <p:cNvSpPr txBox="1"/>
            <p:nvPr/>
          </p:nvSpPr>
          <p:spPr>
            <a:xfrm>
              <a:off x="5831396" y="4127029"/>
              <a:ext cx="1911575" cy="535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+mn-ea"/>
              </a:endParaRPr>
            </a:p>
          </p:txBody>
        </p:sp>
      </p:grpSp>
      <p:sp>
        <p:nvSpPr>
          <p:cNvPr id="17" name="淘宝店chenying0907出品 16"/>
          <p:cNvSpPr/>
          <p:nvPr/>
        </p:nvSpPr>
        <p:spPr>
          <a:xfrm>
            <a:off x="5013325" y="3787775"/>
            <a:ext cx="906463" cy="906463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华文细黑" panose="02010600040101010101" pitchFamily="2" charset="-122"/>
            </a:endParaRPr>
          </a:p>
        </p:txBody>
      </p:sp>
      <p:grpSp>
        <p:nvGrpSpPr>
          <p:cNvPr id="23" name="淘宝店chenying0907出品 22"/>
          <p:cNvGrpSpPr/>
          <p:nvPr/>
        </p:nvGrpSpPr>
        <p:grpSpPr bwMode="auto">
          <a:xfrm>
            <a:off x="1279525" y="1501775"/>
            <a:ext cx="1911350" cy="895350"/>
            <a:chOff x="1024569" y="1501454"/>
            <a:chExt cx="1911576" cy="896181"/>
          </a:xfrm>
        </p:grpSpPr>
        <p:sp>
          <p:nvSpPr>
            <p:cNvPr id="19" name="淘宝店chenying0907出品 18"/>
            <p:cNvSpPr txBox="1"/>
            <p:nvPr/>
          </p:nvSpPr>
          <p:spPr>
            <a:xfrm>
              <a:off x="1024569" y="1501454"/>
              <a:ext cx="1911576" cy="2621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+mn-ea"/>
                </a:rPr>
                <a:t>Alex White</a:t>
              </a:r>
            </a:p>
          </p:txBody>
        </p:sp>
        <p:sp>
          <p:nvSpPr>
            <p:cNvPr id="20" name="淘宝店chenying0907出品 19"/>
            <p:cNvSpPr txBox="1"/>
            <p:nvPr/>
          </p:nvSpPr>
          <p:spPr>
            <a:xfrm>
              <a:off x="1024569" y="1682597"/>
              <a:ext cx="1911576" cy="2621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+mn-ea"/>
                </a:rPr>
                <a:t>Director</a:t>
              </a:r>
            </a:p>
          </p:txBody>
        </p:sp>
        <p:sp>
          <p:nvSpPr>
            <p:cNvPr id="21" name="淘宝店chenying0907出品 20"/>
            <p:cNvSpPr txBox="1"/>
            <p:nvPr/>
          </p:nvSpPr>
          <p:spPr>
            <a:xfrm>
              <a:off x="1024569" y="1862151"/>
              <a:ext cx="1911576" cy="5354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+mn-ea"/>
              </a:endParaRPr>
            </a:p>
          </p:txBody>
        </p:sp>
      </p:grpSp>
      <p:sp>
        <p:nvSpPr>
          <p:cNvPr id="22" name="淘宝店chenying0907出品 21"/>
          <p:cNvSpPr/>
          <p:nvPr/>
        </p:nvSpPr>
        <p:spPr>
          <a:xfrm>
            <a:off x="3295650" y="1511300"/>
            <a:ext cx="908050" cy="906463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华文细黑" panose="02010600040101010101" pitchFamily="2" charset="-122"/>
            </a:endParaRPr>
          </a:p>
        </p:txBody>
      </p:sp>
      <p:grpSp>
        <p:nvGrpSpPr>
          <p:cNvPr id="18" name="淘宝店chenying0907出品 17"/>
          <p:cNvGrpSpPr/>
          <p:nvPr/>
        </p:nvGrpSpPr>
        <p:grpSpPr bwMode="auto">
          <a:xfrm>
            <a:off x="1279525" y="2662238"/>
            <a:ext cx="1911350" cy="896937"/>
            <a:chOff x="1024569" y="2662550"/>
            <a:chExt cx="1911576" cy="896181"/>
          </a:xfrm>
        </p:grpSpPr>
        <p:sp>
          <p:nvSpPr>
            <p:cNvPr id="24" name="淘宝店chenying0907出品 23"/>
            <p:cNvSpPr txBox="1"/>
            <p:nvPr/>
          </p:nvSpPr>
          <p:spPr>
            <a:xfrm>
              <a:off x="1024569" y="2662550"/>
              <a:ext cx="1911576" cy="2617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+mn-ea"/>
                </a:rPr>
                <a:t>Amanda Spring</a:t>
              </a:r>
            </a:p>
          </p:txBody>
        </p:sp>
        <p:sp>
          <p:nvSpPr>
            <p:cNvPr id="25" name="淘宝店chenying0907出品 24"/>
            <p:cNvSpPr txBox="1"/>
            <p:nvPr/>
          </p:nvSpPr>
          <p:spPr>
            <a:xfrm>
              <a:off x="1024569" y="2844958"/>
              <a:ext cx="1911576" cy="2537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+mn-ea"/>
                </a:rPr>
                <a:t>Manager</a:t>
              </a:r>
            </a:p>
          </p:txBody>
        </p:sp>
        <p:sp>
          <p:nvSpPr>
            <p:cNvPr id="26" name="淘宝店chenying0907出品 25"/>
            <p:cNvSpPr txBox="1"/>
            <p:nvPr/>
          </p:nvSpPr>
          <p:spPr>
            <a:xfrm>
              <a:off x="1024569" y="3022608"/>
              <a:ext cx="1911576" cy="5361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+mn-ea"/>
              </a:endParaRPr>
            </a:p>
          </p:txBody>
        </p:sp>
      </p:grpSp>
      <p:sp>
        <p:nvSpPr>
          <p:cNvPr id="27" name="淘宝店chenying0907出品 26"/>
          <p:cNvSpPr/>
          <p:nvPr/>
        </p:nvSpPr>
        <p:spPr>
          <a:xfrm>
            <a:off x="3295650" y="2671763"/>
            <a:ext cx="908050" cy="90805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华文细黑" panose="02010600040101010101" pitchFamily="2" charset="-122"/>
            </a:endParaRPr>
          </a:p>
        </p:txBody>
      </p:sp>
      <p:grpSp>
        <p:nvGrpSpPr>
          <p:cNvPr id="13" name="淘宝店chenying0907出品 12"/>
          <p:cNvGrpSpPr/>
          <p:nvPr/>
        </p:nvGrpSpPr>
        <p:grpSpPr bwMode="auto">
          <a:xfrm>
            <a:off x="1279525" y="3787775"/>
            <a:ext cx="1911350" cy="895350"/>
            <a:chOff x="1024569" y="3787037"/>
            <a:chExt cx="1911576" cy="896181"/>
          </a:xfrm>
        </p:grpSpPr>
        <p:sp>
          <p:nvSpPr>
            <p:cNvPr id="29" name="淘宝店chenying0907出品 28"/>
            <p:cNvSpPr txBox="1"/>
            <p:nvPr/>
          </p:nvSpPr>
          <p:spPr>
            <a:xfrm>
              <a:off x="1024569" y="3787037"/>
              <a:ext cx="1911576" cy="2621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+mn-ea"/>
                </a:rPr>
                <a:t>Milly Whitney</a:t>
              </a:r>
            </a:p>
          </p:txBody>
        </p:sp>
        <p:sp>
          <p:nvSpPr>
            <p:cNvPr id="30" name="淘宝店chenying0907出品 29"/>
            <p:cNvSpPr txBox="1"/>
            <p:nvPr/>
          </p:nvSpPr>
          <p:spPr>
            <a:xfrm>
              <a:off x="1024569" y="3968180"/>
              <a:ext cx="1911576" cy="2542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+mn-ea"/>
                </a:rPr>
                <a:t>Designer</a:t>
              </a:r>
            </a:p>
          </p:txBody>
        </p:sp>
        <p:sp>
          <p:nvSpPr>
            <p:cNvPr id="31" name="淘宝店chenying0907出品 30"/>
            <p:cNvSpPr txBox="1"/>
            <p:nvPr/>
          </p:nvSpPr>
          <p:spPr>
            <a:xfrm>
              <a:off x="1024569" y="4147734"/>
              <a:ext cx="1911576" cy="5354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+mn-ea"/>
              </a:endParaRPr>
            </a:p>
          </p:txBody>
        </p:sp>
      </p:grpSp>
      <p:sp>
        <p:nvSpPr>
          <p:cNvPr id="32" name="淘宝店chenying0907出品 31"/>
          <p:cNvSpPr/>
          <p:nvPr/>
        </p:nvSpPr>
        <p:spPr>
          <a:xfrm>
            <a:off x="3295650" y="3795713"/>
            <a:ext cx="908050" cy="90805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华文细黑" panose="02010600040101010101" pitchFamily="2" charset="-122"/>
            </a:endParaRPr>
          </a:p>
        </p:txBody>
      </p:sp>
      <p:cxnSp>
        <p:nvCxnSpPr>
          <p:cNvPr id="33" name="淘宝店chenying0907出品 32"/>
          <p:cNvCxnSpPr/>
          <p:nvPr/>
        </p:nvCxnSpPr>
        <p:spPr>
          <a:xfrm>
            <a:off x="4605338" y="1511300"/>
            <a:ext cx="0" cy="31448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淘宝店chenying0907出品 48"/>
          <p:cNvSpPr txBox="1">
            <a:spLocks noChangeArrowheads="1"/>
          </p:cNvSpPr>
          <p:nvPr/>
        </p:nvSpPr>
        <p:spPr bwMode="auto">
          <a:xfrm>
            <a:off x="263525" y="254000"/>
            <a:ext cx="21224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微软雅黑" panose="020B0503020204020204" pitchFamily="34" charset="-122"/>
              </a:rPr>
              <a:t>成果项目展示</a:t>
            </a:r>
          </a:p>
        </p:txBody>
      </p:sp>
      <p:cxnSp>
        <p:nvCxnSpPr>
          <p:cNvPr id="35" name="淘宝店chenying0907出品 34"/>
          <p:cNvCxnSpPr/>
          <p:nvPr/>
        </p:nvCxnSpPr>
        <p:spPr>
          <a:xfrm>
            <a:off x="338138" y="725488"/>
            <a:ext cx="8459787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淘宝店chenying0907出品 54"/>
          <p:cNvSpPr txBox="1">
            <a:spLocks noChangeArrowheads="1"/>
          </p:cNvSpPr>
          <p:nvPr/>
        </p:nvSpPr>
        <p:spPr bwMode="auto">
          <a:xfrm>
            <a:off x="6961188" y="385763"/>
            <a:ext cx="197643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latin typeface="Impact" panose="020B0806030902050204" pitchFamily="34" charset="0"/>
              </a:rPr>
              <a:t>LOGO</a:t>
            </a:r>
            <a:r>
              <a:rPr lang="en-US" altLang="zh-CN" sz="1400" dirty="0">
                <a:latin typeface="微软雅黑" panose="020B0503020204020204" pitchFamily="34" charset="-122"/>
              </a:rPr>
              <a:t> / </a:t>
            </a:r>
            <a:r>
              <a:rPr lang="zh-CN" altLang="en-US" sz="1200" dirty="0">
                <a:latin typeface="微软雅黑" panose="020B0503020204020204" pitchFamily="34" charset="-122"/>
              </a:rPr>
              <a:t>广州某某有限公司</a:t>
            </a:r>
          </a:p>
        </p:txBody>
      </p:sp>
      <p:sp>
        <p:nvSpPr>
          <p:cNvPr id="37" name="淘宝店chenying0907出品 36"/>
          <p:cNvSpPr txBox="1"/>
          <p:nvPr/>
        </p:nvSpPr>
        <p:spPr>
          <a:xfrm>
            <a:off x="2235200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Click here to add title</a:t>
            </a:r>
            <a:endParaRPr lang="zh-CN" altLang="en-US" sz="1050" baseline="-3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5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7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0" dur="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2" dur="250" fill="hold"/>
                                        <p:tgtEl>
                                          <p:spTgt spid="3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2" grpId="1" animBg="1"/>
      <p:bldP spid="12" grpId="2" animBg="1"/>
      <p:bldP spid="17" grpId="0" animBg="1"/>
      <p:bldP spid="17" grpId="1" animBg="1"/>
      <p:bldP spid="17" grpId="2" animBg="1"/>
      <p:bldP spid="22" grpId="0" animBg="1"/>
      <p:bldP spid="22" grpId="1" animBg="1"/>
      <p:bldP spid="22" grpId="2" animBg="1"/>
      <p:bldP spid="27" grpId="0" animBg="1"/>
      <p:bldP spid="27" grpId="1" animBg="1"/>
      <p:bldP spid="27" grpId="2" animBg="1"/>
      <p:bldP spid="32" grpId="0" animBg="1"/>
      <p:bldP spid="32" grpId="1" animBg="1"/>
      <p:bldP spid="3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店chenying0907出品 4"/>
          <p:cNvSpPr/>
          <p:nvPr/>
        </p:nvSpPr>
        <p:spPr>
          <a:xfrm>
            <a:off x="523875" y="962025"/>
            <a:ext cx="2465388" cy="397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3352800" y="998538"/>
            <a:ext cx="4876800" cy="165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87120" eaLnBrk="1" hangingPunct="1">
              <a:lnSpc>
                <a:spcPct val="120000"/>
              </a:lnSpc>
            </a:pPr>
            <a:r>
              <a:rPr lang="zh-CN" altLang="en-US" sz="1600">
                <a:solidFill>
                  <a:srgbClr val="0D0D0D"/>
                </a:solidFill>
                <a:latin typeface="微软雅黑" panose="020B0503020204020204" pitchFamily="34" charset="-122"/>
                <a:ea typeface="Open Sans"/>
                <a:cs typeface="Open Sans"/>
              </a:rPr>
              <a:t>成员名称</a:t>
            </a:r>
            <a:r>
              <a:rPr lang="en-US" altLang="zh-CN" sz="1600">
                <a:solidFill>
                  <a:srgbClr val="0D0D0D"/>
                </a:solidFill>
                <a:latin typeface="微软雅黑" panose="020B0503020204020204" pitchFamily="34" charset="-122"/>
                <a:ea typeface="Open Sans"/>
                <a:cs typeface="Open Sans"/>
              </a:rPr>
              <a:t>: </a:t>
            </a:r>
            <a:r>
              <a:rPr lang="zh-CN" altLang="en-US" sz="1600">
                <a:solidFill>
                  <a:srgbClr val="0D0D0D"/>
                </a:solidFill>
                <a:latin typeface="微软雅黑" panose="020B0503020204020204" pitchFamily="34" charset="-122"/>
                <a:ea typeface="Open Sans"/>
                <a:cs typeface="Open Sans"/>
              </a:rPr>
              <a:t>代用名</a:t>
            </a:r>
            <a:endParaRPr lang="en-US" altLang="zh-CN" sz="1600">
              <a:solidFill>
                <a:srgbClr val="0D0D0D"/>
              </a:solidFill>
              <a:latin typeface="微软雅黑" panose="020B0503020204020204" pitchFamily="34" charset="-122"/>
              <a:ea typeface="Open Sans"/>
              <a:cs typeface="Open Sans"/>
            </a:endParaRPr>
          </a:p>
          <a:p>
            <a:pPr defTabSz="1087120" eaLnBrk="1" hangingPunct="1">
              <a:lnSpc>
                <a:spcPct val="120000"/>
              </a:lnSpc>
            </a:pPr>
            <a:r>
              <a:rPr lang="zh-CN" altLang="en-US" sz="1000">
                <a:solidFill>
                  <a:srgbClr val="262626"/>
                </a:solidFill>
                <a:latin typeface="微软雅黑" panose="020B0503020204020204" pitchFamily="34" charset="-122"/>
                <a:ea typeface="Open Sans"/>
                <a:cs typeface="Open Sans"/>
              </a:rPr>
              <a:t>这里输入职位和头衔</a:t>
            </a:r>
            <a:endParaRPr lang="en-US" altLang="zh-CN" sz="1000">
              <a:solidFill>
                <a:srgbClr val="262626"/>
              </a:solidFill>
              <a:latin typeface="微软雅黑" panose="020B0503020204020204" pitchFamily="34" charset="-122"/>
              <a:ea typeface="Open Sans"/>
              <a:cs typeface="Open Sans"/>
            </a:endParaRPr>
          </a:p>
          <a:p>
            <a:pPr defTabSz="1087120" eaLnBrk="1" hangingPunct="1"/>
            <a:endParaRPr lang="en-US" sz="1000">
              <a:solidFill>
                <a:srgbClr val="262626"/>
              </a:solidFill>
              <a:latin typeface="微软雅黑" panose="020B0503020204020204" pitchFamily="34" charset="-122"/>
              <a:ea typeface="Open Sans"/>
              <a:cs typeface="Open Sans"/>
            </a:endParaRPr>
          </a:p>
          <a:p>
            <a:pPr defTabSz="1087120" eaLnBrk="1" hangingPunct="1"/>
            <a:r>
              <a:rPr lang="zh-CN" altLang="en-US" sz="1000">
                <a:latin typeface="微软雅黑" panose="020B0503020204020204" pitchFamily="34" charset="-122"/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lang="en-US" altLang="zh-CN" sz="1000">
              <a:latin typeface="微软雅黑" panose="020B0503020204020204" pitchFamily="34" charset="-122"/>
            </a:endParaRPr>
          </a:p>
          <a:p>
            <a:pPr defTabSz="1087120" eaLnBrk="1" hangingPunct="1"/>
            <a:endParaRPr lang="en-US" altLang="zh-CN" sz="1000">
              <a:solidFill>
                <a:srgbClr val="262626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  <a:p>
            <a:pPr defTabSz="1087120" eaLnBrk="1" hangingPunct="1"/>
            <a:r>
              <a:rPr lang="zh-CN" altLang="en-US" sz="1000">
                <a:latin typeface="微软雅黑" panose="020B0503020204020204" pitchFamily="34" charset="-122"/>
              </a:rPr>
              <a:t>成员的主要职业经验在这里输入，将介绍成员的主要经历用简短的文字描述，包括成员曾经的任职主要机构有哪些，从业的年份、行业经验，以及服务过的项目等。</a:t>
            </a:r>
            <a:endParaRPr lang="en-US" altLang="zh-CN" sz="1000">
              <a:latin typeface="微软雅黑" panose="020B0503020204020204" pitchFamily="34" charset="-122"/>
            </a:endParaRPr>
          </a:p>
          <a:p>
            <a:pPr defTabSz="1087120" eaLnBrk="1" hangingPunct="1"/>
            <a:endParaRPr lang="en-US" altLang="zh-CN" sz="1000">
              <a:solidFill>
                <a:srgbClr val="262626"/>
              </a:solidFill>
              <a:latin typeface="华文细黑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4" name="淘宝店chenying0907出品 3"/>
          <p:cNvGrpSpPr/>
          <p:nvPr/>
        </p:nvGrpSpPr>
        <p:grpSpPr bwMode="auto">
          <a:xfrm>
            <a:off x="3433763" y="2719388"/>
            <a:ext cx="4154487" cy="1758950"/>
            <a:chOff x="3433092" y="2719296"/>
            <a:chExt cx="4154885" cy="1758718"/>
          </a:xfrm>
        </p:grpSpPr>
        <p:cxnSp>
          <p:nvCxnSpPr>
            <p:cNvPr id="5" name="Straight Connector 54"/>
            <p:cNvCxnSpPr/>
            <p:nvPr/>
          </p:nvCxnSpPr>
          <p:spPr>
            <a:xfrm>
              <a:off x="3504536" y="2970088"/>
              <a:ext cx="4061214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5"/>
            <p:cNvCxnSpPr/>
            <p:nvPr/>
          </p:nvCxnSpPr>
          <p:spPr>
            <a:xfrm>
              <a:off x="3504536" y="2970088"/>
              <a:ext cx="3491247" cy="0"/>
            </a:xfrm>
            <a:prstGeom prst="line">
              <a:avLst/>
            </a:prstGeom>
            <a:ln w="2540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56"/>
            <p:cNvSpPr txBox="1"/>
            <p:nvPr/>
          </p:nvSpPr>
          <p:spPr>
            <a:xfrm>
              <a:off x="3433092" y="2754216"/>
              <a:ext cx="1203440" cy="2301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</a:rPr>
                <a:t>Adobe Photoshop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8" name="TextBox 57"/>
            <p:cNvSpPr txBox="1"/>
            <p:nvPr/>
          </p:nvSpPr>
          <p:spPr>
            <a:xfrm>
              <a:off x="6805265" y="2719296"/>
              <a:ext cx="401675" cy="2301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  <a:cs typeface="Open Sans" pitchFamily="34" charset="0"/>
                </a:rPr>
                <a:t>80%</a:t>
              </a:r>
            </a:p>
          </p:txBody>
        </p:sp>
        <p:cxnSp>
          <p:nvCxnSpPr>
            <p:cNvPr id="9" name="Straight Connector 60"/>
            <p:cNvCxnSpPr/>
            <p:nvPr/>
          </p:nvCxnSpPr>
          <p:spPr>
            <a:xfrm>
              <a:off x="3504536" y="3444687"/>
              <a:ext cx="4061214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61"/>
            <p:cNvCxnSpPr/>
            <p:nvPr/>
          </p:nvCxnSpPr>
          <p:spPr>
            <a:xfrm>
              <a:off x="3504536" y="3444687"/>
              <a:ext cx="3059406" cy="0"/>
            </a:xfrm>
            <a:prstGeom prst="line">
              <a:avLst/>
            </a:prstGeom>
            <a:ln w="2540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62"/>
            <p:cNvSpPr txBox="1"/>
            <p:nvPr/>
          </p:nvSpPr>
          <p:spPr>
            <a:xfrm>
              <a:off x="3433092" y="3230404"/>
              <a:ext cx="1093892" cy="2301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</a:rPr>
                <a:t>Adobe Illustrator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2" name="TextBox 63"/>
            <p:cNvSpPr txBox="1"/>
            <p:nvPr/>
          </p:nvSpPr>
          <p:spPr>
            <a:xfrm>
              <a:off x="6375011" y="3195483"/>
              <a:ext cx="403264" cy="2301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  <a:cs typeface="Open Sans" pitchFamily="34" charset="0"/>
                </a:rPr>
                <a:t>75%</a:t>
              </a:r>
            </a:p>
          </p:txBody>
        </p:sp>
        <p:cxnSp>
          <p:nvCxnSpPr>
            <p:cNvPr id="13" name="Straight Connector 65"/>
            <p:cNvCxnSpPr/>
            <p:nvPr/>
          </p:nvCxnSpPr>
          <p:spPr>
            <a:xfrm>
              <a:off x="3504536" y="3954208"/>
              <a:ext cx="4061214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6"/>
            <p:cNvCxnSpPr/>
            <p:nvPr/>
          </p:nvCxnSpPr>
          <p:spPr>
            <a:xfrm>
              <a:off x="3504536" y="3954208"/>
              <a:ext cx="3851644" cy="0"/>
            </a:xfrm>
            <a:prstGeom prst="line">
              <a:avLst/>
            </a:prstGeom>
            <a:ln w="2540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67"/>
            <p:cNvSpPr txBox="1"/>
            <p:nvPr/>
          </p:nvSpPr>
          <p:spPr>
            <a:xfrm>
              <a:off x="3433092" y="3738337"/>
              <a:ext cx="879559" cy="231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</a:rPr>
                <a:t>Adobe Flash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6" name="TextBox 68"/>
            <p:cNvSpPr txBox="1"/>
            <p:nvPr/>
          </p:nvSpPr>
          <p:spPr>
            <a:xfrm>
              <a:off x="7184713" y="3647861"/>
              <a:ext cx="403264" cy="231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  <a:cs typeface="Open Sans" pitchFamily="34" charset="0"/>
                </a:rPr>
                <a:t>95%</a:t>
              </a:r>
            </a:p>
          </p:txBody>
        </p:sp>
        <p:cxnSp>
          <p:nvCxnSpPr>
            <p:cNvPr id="17" name="Straight Connector 70"/>
            <p:cNvCxnSpPr/>
            <p:nvPr/>
          </p:nvCxnSpPr>
          <p:spPr>
            <a:xfrm>
              <a:off x="3504536" y="4462141"/>
              <a:ext cx="4061214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1"/>
            <p:cNvCxnSpPr/>
            <p:nvPr/>
          </p:nvCxnSpPr>
          <p:spPr>
            <a:xfrm>
              <a:off x="3504536" y="4462141"/>
              <a:ext cx="3707168" cy="0"/>
            </a:xfrm>
            <a:prstGeom prst="line">
              <a:avLst/>
            </a:prstGeom>
            <a:ln w="2540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72"/>
            <p:cNvSpPr txBox="1"/>
            <p:nvPr/>
          </p:nvSpPr>
          <p:spPr>
            <a:xfrm>
              <a:off x="3433092" y="4247856"/>
              <a:ext cx="1305050" cy="2301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</a:rPr>
                <a:t>Adobe After Effects </a:t>
              </a:r>
              <a:endParaRPr lang="zh-CN" altLang="en-US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Box 73"/>
            <p:cNvSpPr txBox="1"/>
            <p:nvPr/>
          </p:nvSpPr>
          <p:spPr>
            <a:xfrm>
              <a:off x="7005309" y="4184365"/>
              <a:ext cx="403264" cy="231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  <a:cs typeface="Open Sans" pitchFamily="34" charset="0"/>
                </a:rPr>
                <a:t>90%</a:t>
              </a:r>
            </a:p>
          </p:txBody>
        </p:sp>
      </p:grpSp>
      <p:sp>
        <p:nvSpPr>
          <p:cNvPr id="22533" name="淘宝店chenying0907出品 48"/>
          <p:cNvSpPr txBox="1">
            <a:spLocks noChangeArrowheads="1"/>
          </p:cNvSpPr>
          <p:nvPr/>
        </p:nvSpPr>
        <p:spPr bwMode="auto">
          <a:xfrm>
            <a:off x="263525" y="254000"/>
            <a:ext cx="21224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微软雅黑" panose="020B0503020204020204" pitchFamily="34" charset="-122"/>
              </a:rPr>
              <a:t>成果项目展示</a:t>
            </a:r>
          </a:p>
        </p:txBody>
      </p:sp>
      <p:cxnSp>
        <p:nvCxnSpPr>
          <p:cNvPr id="22" name="淘宝店chenying0907出品 21"/>
          <p:cNvCxnSpPr/>
          <p:nvPr/>
        </p:nvCxnSpPr>
        <p:spPr>
          <a:xfrm>
            <a:off x="338138" y="725488"/>
            <a:ext cx="8459787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淘宝店chenying0907出品 54"/>
          <p:cNvSpPr txBox="1">
            <a:spLocks noChangeArrowheads="1"/>
          </p:cNvSpPr>
          <p:nvPr/>
        </p:nvSpPr>
        <p:spPr bwMode="auto">
          <a:xfrm>
            <a:off x="6961188" y="385763"/>
            <a:ext cx="197643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latin typeface="Impact" panose="020B0806030902050204" pitchFamily="34" charset="0"/>
              </a:rPr>
              <a:t>LOGO</a:t>
            </a:r>
            <a:r>
              <a:rPr lang="en-US" altLang="zh-CN" sz="1400" dirty="0">
                <a:latin typeface="微软雅黑" panose="020B0503020204020204" pitchFamily="34" charset="-122"/>
              </a:rPr>
              <a:t> / </a:t>
            </a:r>
            <a:r>
              <a:rPr lang="zh-CN" altLang="en-US" sz="1200" dirty="0">
                <a:latin typeface="微软雅黑" panose="020B0503020204020204" pitchFamily="34" charset="-122"/>
              </a:rPr>
              <a:t>广州某某有限公司</a:t>
            </a:r>
          </a:p>
        </p:txBody>
      </p:sp>
      <p:sp>
        <p:nvSpPr>
          <p:cNvPr id="24" name="淘宝店chenying0907出品 23"/>
          <p:cNvSpPr txBox="1"/>
          <p:nvPr/>
        </p:nvSpPr>
        <p:spPr>
          <a:xfrm>
            <a:off x="2235200" y="406400"/>
            <a:ext cx="146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Click here to add title</a:t>
            </a:r>
            <a:endParaRPr lang="zh-CN" altLang="en-US" sz="1050" baseline="-3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TitleSubTitleDesc"/>
  <p:tag name="MH" val="20150820163548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E55618"/>
      </a:accent3>
      <a:accent4>
        <a:srgbClr val="C00000"/>
      </a:accent4>
      <a:accent5>
        <a:srgbClr val="00ADEF"/>
      </a:accent5>
      <a:accent6>
        <a:srgbClr val="00ADEF"/>
      </a:accent6>
      <a:hlink>
        <a:srgbClr val="00ADEF"/>
      </a:hlink>
      <a:folHlink>
        <a:srgbClr val="00ADEF"/>
      </a:folHlink>
    </a:clrScheme>
    <a:fontScheme name="Lao UI">
      <a:majorFont>
        <a:latin typeface="Lao UI"/>
        <a:ea typeface="微软雅黑"/>
        <a:cs typeface=""/>
      </a:majorFont>
      <a:minorFont>
        <a:latin typeface="Lao U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3327</Words>
  <Application>Microsoft Office PowerPoint</Application>
  <PresentationFormat>全屏显示(16:9)</PresentationFormat>
  <Paragraphs>309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FontAwesome</vt:lpstr>
      <vt:lpstr>Open Sans</vt:lpstr>
      <vt:lpstr>方正行楷_GBK</vt:lpstr>
      <vt:lpstr>方正兰亭黑简体</vt:lpstr>
      <vt:lpstr>方正姚体</vt:lpstr>
      <vt:lpstr>华文楷体</vt:lpstr>
      <vt:lpstr>华文细黑</vt:lpstr>
      <vt:lpstr>微软雅黑</vt:lpstr>
      <vt:lpstr>Arial</vt:lpstr>
      <vt:lpstr>Calibri</vt:lpstr>
      <vt:lpstr>Impact</vt:lpstr>
      <vt:lpstr>Lao UI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1159.年终总结汇报新年计划PPT模板</dc:title>
  <dc:creator/>
  <cp:lastModifiedBy>天 下</cp:lastModifiedBy>
  <cp:revision>73</cp:revision>
  <dcterms:created xsi:type="dcterms:W3CDTF">2015-10-07T08:03:00Z</dcterms:created>
  <dcterms:modified xsi:type="dcterms:W3CDTF">2021-01-06T01:11:07Z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2052-11.1.0.9208</vt:lpwstr>
  </property>
</Properties>
</file>