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7" r:id="rId2"/>
    <p:sldId id="262" r:id="rId3"/>
    <p:sldId id="263" r:id="rId4"/>
    <p:sldId id="264" r:id="rId5"/>
    <p:sldId id="271" r:id="rId6"/>
    <p:sldId id="272" r:id="rId7"/>
    <p:sldId id="273" r:id="rId8"/>
    <p:sldId id="265" r:id="rId9"/>
    <p:sldId id="266" r:id="rId10"/>
    <p:sldId id="274" r:id="rId11"/>
    <p:sldId id="275" r:id="rId12"/>
    <p:sldId id="276" r:id="rId13"/>
    <p:sldId id="267" r:id="rId14"/>
    <p:sldId id="268" r:id="rId15"/>
    <p:sldId id="277" r:id="rId16"/>
    <p:sldId id="278" r:id="rId17"/>
    <p:sldId id="279" r:id="rId18"/>
    <p:sldId id="269" r:id="rId19"/>
    <p:sldId id="270" r:id="rId20"/>
    <p:sldId id="280" r:id="rId21"/>
    <p:sldId id="281" r:id="rId22"/>
    <p:sldId id="282" r:id="rId23"/>
    <p:sldId id="261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7575"/>
    <a:srgbClr val="C7911F"/>
    <a:srgbClr val="8E6616"/>
    <a:srgbClr val="E7BC67"/>
    <a:srgbClr val="A5A5A5"/>
    <a:srgbClr val="ECECEC"/>
    <a:srgbClr val="E46940"/>
    <a:srgbClr val="B85410"/>
    <a:srgbClr val="ED7D31"/>
    <a:srgbClr val="B175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8549" autoAdjust="0"/>
  </p:normalViewPr>
  <p:slideViewPr>
    <p:cSldViewPr snapToGrid="0">
      <p:cViewPr varScale="1">
        <p:scale>
          <a:sx n="110" d="100"/>
          <a:sy n="110" d="100"/>
        </p:scale>
        <p:origin x="63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16-4185-8F62-99CC6202C6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16-4185-8F62-99CC6202C63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16-4185-8F62-99CC6202C6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368128"/>
        <c:axId val="136369664"/>
      </c:barChart>
      <c:catAx>
        <c:axId val="13636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6369664"/>
        <c:crosses val="autoZero"/>
        <c:auto val="1"/>
        <c:lblAlgn val="ctr"/>
        <c:lblOffset val="100"/>
        <c:noMultiLvlLbl val="0"/>
      </c:catAx>
      <c:valAx>
        <c:axId val="13636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636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44-49D8-A659-5D9B931215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44-49D8-A659-5D9B9312151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44-49D8-A659-5D9B931215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009472"/>
        <c:axId val="164011008"/>
      </c:barChart>
      <c:catAx>
        <c:axId val="16400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4011008"/>
        <c:crosses val="autoZero"/>
        <c:auto val="1"/>
        <c:lblAlgn val="ctr"/>
        <c:lblOffset val="100"/>
        <c:noMultiLvlLbl val="0"/>
      </c:catAx>
      <c:valAx>
        <c:axId val="164011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400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4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58133-87AD-4E23-9879-E991AFCD124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BC86F-8801-40AC-983B-5FADAFB9E0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BC86F-8801-40AC-983B-5FADAFB9E0B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BC86F-8801-40AC-983B-5FADAFB9E0B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BC86F-8801-40AC-983B-5FADAFB9E0B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BC86F-8801-40AC-983B-5FADAFB9E0B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BC86F-8801-40AC-983B-5FADAFB9E0B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BC86F-8801-40AC-983B-5FADAFB9E0B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BC86F-8801-40AC-983B-5FADAFB9E0B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BC86F-8801-40AC-983B-5FADAFB9E0B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BC86F-8801-40AC-983B-5FADAFB9E0B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BC86F-8801-40AC-983B-5FADAFB9E0B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BC86F-8801-40AC-983B-5FADAFB9E0B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BC86F-8801-40AC-983B-5FADAFB9E0B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BC86F-8801-40AC-983B-5FADAFB9E0B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BC86F-8801-40AC-983B-5FADAFB9E0B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BC86F-8801-40AC-983B-5FADAFB9E0B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BC86F-8801-40AC-983B-5FADAFB9E0B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BC86F-8801-40AC-983B-5FADAFB9E0B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BC86F-8801-40AC-983B-5FADAFB9E0B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BC86F-8801-40AC-983B-5FADAFB9E0B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BC86F-8801-40AC-983B-5FADAFB9E0B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BC86F-8801-40AC-983B-5FADAFB9E0B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BC86F-8801-40AC-983B-5FADAFB9E0B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BC86F-8801-40AC-983B-5FADAFB9E0B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C9EA-9301-4E76-9618-DE144ACA5E9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E580-230C-40D0-9D54-74B39914DA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C9EA-9301-4E76-9618-DE144ACA5E9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E580-230C-40D0-9D54-74B39914DA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C9EA-9301-4E76-9618-DE144ACA5E9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E580-230C-40D0-9D54-74B39914DA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C9EA-9301-4E76-9618-DE144ACA5E9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E580-230C-40D0-9D54-74B39914DA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C9EA-9301-4E76-9618-DE144ACA5E9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E580-230C-40D0-9D54-74B39914DA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C9EA-9301-4E76-9618-DE144ACA5E9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E580-230C-40D0-9D54-74B39914DA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C9EA-9301-4E76-9618-DE144ACA5E9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E580-230C-40D0-9D54-74B39914DA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C9EA-9301-4E76-9618-DE144ACA5E9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E580-230C-40D0-9D54-74B39914DA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C9EA-9301-4E76-9618-DE144ACA5E9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E580-230C-40D0-9D54-74B39914DA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C9EA-9301-4E76-9618-DE144ACA5E9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E580-230C-40D0-9D54-74B39914DA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2C9EA-9301-4E76-9618-DE144ACA5E9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AE580-230C-40D0-9D54-74B39914DA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524000" y="2107345"/>
            <a:ext cx="9114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gradFill flip="none" rotWithShape="1">
                  <a:gsLst>
                    <a:gs pos="0">
                      <a:srgbClr val="E7BC67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  <a:sym typeface="+mn-lt"/>
              </a:rPr>
              <a:t>20XX</a:t>
            </a:r>
            <a:r>
              <a:rPr lang="zh-CN" altLang="en-US" sz="6000" b="1" dirty="0">
                <a:gradFill flip="none" rotWithShape="1">
                  <a:gsLst>
                    <a:gs pos="0">
                      <a:srgbClr val="E7BC67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  <a:sym typeface="+mn-lt"/>
              </a:rPr>
              <a:t>年工作总结汇报大会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514" y="3123008"/>
            <a:ext cx="12192000" cy="3734992"/>
          </a:xfrm>
          <a:custGeom>
            <a:avLst/>
            <a:gdLst>
              <a:gd name="connsiteX0" fmla="*/ 2199227 w 12192000"/>
              <a:gd name="connsiteY0" fmla="*/ 1181706 h 3734992"/>
              <a:gd name="connsiteX1" fmla="*/ 2199227 w 12192000"/>
              <a:gd name="connsiteY1" fmla="*/ 1575601 h 3734992"/>
              <a:gd name="connsiteX2" fmla="*/ 3840926 w 12192000"/>
              <a:gd name="connsiteY2" fmla="*/ 1575601 h 3734992"/>
              <a:gd name="connsiteX3" fmla="*/ 3840926 w 12192000"/>
              <a:gd name="connsiteY3" fmla="*/ 1181706 h 3734992"/>
              <a:gd name="connsiteX4" fmla="*/ 0 w 12192000"/>
              <a:gd name="connsiteY4" fmla="*/ 0 h 3734992"/>
              <a:gd name="connsiteX5" fmla="*/ 12192000 w 12192000"/>
              <a:gd name="connsiteY5" fmla="*/ 0 h 3734992"/>
              <a:gd name="connsiteX6" fmla="*/ 12192000 w 12192000"/>
              <a:gd name="connsiteY6" fmla="*/ 3734992 h 3734992"/>
              <a:gd name="connsiteX7" fmla="*/ 0 w 12192000"/>
              <a:gd name="connsiteY7" fmla="*/ 3734992 h 373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734992">
                <a:moveTo>
                  <a:pt x="2199227" y="1181706"/>
                </a:moveTo>
                <a:lnTo>
                  <a:pt x="2199227" y="1575601"/>
                </a:lnTo>
                <a:lnTo>
                  <a:pt x="3840926" y="1575601"/>
                </a:lnTo>
                <a:lnTo>
                  <a:pt x="3840926" y="11817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734992"/>
                </a:lnTo>
                <a:lnTo>
                  <a:pt x="0" y="3734992"/>
                </a:lnTo>
                <a:close/>
              </a:path>
            </a:pathLst>
          </a:custGeom>
        </p:spPr>
      </p:pic>
      <p:sp>
        <p:nvSpPr>
          <p:cNvPr id="7" name="自由: 形状 6"/>
          <p:cNvSpPr/>
          <p:nvPr/>
        </p:nvSpPr>
        <p:spPr>
          <a:xfrm>
            <a:off x="0" y="717452"/>
            <a:ext cx="4839286" cy="436099"/>
          </a:xfrm>
          <a:custGeom>
            <a:avLst/>
            <a:gdLst>
              <a:gd name="connsiteX0" fmla="*/ 0 w 4572000"/>
              <a:gd name="connsiteY0" fmla="*/ 0 h 436099"/>
              <a:gd name="connsiteX1" fmla="*/ 4572000 w 4572000"/>
              <a:gd name="connsiteY1" fmla="*/ 0 h 436099"/>
              <a:gd name="connsiteX2" fmla="*/ 4223823 w 4572000"/>
              <a:gd name="connsiteY2" fmla="*/ 436099 h 436099"/>
              <a:gd name="connsiteX3" fmla="*/ 0 w 4572000"/>
              <a:gd name="connsiteY3" fmla="*/ 436099 h 436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436099">
                <a:moveTo>
                  <a:pt x="0" y="0"/>
                </a:moveTo>
                <a:lnTo>
                  <a:pt x="4572000" y="0"/>
                </a:lnTo>
                <a:lnTo>
                  <a:pt x="4223823" y="436099"/>
                </a:lnTo>
                <a:lnTo>
                  <a:pt x="0" y="436099"/>
                </a:lnTo>
                <a:close/>
              </a:path>
            </a:pathLst>
          </a:custGeom>
          <a:solidFill>
            <a:srgbClr val="C79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投  资  理  财  系  列</a:t>
            </a:r>
          </a:p>
        </p:txBody>
      </p:sp>
      <p:sp>
        <p:nvSpPr>
          <p:cNvPr id="6" name="平行四边形 5"/>
          <p:cNvSpPr/>
          <p:nvPr/>
        </p:nvSpPr>
        <p:spPr>
          <a:xfrm>
            <a:off x="4586290" y="717452"/>
            <a:ext cx="505991" cy="436099"/>
          </a:xfrm>
          <a:prstGeom prst="parallelogram">
            <a:avLst>
              <a:gd name="adj" fmla="val 79839"/>
            </a:avLst>
          </a:prstGeom>
          <a:solidFill>
            <a:srgbClr val="C79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Maroon 5 - Sug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2290916" y="383212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1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1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  <p:bldP spid="7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自由: 形状 1"/>
          <p:cNvSpPr/>
          <p:nvPr/>
        </p:nvSpPr>
        <p:spPr>
          <a:xfrm>
            <a:off x="0" y="337624"/>
            <a:ext cx="4164037" cy="436099"/>
          </a:xfrm>
          <a:custGeom>
            <a:avLst/>
            <a:gdLst>
              <a:gd name="connsiteX0" fmla="*/ 0 w 4572000"/>
              <a:gd name="connsiteY0" fmla="*/ 0 h 436099"/>
              <a:gd name="connsiteX1" fmla="*/ 4572000 w 4572000"/>
              <a:gd name="connsiteY1" fmla="*/ 0 h 436099"/>
              <a:gd name="connsiteX2" fmla="*/ 4223823 w 4572000"/>
              <a:gd name="connsiteY2" fmla="*/ 436099 h 436099"/>
              <a:gd name="connsiteX3" fmla="*/ 0 w 4572000"/>
              <a:gd name="connsiteY3" fmla="*/ 436099 h 436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436099">
                <a:moveTo>
                  <a:pt x="0" y="0"/>
                </a:moveTo>
                <a:lnTo>
                  <a:pt x="4572000" y="0"/>
                </a:lnTo>
                <a:lnTo>
                  <a:pt x="4223823" y="436099"/>
                </a:lnTo>
                <a:lnTo>
                  <a:pt x="0" y="436099"/>
                </a:lnTo>
                <a:close/>
              </a:path>
            </a:pathLst>
          </a:custGeom>
          <a:solidFill>
            <a:srgbClr val="C79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添   加   您   的   标   题</a:t>
            </a:r>
          </a:p>
        </p:txBody>
      </p:sp>
      <p:sp>
        <p:nvSpPr>
          <p:cNvPr id="3" name="平行四边形 2"/>
          <p:cNvSpPr/>
          <p:nvPr/>
        </p:nvSpPr>
        <p:spPr>
          <a:xfrm>
            <a:off x="3911041" y="337624"/>
            <a:ext cx="505991" cy="436099"/>
          </a:xfrm>
          <a:prstGeom prst="parallelogram">
            <a:avLst>
              <a:gd name="adj" fmla="val 79839"/>
            </a:avLst>
          </a:prstGeom>
          <a:solidFill>
            <a:srgbClr val="C79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1265740" y="1748698"/>
            <a:ext cx="1475360" cy="1609535"/>
            <a:chOff x="1265740" y="1748698"/>
            <a:chExt cx="1475360" cy="1609535"/>
          </a:xfrm>
        </p:grpSpPr>
        <p:grpSp>
          <p:nvGrpSpPr>
            <p:cNvPr id="4" name="Group 126"/>
            <p:cNvGrpSpPr/>
            <p:nvPr/>
          </p:nvGrpSpPr>
          <p:grpSpPr>
            <a:xfrm>
              <a:off x="1266523" y="1748698"/>
              <a:ext cx="1474577" cy="1609535"/>
              <a:chOff x="1985963" y="2894013"/>
              <a:chExt cx="468313" cy="511175"/>
            </a:xfrm>
            <a:solidFill>
              <a:schemeClr val="bg1">
                <a:lumMod val="85000"/>
              </a:schemeClr>
            </a:solidFill>
          </p:grpSpPr>
          <p:sp>
            <p:nvSpPr>
              <p:cNvPr id="5" name="Freeform 91"/>
              <p:cNvSpPr>
                <a:spLocks noEditPoints="1"/>
              </p:cNvSpPr>
              <p:nvPr/>
            </p:nvSpPr>
            <p:spPr bwMode="auto">
              <a:xfrm>
                <a:off x="1985963" y="3041650"/>
                <a:ext cx="468313" cy="295275"/>
              </a:xfrm>
              <a:custGeom>
                <a:avLst/>
                <a:gdLst>
                  <a:gd name="T0" fmla="*/ 188 w 221"/>
                  <a:gd name="T1" fmla="*/ 11 h 139"/>
                  <a:gd name="T2" fmla="*/ 182 w 221"/>
                  <a:gd name="T3" fmla="*/ 11 h 139"/>
                  <a:gd name="T4" fmla="*/ 180 w 221"/>
                  <a:gd name="T5" fmla="*/ 10 h 139"/>
                  <a:gd name="T6" fmla="*/ 180 w 221"/>
                  <a:gd name="T7" fmla="*/ 5 h 139"/>
                  <a:gd name="T8" fmla="*/ 175 w 221"/>
                  <a:gd name="T9" fmla="*/ 0 h 139"/>
                  <a:gd name="T10" fmla="*/ 2 w 221"/>
                  <a:gd name="T11" fmla="*/ 0 h 139"/>
                  <a:gd name="T12" fmla="*/ 0 w 221"/>
                  <a:gd name="T13" fmla="*/ 3 h 139"/>
                  <a:gd name="T14" fmla="*/ 0 w 221"/>
                  <a:gd name="T15" fmla="*/ 64 h 139"/>
                  <a:gd name="T16" fmla="*/ 74 w 221"/>
                  <a:gd name="T17" fmla="*/ 139 h 139"/>
                  <a:gd name="T18" fmla="*/ 105 w 221"/>
                  <a:gd name="T19" fmla="*/ 139 h 139"/>
                  <a:gd name="T20" fmla="*/ 175 w 221"/>
                  <a:gd name="T21" fmla="*/ 91 h 139"/>
                  <a:gd name="T22" fmla="*/ 178 w 221"/>
                  <a:gd name="T23" fmla="*/ 90 h 139"/>
                  <a:gd name="T24" fmla="*/ 188 w 221"/>
                  <a:gd name="T25" fmla="*/ 91 h 139"/>
                  <a:gd name="T26" fmla="*/ 221 w 221"/>
                  <a:gd name="T27" fmla="*/ 58 h 139"/>
                  <a:gd name="T28" fmla="*/ 221 w 221"/>
                  <a:gd name="T29" fmla="*/ 44 h 139"/>
                  <a:gd name="T30" fmla="*/ 188 w 221"/>
                  <a:gd name="T31" fmla="*/ 11 h 139"/>
                  <a:gd name="T32" fmla="*/ 207 w 221"/>
                  <a:gd name="T33" fmla="*/ 58 h 139"/>
                  <a:gd name="T34" fmla="*/ 188 w 221"/>
                  <a:gd name="T35" fmla="*/ 77 h 139"/>
                  <a:gd name="T36" fmla="*/ 182 w 221"/>
                  <a:gd name="T37" fmla="*/ 76 h 139"/>
                  <a:gd name="T38" fmla="*/ 179 w 221"/>
                  <a:gd name="T39" fmla="*/ 73 h 139"/>
                  <a:gd name="T40" fmla="*/ 180 w 221"/>
                  <a:gd name="T41" fmla="*/ 64 h 139"/>
                  <a:gd name="T42" fmla="*/ 180 w 221"/>
                  <a:gd name="T43" fmla="*/ 28 h 139"/>
                  <a:gd name="T44" fmla="*/ 182 w 221"/>
                  <a:gd name="T45" fmla="*/ 26 h 139"/>
                  <a:gd name="T46" fmla="*/ 188 w 221"/>
                  <a:gd name="T47" fmla="*/ 25 h 139"/>
                  <a:gd name="T48" fmla="*/ 207 w 221"/>
                  <a:gd name="T49" fmla="*/ 44 h 139"/>
                  <a:gd name="T50" fmla="*/ 207 w 221"/>
                  <a:gd name="T51" fmla="*/ 5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1" h="139">
                    <a:moveTo>
                      <a:pt x="188" y="11"/>
                    </a:moveTo>
                    <a:cubicBezTo>
                      <a:pt x="186" y="11"/>
                      <a:pt x="184" y="11"/>
                      <a:pt x="182" y="11"/>
                    </a:cubicBezTo>
                    <a:cubicBezTo>
                      <a:pt x="182" y="11"/>
                      <a:pt x="180" y="12"/>
                      <a:pt x="180" y="10"/>
                    </a:cubicBezTo>
                    <a:cubicBezTo>
                      <a:pt x="180" y="5"/>
                      <a:pt x="180" y="5"/>
                      <a:pt x="180" y="5"/>
                    </a:cubicBezTo>
                    <a:cubicBezTo>
                      <a:pt x="180" y="5"/>
                      <a:pt x="180" y="0"/>
                      <a:pt x="175" y="0"/>
                    </a:cubicBezTo>
                    <a:cubicBezTo>
                      <a:pt x="132" y="0"/>
                      <a:pt x="47" y="0"/>
                      <a:pt x="2" y="0"/>
                    </a:cubicBezTo>
                    <a:cubicBezTo>
                      <a:pt x="0" y="0"/>
                      <a:pt x="0" y="3"/>
                      <a:pt x="0" y="3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105"/>
                      <a:pt x="33" y="139"/>
                      <a:pt x="74" y="139"/>
                    </a:cubicBezTo>
                    <a:cubicBezTo>
                      <a:pt x="105" y="139"/>
                      <a:pt x="105" y="139"/>
                      <a:pt x="105" y="139"/>
                    </a:cubicBezTo>
                    <a:cubicBezTo>
                      <a:pt x="138" y="139"/>
                      <a:pt x="165" y="120"/>
                      <a:pt x="175" y="91"/>
                    </a:cubicBezTo>
                    <a:cubicBezTo>
                      <a:pt x="176" y="89"/>
                      <a:pt x="178" y="90"/>
                      <a:pt x="178" y="90"/>
                    </a:cubicBezTo>
                    <a:cubicBezTo>
                      <a:pt x="181" y="91"/>
                      <a:pt x="185" y="91"/>
                      <a:pt x="188" y="91"/>
                    </a:cubicBezTo>
                    <a:cubicBezTo>
                      <a:pt x="206" y="91"/>
                      <a:pt x="221" y="76"/>
                      <a:pt x="221" y="58"/>
                    </a:cubicBezTo>
                    <a:cubicBezTo>
                      <a:pt x="221" y="44"/>
                      <a:pt x="221" y="44"/>
                      <a:pt x="221" y="44"/>
                    </a:cubicBezTo>
                    <a:cubicBezTo>
                      <a:pt x="221" y="26"/>
                      <a:pt x="206" y="11"/>
                      <a:pt x="188" y="11"/>
                    </a:cubicBezTo>
                    <a:close/>
                    <a:moveTo>
                      <a:pt x="207" y="58"/>
                    </a:moveTo>
                    <a:cubicBezTo>
                      <a:pt x="207" y="69"/>
                      <a:pt x="198" y="77"/>
                      <a:pt x="188" y="77"/>
                    </a:cubicBezTo>
                    <a:cubicBezTo>
                      <a:pt x="186" y="77"/>
                      <a:pt x="184" y="77"/>
                      <a:pt x="182" y="76"/>
                    </a:cubicBezTo>
                    <a:cubicBezTo>
                      <a:pt x="181" y="76"/>
                      <a:pt x="179" y="76"/>
                      <a:pt x="179" y="73"/>
                    </a:cubicBezTo>
                    <a:cubicBezTo>
                      <a:pt x="180" y="70"/>
                      <a:pt x="180" y="68"/>
                      <a:pt x="180" y="64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26"/>
                      <a:pt x="181" y="26"/>
                      <a:pt x="182" y="26"/>
                    </a:cubicBezTo>
                    <a:cubicBezTo>
                      <a:pt x="184" y="25"/>
                      <a:pt x="186" y="25"/>
                      <a:pt x="188" y="25"/>
                    </a:cubicBezTo>
                    <a:cubicBezTo>
                      <a:pt x="198" y="25"/>
                      <a:pt x="207" y="33"/>
                      <a:pt x="207" y="44"/>
                    </a:cubicBezTo>
                    <a:lnTo>
                      <a:pt x="207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" name="Freeform 92"/>
              <p:cNvSpPr/>
              <p:nvPr/>
            </p:nvSpPr>
            <p:spPr bwMode="auto">
              <a:xfrm>
                <a:off x="2005013" y="3357563"/>
                <a:ext cx="354013" cy="47625"/>
              </a:xfrm>
              <a:custGeom>
                <a:avLst/>
                <a:gdLst>
                  <a:gd name="T0" fmla="*/ 167 w 167"/>
                  <a:gd name="T1" fmla="*/ 17 h 22"/>
                  <a:gd name="T2" fmla="*/ 162 w 167"/>
                  <a:gd name="T3" fmla="*/ 22 h 22"/>
                  <a:gd name="T4" fmla="*/ 5 w 167"/>
                  <a:gd name="T5" fmla="*/ 22 h 22"/>
                  <a:gd name="T6" fmla="*/ 0 w 167"/>
                  <a:gd name="T7" fmla="*/ 17 h 22"/>
                  <a:gd name="T8" fmla="*/ 0 w 167"/>
                  <a:gd name="T9" fmla="*/ 5 h 22"/>
                  <a:gd name="T10" fmla="*/ 5 w 167"/>
                  <a:gd name="T11" fmla="*/ 0 h 22"/>
                  <a:gd name="T12" fmla="*/ 162 w 167"/>
                  <a:gd name="T13" fmla="*/ 0 h 22"/>
                  <a:gd name="T14" fmla="*/ 167 w 167"/>
                  <a:gd name="T15" fmla="*/ 5 h 22"/>
                  <a:gd name="T16" fmla="*/ 167 w 167"/>
                  <a:gd name="T17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22">
                    <a:moveTo>
                      <a:pt x="167" y="17"/>
                    </a:moveTo>
                    <a:cubicBezTo>
                      <a:pt x="167" y="19"/>
                      <a:pt x="165" y="22"/>
                      <a:pt x="162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2" y="22"/>
                      <a:pt x="0" y="19"/>
                      <a:pt x="0" y="1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5" y="0"/>
                      <a:pt x="167" y="2"/>
                      <a:pt x="167" y="5"/>
                    </a:cubicBezTo>
                    <a:cubicBezTo>
                      <a:pt x="167" y="17"/>
                      <a:pt x="167" y="17"/>
                      <a:pt x="167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" name="Freeform 93"/>
              <p:cNvSpPr/>
              <p:nvPr/>
            </p:nvSpPr>
            <p:spPr bwMode="auto">
              <a:xfrm>
                <a:off x="2103438" y="2906713"/>
                <a:ext cx="57150" cy="109538"/>
              </a:xfrm>
              <a:custGeom>
                <a:avLst/>
                <a:gdLst>
                  <a:gd name="T0" fmla="*/ 9 w 27"/>
                  <a:gd name="T1" fmla="*/ 52 h 52"/>
                  <a:gd name="T2" fmla="*/ 6 w 27"/>
                  <a:gd name="T3" fmla="*/ 52 h 52"/>
                  <a:gd name="T4" fmla="*/ 1 w 27"/>
                  <a:gd name="T5" fmla="*/ 44 h 52"/>
                  <a:gd name="T6" fmla="*/ 10 w 27"/>
                  <a:gd name="T7" fmla="*/ 34 h 52"/>
                  <a:gd name="T8" fmla="*/ 16 w 27"/>
                  <a:gd name="T9" fmla="*/ 29 h 52"/>
                  <a:gd name="T10" fmla="*/ 16 w 27"/>
                  <a:gd name="T11" fmla="*/ 29 h 52"/>
                  <a:gd name="T12" fmla="*/ 9 w 27"/>
                  <a:gd name="T13" fmla="*/ 20 h 52"/>
                  <a:gd name="T14" fmla="*/ 0 w 27"/>
                  <a:gd name="T15" fmla="*/ 9 h 52"/>
                  <a:gd name="T16" fmla="*/ 5 w 27"/>
                  <a:gd name="T17" fmla="*/ 1 h 52"/>
                  <a:gd name="T18" fmla="*/ 12 w 27"/>
                  <a:gd name="T19" fmla="*/ 2 h 52"/>
                  <a:gd name="T20" fmla="*/ 11 w 27"/>
                  <a:gd name="T21" fmla="*/ 7 h 52"/>
                  <a:gd name="T22" fmla="*/ 9 w 27"/>
                  <a:gd name="T23" fmla="*/ 9 h 52"/>
                  <a:gd name="T24" fmla="*/ 15 w 27"/>
                  <a:gd name="T25" fmla="*/ 15 h 52"/>
                  <a:gd name="T26" fmla="*/ 25 w 27"/>
                  <a:gd name="T27" fmla="*/ 31 h 52"/>
                  <a:gd name="T28" fmla="*/ 16 w 27"/>
                  <a:gd name="T29" fmla="*/ 40 h 52"/>
                  <a:gd name="T30" fmla="*/ 10 w 27"/>
                  <a:gd name="T31" fmla="*/ 44 h 52"/>
                  <a:gd name="T32" fmla="*/ 12 w 27"/>
                  <a:gd name="T33" fmla="*/ 46 h 52"/>
                  <a:gd name="T34" fmla="*/ 13 w 27"/>
                  <a:gd name="T35" fmla="*/ 51 h 52"/>
                  <a:gd name="T36" fmla="*/ 9 w 27"/>
                  <a:gd name="T3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52">
                    <a:moveTo>
                      <a:pt x="9" y="52"/>
                    </a:moveTo>
                    <a:cubicBezTo>
                      <a:pt x="8" y="52"/>
                      <a:pt x="7" y="52"/>
                      <a:pt x="6" y="52"/>
                    </a:cubicBezTo>
                    <a:cubicBezTo>
                      <a:pt x="3" y="49"/>
                      <a:pt x="1" y="47"/>
                      <a:pt x="1" y="44"/>
                    </a:cubicBezTo>
                    <a:cubicBezTo>
                      <a:pt x="1" y="40"/>
                      <a:pt x="6" y="37"/>
                      <a:pt x="10" y="34"/>
                    </a:cubicBezTo>
                    <a:cubicBezTo>
                      <a:pt x="12" y="33"/>
                      <a:pt x="15" y="31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7" y="26"/>
                      <a:pt x="14" y="24"/>
                      <a:pt x="9" y="20"/>
                    </a:cubicBezTo>
                    <a:cubicBezTo>
                      <a:pt x="4" y="17"/>
                      <a:pt x="0" y="13"/>
                      <a:pt x="0" y="9"/>
                    </a:cubicBezTo>
                    <a:cubicBezTo>
                      <a:pt x="0" y="6"/>
                      <a:pt x="2" y="3"/>
                      <a:pt x="5" y="1"/>
                    </a:cubicBezTo>
                    <a:cubicBezTo>
                      <a:pt x="7" y="0"/>
                      <a:pt x="10" y="0"/>
                      <a:pt x="12" y="2"/>
                    </a:cubicBezTo>
                    <a:cubicBezTo>
                      <a:pt x="14" y="3"/>
                      <a:pt x="14" y="6"/>
                      <a:pt x="11" y="7"/>
                    </a:cubicBezTo>
                    <a:cubicBezTo>
                      <a:pt x="10" y="8"/>
                      <a:pt x="9" y="8"/>
                      <a:pt x="9" y="9"/>
                    </a:cubicBezTo>
                    <a:cubicBezTo>
                      <a:pt x="9" y="10"/>
                      <a:pt x="13" y="13"/>
                      <a:pt x="15" y="15"/>
                    </a:cubicBezTo>
                    <a:cubicBezTo>
                      <a:pt x="21" y="19"/>
                      <a:pt x="27" y="24"/>
                      <a:pt x="25" y="31"/>
                    </a:cubicBezTo>
                    <a:cubicBezTo>
                      <a:pt x="24" y="35"/>
                      <a:pt x="20" y="37"/>
                      <a:pt x="16" y="40"/>
                    </a:cubicBezTo>
                    <a:cubicBezTo>
                      <a:pt x="14" y="41"/>
                      <a:pt x="10" y="43"/>
                      <a:pt x="10" y="44"/>
                    </a:cubicBezTo>
                    <a:cubicBezTo>
                      <a:pt x="10" y="44"/>
                      <a:pt x="11" y="45"/>
                      <a:pt x="12" y="46"/>
                    </a:cubicBezTo>
                    <a:cubicBezTo>
                      <a:pt x="14" y="47"/>
                      <a:pt x="15" y="50"/>
                      <a:pt x="13" y="51"/>
                    </a:cubicBezTo>
                    <a:cubicBezTo>
                      <a:pt x="12" y="52"/>
                      <a:pt x="10" y="52"/>
                      <a:pt x="9" y="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8" name="Freeform 94"/>
              <p:cNvSpPr/>
              <p:nvPr/>
            </p:nvSpPr>
            <p:spPr bwMode="auto">
              <a:xfrm>
                <a:off x="2195513" y="2894013"/>
                <a:ext cx="60325" cy="112713"/>
              </a:xfrm>
              <a:custGeom>
                <a:avLst/>
                <a:gdLst>
                  <a:gd name="T0" fmla="*/ 10 w 28"/>
                  <a:gd name="T1" fmla="*/ 53 h 53"/>
                  <a:gd name="T2" fmla="*/ 6 w 28"/>
                  <a:gd name="T3" fmla="*/ 52 h 53"/>
                  <a:gd name="T4" fmla="*/ 1 w 28"/>
                  <a:gd name="T5" fmla="*/ 44 h 53"/>
                  <a:gd name="T6" fmla="*/ 10 w 28"/>
                  <a:gd name="T7" fmla="*/ 34 h 53"/>
                  <a:gd name="T8" fmla="*/ 16 w 28"/>
                  <a:gd name="T9" fmla="*/ 29 h 53"/>
                  <a:gd name="T10" fmla="*/ 16 w 28"/>
                  <a:gd name="T11" fmla="*/ 29 h 53"/>
                  <a:gd name="T12" fmla="*/ 9 w 28"/>
                  <a:gd name="T13" fmla="*/ 20 h 53"/>
                  <a:gd name="T14" fmla="*/ 0 w 28"/>
                  <a:gd name="T15" fmla="*/ 9 h 53"/>
                  <a:gd name="T16" fmla="*/ 6 w 28"/>
                  <a:gd name="T17" fmla="*/ 1 h 53"/>
                  <a:gd name="T18" fmla="*/ 13 w 28"/>
                  <a:gd name="T19" fmla="*/ 2 h 53"/>
                  <a:gd name="T20" fmla="*/ 12 w 28"/>
                  <a:gd name="T21" fmla="*/ 7 h 53"/>
                  <a:gd name="T22" fmla="*/ 10 w 28"/>
                  <a:gd name="T23" fmla="*/ 9 h 53"/>
                  <a:gd name="T24" fmla="*/ 16 w 28"/>
                  <a:gd name="T25" fmla="*/ 15 h 53"/>
                  <a:gd name="T26" fmla="*/ 26 w 28"/>
                  <a:gd name="T27" fmla="*/ 31 h 53"/>
                  <a:gd name="T28" fmla="*/ 16 w 28"/>
                  <a:gd name="T29" fmla="*/ 40 h 53"/>
                  <a:gd name="T30" fmla="*/ 11 w 28"/>
                  <a:gd name="T31" fmla="*/ 44 h 53"/>
                  <a:gd name="T32" fmla="*/ 13 w 28"/>
                  <a:gd name="T33" fmla="*/ 46 h 53"/>
                  <a:gd name="T34" fmla="*/ 13 w 28"/>
                  <a:gd name="T35" fmla="*/ 51 h 53"/>
                  <a:gd name="T36" fmla="*/ 10 w 28"/>
                  <a:gd name="T3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53">
                    <a:moveTo>
                      <a:pt x="10" y="53"/>
                    </a:moveTo>
                    <a:cubicBezTo>
                      <a:pt x="8" y="53"/>
                      <a:pt x="7" y="52"/>
                      <a:pt x="6" y="52"/>
                    </a:cubicBezTo>
                    <a:cubicBezTo>
                      <a:pt x="3" y="49"/>
                      <a:pt x="1" y="47"/>
                      <a:pt x="1" y="44"/>
                    </a:cubicBezTo>
                    <a:cubicBezTo>
                      <a:pt x="1" y="40"/>
                      <a:pt x="6" y="37"/>
                      <a:pt x="10" y="34"/>
                    </a:cubicBezTo>
                    <a:cubicBezTo>
                      <a:pt x="13" y="33"/>
                      <a:pt x="16" y="31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7" y="27"/>
                      <a:pt x="14" y="24"/>
                      <a:pt x="9" y="20"/>
                    </a:cubicBezTo>
                    <a:cubicBezTo>
                      <a:pt x="5" y="17"/>
                      <a:pt x="0" y="13"/>
                      <a:pt x="0" y="9"/>
                    </a:cubicBezTo>
                    <a:cubicBezTo>
                      <a:pt x="0" y="6"/>
                      <a:pt x="2" y="4"/>
                      <a:pt x="6" y="1"/>
                    </a:cubicBezTo>
                    <a:cubicBezTo>
                      <a:pt x="8" y="0"/>
                      <a:pt x="11" y="0"/>
                      <a:pt x="13" y="2"/>
                    </a:cubicBezTo>
                    <a:cubicBezTo>
                      <a:pt x="14" y="3"/>
                      <a:pt x="14" y="6"/>
                      <a:pt x="12" y="7"/>
                    </a:cubicBezTo>
                    <a:cubicBezTo>
                      <a:pt x="11" y="8"/>
                      <a:pt x="10" y="9"/>
                      <a:pt x="10" y="9"/>
                    </a:cubicBezTo>
                    <a:cubicBezTo>
                      <a:pt x="10" y="10"/>
                      <a:pt x="13" y="13"/>
                      <a:pt x="16" y="15"/>
                    </a:cubicBezTo>
                    <a:cubicBezTo>
                      <a:pt x="21" y="19"/>
                      <a:pt x="28" y="24"/>
                      <a:pt x="26" y="31"/>
                    </a:cubicBezTo>
                    <a:cubicBezTo>
                      <a:pt x="25" y="35"/>
                      <a:pt x="20" y="38"/>
                      <a:pt x="16" y="40"/>
                    </a:cubicBezTo>
                    <a:cubicBezTo>
                      <a:pt x="15" y="41"/>
                      <a:pt x="11" y="44"/>
                      <a:pt x="11" y="44"/>
                    </a:cubicBezTo>
                    <a:cubicBezTo>
                      <a:pt x="11" y="44"/>
                      <a:pt x="11" y="45"/>
                      <a:pt x="13" y="46"/>
                    </a:cubicBezTo>
                    <a:cubicBezTo>
                      <a:pt x="15" y="47"/>
                      <a:pt x="15" y="50"/>
                      <a:pt x="13" y="51"/>
                    </a:cubicBezTo>
                    <a:cubicBezTo>
                      <a:pt x="12" y="52"/>
                      <a:pt x="11" y="53"/>
                      <a:pt x="10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t="56697"/>
            <a:stretch>
              <a:fillRect/>
            </a:stretch>
          </p:blipFill>
          <p:spPr>
            <a:xfrm>
              <a:off x="1265740" y="2661282"/>
              <a:ext cx="1475360" cy="696951"/>
            </a:xfrm>
            <a:custGeom>
              <a:avLst/>
              <a:gdLst>
                <a:gd name="connsiteX0" fmla="*/ 0 w 1475360"/>
                <a:gd name="connsiteY0" fmla="*/ 0 h 696951"/>
                <a:gd name="connsiteX1" fmla="*/ 1475360 w 1475360"/>
                <a:gd name="connsiteY1" fmla="*/ 0 h 696951"/>
                <a:gd name="connsiteX2" fmla="*/ 1475360 w 1475360"/>
                <a:gd name="connsiteY2" fmla="*/ 696951 h 696951"/>
                <a:gd name="connsiteX3" fmla="*/ 0 w 1475360"/>
                <a:gd name="connsiteY3" fmla="*/ 696951 h 69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5360" h="696951">
                  <a:moveTo>
                    <a:pt x="0" y="0"/>
                  </a:moveTo>
                  <a:lnTo>
                    <a:pt x="1475360" y="0"/>
                  </a:lnTo>
                  <a:lnTo>
                    <a:pt x="1475360" y="696951"/>
                  </a:lnTo>
                  <a:lnTo>
                    <a:pt x="0" y="696951"/>
                  </a:lnTo>
                  <a:close/>
                </a:path>
              </a:pathLst>
            </a:custGeom>
          </p:spPr>
        </p:pic>
      </p:grpSp>
      <p:grpSp>
        <p:nvGrpSpPr>
          <p:cNvPr id="41" name="组合 40"/>
          <p:cNvGrpSpPr/>
          <p:nvPr/>
        </p:nvGrpSpPr>
        <p:grpSpPr>
          <a:xfrm>
            <a:off x="3986637" y="1748698"/>
            <a:ext cx="1475360" cy="1609535"/>
            <a:chOff x="3986637" y="1748698"/>
            <a:chExt cx="1475360" cy="1609535"/>
          </a:xfrm>
        </p:grpSpPr>
        <p:grpSp>
          <p:nvGrpSpPr>
            <p:cNvPr id="9" name="Group 126"/>
            <p:cNvGrpSpPr/>
            <p:nvPr/>
          </p:nvGrpSpPr>
          <p:grpSpPr>
            <a:xfrm>
              <a:off x="3987420" y="1748698"/>
              <a:ext cx="1474577" cy="1609535"/>
              <a:chOff x="1985963" y="2894013"/>
              <a:chExt cx="468313" cy="511175"/>
            </a:xfrm>
            <a:solidFill>
              <a:schemeClr val="bg1">
                <a:lumMod val="85000"/>
              </a:schemeClr>
            </a:solidFill>
          </p:grpSpPr>
          <p:sp>
            <p:nvSpPr>
              <p:cNvPr id="10" name="Freeform 91"/>
              <p:cNvSpPr>
                <a:spLocks noEditPoints="1"/>
              </p:cNvSpPr>
              <p:nvPr/>
            </p:nvSpPr>
            <p:spPr bwMode="auto">
              <a:xfrm>
                <a:off x="1985963" y="3041650"/>
                <a:ext cx="468313" cy="295275"/>
              </a:xfrm>
              <a:custGeom>
                <a:avLst/>
                <a:gdLst>
                  <a:gd name="T0" fmla="*/ 188 w 221"/>
                  <a:gd name="T1" fmla="*/ 11 h 139"/>
                  <a:gd name="T2" fmla="*/ 182 w 221"/>
                  <a:gd name="T3" fmla="*/ 11 h 139"/>
                  <a:gd name="T4" fmla="*/ 180 w 221"/>
                  <a:gd name="T5" fmla="*/ 10 h 139"/>
                  <a:gd name="T6" fmla="*/ 180 w 221"/>
                  <a:gd name="T7" fmla="*/ 5 h 139"/>
                  <a:gd name="T8" fmla="*/ 175 w 221"/>
                  <a:gd name="T9" fmla="*/ 0 h 139"/>
                  <a:gd name="T10" fmla="*/ 2 w 221"/>
                  <a:gd name="T11" fmla="*/ 0 h 139"/>
                  <a:gd name="T12" fmla="*/ 0 w 221"/>
                  <a:gd name="T13" fmla="*/ 3 h 139"/>
                  <a:gd name="T14" fmla="*/ 0 w 221"/>
                  <a:gd name="T15" fmla="*/ 64 h 139"/>
                  <a:gd name="T16" fmla="*/ 74 w 221"/>
                  <a:gd name="T17" fmla="*/ 139 h 139"/>
                  <a:gd name="T18" fmla="*/ 105 w 221"/>
                  <a:gd name="T19" fmla="*/ 139 h 139"/>
                  <a:gd name="T20" fmla="*/ 175 w 221"/>
                  <a:gd name="T21" fmla="*/ 91 h 139"/>
                  <a:gd name="T22" fmla="*/ 178 w 221"/>
                  <a:gd name="T23" fmla="*/ 90 h 139"/>
                  <a:gd name="T24" fmla="*/ 188 w 221"/>
                  <a:gd name="T25" fmla="*/ 91 h 139"/>
                  <a:gd name="T26" fmla="*/ 221 w 221"/>
                  <a:gd name="T27" fmla="*/ 58 h 139"/>
                  <a:gd name="T28" fmla="*/ 221 w 221"/>
                  <a:gd name="T29" fmla="*/ 44 h 139"/>
                  <a:gd name="T30" fmla="*/ 188 w 221"/>
                  <a:gd name="T31" fmla="*/ 11 h 139"/>
                  <a:gd name="T32" fmla="*/ 207 w 221"/>
                  <a:gd name="T33" fmla="*/ 58 h 139"/>
                  <a:gd name="T34" fmla="*/ 188 w 221"/>
                  <a:gd name="T35" fmla="*/ 77 h 139"/>
                  <a:gd name="T36" fmla="*/ 182 w 221"/>
                  <a:gd name="T37" fmla="*/ 76 h 139"/>
                  <a:gd name="T38" fmla="*/ 179 w 221"/>
                  <a:gd name="T39" fmla="*/ 73 h 139"/>
                  <a:gd name="T40" fmla="*/ 180 w 221"/>
                  <a:gd name="T41" fmla="*/ 64 h 139"/>
                  <a:gd name="T42" fmla="*/ 180 w 221"/>
                  <a:gd name="T43" fmla="*/ 28 h 139"/>
                  <a:gd name="T44" fmla="*/ 182 w 221"/>
                  <a:gd name="T45" fmla="*/ 26 h 139"/>
                  <a:gd name="T46" fmla="*/ 188 w 221"/>
                  <a:gd name="T47" fmla="*/ 25 h 139"/>
                  <a:gd name="T48" fmla="*/ 207 w 221"/>
                  <a:gd name="T49" fmla="*/ 44 h 139"/>
                  <a:gd name="T50" fmla="*/ 207 w 221"/>
                  <a:gd name="T51" fmla="*/ 5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1" h="139">
                    <a:moveTo>
                      <a:pt x="188" y="11"/>
                    </a:moveTo>
                    <a:cubicBezTo>
                      <a:pt x="186" y="11"/>
                      <a:pt x="184" y="11"/>
                      <a:pt x="182" y="11"/>
                    </a:cubicBezTo>
                    <a:cubicBezTo>
                      <a:pt x="182" y="11"/>
                      <a:pt x="180" y="12"/>
                      <a:pt x="180" y="10"/>
                    </a:cubicBezTo>
                    <a:cubicBezTo>
                      <a:pt x="180" y="5"/>
                      <a:pt x="180" y="5"/>
                      <a:pt x="180" y="5"/>
                    </a:cubicBezTo>
                    <a:cubicBezTo>
                      <a:pt x="180" y="5"/>
                      <a:pt x="180" y="0"/>
                      <a:pt x="175" y="0"/>
                    </a:cubicBezTo>
                    <a:cubicBezTo>
                      <a:pt x="132" y="0"/>
                      <a:pt x="47" y="0"/>
                      <a:pt x="2" y="0"/>
                    </a:cubicBezTo>
                    <a:cubicBezTo>
                      <a:pt x="0" y="0"/>
                      <a:pt x="0" y="3"/>
                      <a:pt x="0" y="3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105"/>
                      <a:pt x="33" y="139"/>
                      <a:pt x="74" y="139"/>
                    </a:cubicBezTo>
                    <a:cubicBezTo>
                      <a:pt x="105" y="139"/>
                      <a:pt x="105" y="139"/>
                      <a:pt x="105" y="139"/>
                    </a:cubicBezTo>
                    <a:cubicBezTo>
                      <a:pt x="138" y="139"/>
                      <a:pt x="165" y="120"/>
                      <a:pt x="175" y="91"/>
                    </a:cubicBezTo>
                    <a:cubicBezTo>
                      <a:pt x="176" y="89"/>
                      <a:pt x="178" y="90"/>
                      <a:pt x="178" y="90"/>
                    </a:cubicBezTo>
                    <a:cubicBezTo>
                      <a:pt x="181" y="91"/>
                      <a:pt x="185" y="91"/>
                      <a:pt x="188" y="91"/>
                    </a:cubicBezTo>
                    <a:cubicBezTo>
                      <a:pt x="206" y="91"/>
                      <a:pt x="221" y="76"/>
                      <a:pt x="221" y="58"/>
                    </a:cubicBezTo>
                    <a:cubicBezTo>
                      <a:pt x="221" y="44"/>
                      <a:pt x="221" y="44"/>
                      <a:pt x="221" y="44"/>
                    </a:cubicBezTo>
                    <a:cubicBezTo>
                      <a:pt x="221" y="26"/>
                      <a:pt x="206" y="11"/>
                      <a:pt x="188" y="11"/>
                    </a:cubicBezTo>
                    <a:close/>
                    <a:moveTo>
                      <a:pt x="207" y="58"/>
                    </a:moveTo>
                    <a:cubicBezTo>
                      <a:pt x="207" y="69"/>
                      <a:pt x="198" y="77"/>
                      <a:pt x="188" y="77"/>
                    </a:cubicBezTo>
                    <a:cubicBezTo>
                      <a:pt x="186" y="77"/>
                      <a:pt x="184" y="77"/>
                      <a:pt x="182" y="76"/>
                    </a:cubicBezTo>
                    <a:cubicBezTo>
                      <a:pt x="181" y="76"/>
                      <a:pt x="179" y="76"/>
                      <a:pt x="179" y="73"/>
                    </a:cubicBezTo>
                    <a:cubicBezTo>
                      <a:pt x="180" y="70"/>
                      <a:pt x="180" y="68"/>
                      <a:pt x="180" y="64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26"/>
                      <a:pt x="181" y="26"/>
                      <a:pt x="182" y="26"/>
                    </a:cubicBezTo>
                    <a:cubicBezTo>
                      <a:pt x="184" y="25"/>
                      <a:pt x="186" y="25"/>
                      <a:pt x="188" y="25"/>
                    </a:cubicBezTo>
                    <a:cubicBezTo>
                      <a:pt x="198" y="25"/>
                      <a:pt x="207" y="33"/>
                      <a:pt x="207" y="44"/>
                    </a:cubicBezTo>
                    <a:lnTo>
                      <a:pt x="207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1" name="Freeform 92"/>
              <p:cNvSpPr/>
              <p:nvPr/>
            </p:nvSpPr>
            <p:spPr bwMode="auto">
              <a:xfrm>
                <a:off x="2005013" y="3357563"/>
                <a:ext cx="354013" cy="47625"/>
              </a:xfrm>
              <a:custGeom>
                <a:avLst/>
                <a:gdLst>
                  <a:gd name="T0" fmla="*/ 167 w 167"/>
                  <a:gd name="T1" fmla="*/ 17 h 22"/>
                  <a:gd name="T2" fmla="*/ 162 w 167"/>
                  <a:gd name="T3" fmla="*/ 22 h 22"/>
                  <a:gd name="T4" fmla="*/ 5 w 167"/>
                  <a:gd name="T5" fmla="*/ 22 h 22"/>
                  <a:gd name="T6" fmla="*/ 0 w 167"/>
                  <a:gd name="T7" fmla="*/ 17 h 22"/>
                  <a:gd name="T8" fmla="*/ 0 w 167"/>
                  <a:gd name="T9" fmla="*/ 5 h 22"/>
                  <a:gd name="T10" fmla="*/ 5 w 167"/>
                  <a:gd name="T11" fmla="*/ 0 h 22"/>
                  <a:gd name="T12" fmla="*/ 162 w 167"/>
                  <a:gd name="T13" fmla="*/ 0 h 22"/>
                  <a:gd name="T14" fmla="*/ 167 w 167"/>
                  <a:gd name="T15" fmla="*/ 5 h 22"/>
                  <a:gd name="T16" fmla="*/ 167 w 167"/>
                  <a:gd name="T17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22">
                    <a:moveTo>
                      <a:pt x="167" y="17"/>
                    </a:moveTo>
                    <a:cubicBezTo>
                      <a:pt x="167" y="19"/>
                      <a:pt x="165" y="22"/>
                      <a:pt x="162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2" y="22"/>
                      <a:pt x="0" y="19"/>
                      <a:pt x="0" y="1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5" y="0"/>
                      <a:pt x="167" y="2"/>
                      <a:pt x="167" y="5"/>
                    </a:cubicBezTo>
                    <a:cubicBezTo>
                      <a:pt x="167" y="17"/>
                      <a:pt x="167" y="17"/>
                      <a:pt x="167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2" name="Freeform 93"/>
              <p:cNvSpPr/>
              <p:nvPr/>
            </p:nvSpPr>
            <p:spPr bwMode="auto">
              <a:xfrm>
                <a:off x="2103438" y="2906713"/>
                <a:ext cx="57150" cy="109538"/>
              </a:xfrm>
              <a:custGeom>
                <a:avLst/>
                <a:gdLst>
                  <a:gd name="T0" fmla="*/ 9 w 27"/>
                  <a:gd name="T1" fmla="*/ 52 h 52"/>
                  <a:gd name="T2" fmla="*/ 6 w 27"/>
                  <a:gd name="T3" fmla="*/ 52 h 52"/>
                  <a:gd name="T4" fmla="*/ 1 w 27"/>
                  <a:gd name="T5" fmla="*/ 44 h 52"/>
                  <a:gd name="T6" fmla="*/ 10 w 27"/>
                  <a:gd name="T7" fmla="*/ 34 h 52"/>
                  <a:gd name="T8" fmla="*/ 16 w 27"/>
                  <a:gd name="T9" fmla="*/ 29 h 52"/>
                  <a:gd name="T10" fmla="*/ 16 w 27"/>
                  <a:gd name="T11" fmla="*/ 29 h 52"/>
                  <a:gd name="T12" fmla="*/ 9 w 27"/>
                  <a:gd name="T13" fmla="*/ 20 h 52"/>
                  <a:gd name="T14" fmla="*/ 0 w 27"/>
                  <a:gd name="T15" fmla="*/ 9 h 52"/>
                  <a:gd name="T16" fmla="*/ 5 w 27"/>
                  <a:gd name="T17" fmla="*/ 1 h 52"/>
                  <a:gd name="T18" fmla="*/ 12 w 27"/>
                  <a:gd name="T19" fmla="*/ 2 h 52"/>
                  <a:gd name="T20" fmla="*/ 11 w 27"/>
                  <a:gd name="T21" fmla="*/ 7 h 52"/>
                  <a:gd name="T22" fmla="*/ 9 w 27"/>
                  <a:gd name="T23" fmla="*/ 9 h 52"/>
                  <a:gd name="T24" fmla="*/ 15 w 27"/>
                  <a:gd name="T25" fmla="*/ 15 h 52"/>
                  <a:gd name="T26" fmla="*/ 25 w 27"/>
                  <a:gd name="T27" fmla="*/ 31 h 52"/>
                  <a:gd name="T28" fmla="*/ 16 w 27"/>
                  <a:gd name="T29" fmla="*/ 40 h 52"/>
                  <a:gd name="T30" fmla="*/ 10 w 27"/>
                  <a:gd name="T31" fmla="*/ 44 h 52"/>
                  <a:gd name="T32" fmla="*/ 12 w 27"/>
                  <a:gd name="T33" fmla="*/ 46 h 52"/>
                  <a:gd name="T34" fmla="*/ 13 w 27"/>
                  <a:gd name="T35" fmla="*/ 51 h 52"/>
                  <a:gd name="T36" fmla="*/ 9 w 27"/>
                  <a:gd name="T3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52">
                    <a:moveTo>
                      <a:pt x="9" y="52"/>
                    </a:moveTo>
                    <a:cubicBezTo>
                      <a:pt x="8" y="52"/>
                      <a:pt x="7" y="52"/>
                      <a:pt x="6" y="52"/>
                    </a:cubicBezTo>
                    <a:cubicBezTo>
                      <a:pt x="3" y="49"/>
                      <a:pt x="1" y="47"/>
                      <a:pt x="1" y="44"/>
                    </a:cubicBezTo>
                    <a:cubicBezTo>
                      <a:pt x="1" y="40"/>
                      <a:pt x="6" y="37"/>
                      <a:pt x="10" y="34"/>
                    </a:cubicBezTo>
                    <a:cubicBezTo>
                      <a:pt x="12" y="33"/>
                      <a:pt x="15" y="31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7" y="26"/>
                      <a:pt x="14" y="24"/>
                      <a:pt x="9" y="20"/>
                    </a:cubicBezTo>
                    <a:cubicBezTo>
                      <a:pt x="4" y="17"/>
                      <a:pt x="0" y="13"/>
                      <a:pt x="0" y="9"/>
                    </a:cubicBezTo>
                    <a:cubicBezTo>
                      <a:pt x="0" y="6"/>
                      <a:pt x="2" y="3"/>
                      <a:pt x="5" y="1"/>
                    </a:cubicBezTo>
                    <a:cubicBezTo>
                      <a:pt x="7" y="0"/>
                      <a:pt x="10" y="0"/>
                      <a:pt x="12" y="2"/>
                    </a:cubicBezTo>
                    <a:cubicBezTo>
                      <a:pt x="14" y="3"/>
                      <a:pt x="14" y="6"/>
                      <a:pt x="11" y="7"/>
                    </a:cubicBezTo>
                    <a:cubicBezTo>
                      <a:pt x="10" y="8"/>
                      <a:pt x="9" y="8"/>
                      <a:pt x="9" y="9"/>
                    </a:cubicBezTo>
                    <a:cubicBezTo>
                      <a:pt x="9" y="10"/>
                      <a:pt x="13" y="13"/>
                      <a:pt x="15" y="15"/>
                    </a:cubicBezTo>
                    <a:cubicBezTo>
                      <a:pt x="21" y="19"/>
                      <a:pt x="27" y="24"/>
                      <a:pt x="25" y="31"/>
                    </a:cubicBezTo>
                    <a:cubicBezTo>
                      <a:pt x="24" y="35"/>
                      <a:pt x="20" y="37"/>
                      <a:pt x="16" y="40"/>
                    </a:cubicBezTo>
                    <a:cubicBezTo>
                      <a:pt x="14" y="41"/>
                      <a:pt x="10" y="43"/>
                      <a:pt x="10" y="44"/>
                    </a:cubicBezTo>
                    <a:cubicBezTo>
                      <a:pt x="10" y="44"/>
                      <a:pt x="11" y="45"/>
                      <a:pt x="12" y="46"/>
                    </a:cubicBezTo>
                    <a:cubicBezTo>
                      <a:pt x="14" y="47"/>
                      <a:pt x="15" y="50"/>
                      <a:pt x="13" y="51"/>
                    </a:cubicBezTo>
                    <a:cubicBezTo>
                      <a:pt x="12" y="52"/>
                      <a:pt x="10" y="52"/>
                      <a:pt x="9" y="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3" name="Freeform 94"/>
              <p:cNvSpPr/>
              <p:nvPr/>
            </p:nvSpPr>
            <p:spPr bwMode="auto">
              <a:xfrm>
                <a:off x="2195513" y="2894013"/>
                <a:ext cx="60325" cy="112713"/>
              </a:xfrm>
              <a:custGeom>
                <a:avLst/>
                <a:gdLst>
                  <a:gd name="T0" fmla="*/ 10 w 28"/>
                  <a:gd name="T1" fmla="*/ 53 h 53"/>
                  <a:gd name="T2" fmla="*/ 6 w 28"/>
                  <a:gd name="T3" fmla="*/ 52 h 53"/>
                  <a:gd name="T4" fmla="*/ 1 w 28"/>
                  <a:gd name="T5" fmla="*/ 44 h 53"/>
                  <a:gd name="T6" fmla="*/ 10 w 28"/>
                  <a:gd name="T7" fmla="*/ 34 h 53"/>
                  <a:gd name="T8" fmla="*/ 16 w 28"/>
                  <a:gd name="T9" fmla="*/ 29 h 53"/>
                  <a:gd name="T10" fmla="*/ 16 w 28"/>
                  <a:gd name="T11" fmla="*/ 29 h 53"/>
                  <a:gd name="T12" fmla="*/ 9 w 28"/>
                  <a:gd name="T13" fmla="*/ 20 h 53"/>
                  <a:gd name="T14" fmla="*/ 0 w 28"/>
                  <a:gd name="T15" fmla="*/ 9 h 53"/>
                  <a:gd name="T16" fmla="*/ 6 w 28"/>
                  <a:gd name="T17" fmla="*/ 1 h 53"/>
                  <a:gd name="T18" fmla="*/ 13 w 28"/>
                  <a:gd name="T19" fmla="*/ 2 h 53"/>
                  <a:gd name="T20" fmla="*/ 12 w 28"/>
                  <a:gd name="T21" fmla="*/ 7 h 53"/>
                  <a:gd name="T22" fmla="*/ 10 w 28"/>
                  <a:gd name="T23" fmla="*/ 9 h 53"/>
                  <a:gd name="T24" fmla="*/ 16 w 28"/>
                  <a:gd name="T25" fmla="*/ 15 h 53"/>
                  <a:gd name="T26" fmla="*/ 26 w 28"/>
                  <a:gd name="T27" fmla="*/ 31 h 53"/>
                  <a:gd name="T28" fmla="*/ 16 w 28"/>
                  <a:gd name="T29" fmla="*/ 40 h 53"/>
                  <a:gd name="T30" fmla="*/ 11 w 28"/>
                  <a:gd name="T31" fmla="*/ 44 h 53"/>
                  <a:gd name="T32" fmla="*/ 13 w 28"/>
                  <a:gd name="T33" fmla="*/ 46 h 53"/>
                  <a:gd name="T34" fmla="*/ 13 w 28"/>
                  <a:gd name="T35" fmla="*/ 51 h 53"/>
                  <a:gd name="T36" fmla="*/ 10 w 28"/>
                  <a:gd name="T3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53">
                    <a:moveTo>
                      <a:pt x="10" y="53"/>
                    </a:moveTo>
                    <a:cubicBezTo>
                      <a:pt x="8" y="53"/>
                      <a:pt x="7" y="52"/>
                      <a:pt x="6" y="52"/>
                    </a:cubicBezTo>
                    <a:cubicBezTo>
                      <a:pt x="3" y="49"/>
                      <a:pt x="1" y="47"/>
                      <a:pt x="1" y="44"/>
                    </a:cubicBezTo>
                    <a:cubicBezTo>
                      <a:pt x="1" y="40"/>
                      <a:pt x="6" y="37"/>
                      <a:pt x="10" y="34"/>
                    </a:cubicBezTo>
                    <a:cubicBezTo>
                      <a:pt x="13" y="33"/>
                      <a:pt x="16" y="31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7" y="27"/>
                      <a:pt x="14" y="24"/>
                      <a:pt x="9" y="20"/>
                    </a:cubicBezTo>
                    <a:cubicBezTo>
                      <a:pt x="5" y="17"/>
                      <a:pt x="0" y="13"/>
                      <a:pt x="0" y="9"/>
                    </a:cubicBezTo>
                    <a:cubicBezTo>
                      <a:pt x="0" y="6"/>
                      <a:pt x="2" y="4"/>
                      <a:pt x="6" y="1"/>
                    </a:cubicBezTo>
                    <a:cubicBezTo>
                      <a:pt x="8" y="0"/>
                      <a:pt x="11" y="0"/>
                      <a:pt x="13" y="2"/>
                    </a:cubicBezTo>
                    <a:cubicBezTo>
                      <a:pt x="14" y="3"/>
                      <a:pt x="14" y="6"/>
                      <a:pt x="12" y="7"/>
                    </a:cubicBezTo>
                    <a:cubicBezTo>
                      <a:pt x="11" y="8"/>
                      <a:pt x="10" y="9"/>
                      <a:pt x="10" y="9"/>
                    </a:cubicBezTo>
                    <a:cubicBezTo>
                      <a:pt x="10" y="10"/>
                      <a:pt x="13" y="13"/>
                      <a:pt x="16" y="15"/>
                    </a:cubicBezTo>
                    <a:cubicBezTo>
                      <a:pt x="21" y="19"/>
                      <a:pt x="28" y="24"/>
                      <a:pt x="26" y="31"/>
                    </a:cubicBezTo>
                    <a:cubicBezTo>
                      <a:pt x="25" y="35"/>
                      <a:pt x="20" y="38"/>
                      <a:pt x="16" y="40"/>
                    </a:cubicBezTo>
                    <a:cubicBezTo>
                      <a:pt x="15" y="41"/>
                      <a:pt x="11" y="44"/>
                      <a:pt x="11" y="44"/>
                    </a:cubicBezTo>
                    <a:cubicBezTo>
                      <a:pt x="11" y="44"/>
                      <a:pt x="11" y="45"/>
                      <a:pt x="13" y="46"/>
                    </a:cubicBezTo>
                    <a:cubicBezTo>
                      <a:pt x="15" y="47"/>
                      <a:pt x="15" y="50"/>
                      <a:pt x="13" y="51"/>
                    </a:cubicBezTo>
                    <a:cubicBezTo>
                      <a:pt x="12" y="52"/>
                      <a:pt x="11" y="53"/>
                      <a:pt x="10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t="42494" b="-1"/>
            <a:stretch>
              <a:fillRect/>
            </a:stretch>
          </p:blipFill>
          <p:spPr>
            <a:xfrm>
              <a:off x="3986637" y="2432683"/>
              <a:ext cx="1475360" cy="925550"/>
            </a:xfrm>
            <a:custGeom>
              <a:avLst/>
              <a:gdLst>
                <a:gd name="connsiteX0" fmla="*/ 0 w 1475360"/>
                <a:gd name="connsiteY0" fmla="*/ 0 h 696951"/>
                <a:gd name="connsiteX1" fmla="*/ 1475360 w 1475360"/>
                <a:gd name="connsiteY1" fmla="*/ 0 h 696951"/>
                <a:gd name="connsiteX2" fmla="*/ 1475360 w 1475360"/>
                <a:gd name="connsiteY2" fmla="*/ 696951 h 696951"/>
                <a:gd name="connsiteX3" fmla="*/ 0 w 1475360"/>
                <a:gd name="connsiteY3" fmla="*/ 696951 h 69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5360" h="696951">
                  <a:moveTo>
                    <a:pt x="0" y="0"/>
                  </a:moveTo>
                  <a:lnTo>
                    <a:pt x="1475360" y="0"/>
                  </a:lnTo>
                  <a:lnTo>
                    <a:pt x="1475360" y="696951"/>
                  </a:lnTo>
                  <a:lnTo>
                    <a:pt x="0" y="696951"/>
                  </a:lnTo>
                  <a:close/>
                </a:path>
              </a:pathLst>
            </a:custGeom>
          </p:spPr>
        </p:pic>
      </p:grpSp>
      <p:grpSp>
        <p:nvGrpSpPr>
          <p:cNvPr id="42" name="组合 41"/>
          <p:cNvGrpSpPr/>
          <p:nvPr/>
        </p:nvGrpSpPr>
        <p:grpSpPr>
          <a:xfrm>
            <a:off x="6707534" y="1748698"/>
            <a:ext cx="1475360" cy="1609535"/>
            <a:chOff x="6707534" y="1748698"/>
            <a:chExt cx="1475360" cy="1609535"/>
          </a:xfrm>
        </p:grpSpPr>
        <p:grpSp>
          <p:nvGrpSpPr>
            <p:cNvPr id="14" name="Group 126"/>
            <p:cNvGrpSpPr/>
            <p:nvPr/>
          </p:nvGrpSpPr>
          <p:grpSpPr>
            <a:xfrm>
              <a:off x="6708317" y="1748698"/>
              <a:ext cx="1474577" cy="1609535"/>
              <a:chOff x="1985963" y="2894013"/>
              <a:chExt cx="468313" cy="511175"/>
            </a:xfrm>
            <a:solidFill>
              <a:schemeClr val="bg1">
                <a:lumMod val="85000"/>
              </a:schemeClr>
            </a:solidFill>
          </p:grpSpPr>
          <p:sp>
            <p:nvSpPr>
              <p:cNvPr id="15" name="Freeform 91"/>
              <p:cNvSpPr>
                <a:spLocks noEditPoints="1"/>
              </p:cNvSpPr>
              <p:nvPr/>
            </p:nvSpPr>
            <p:spPr bwMode="auto">
              <a:xfrm>
                <a:off x="1985963" y="3041650"/>
                <a:ext cx="468313" cy="295275"/>
              </a:xfrm>
              <a:custGeom>
                <a:avLst/>
                <a:gdLst>
                  <a:gd name="T0" fmla="*/ 188 w 221"/>
                  <a:gd name="T1" fmla="*/ 11 h 139"/>
                  <a:gd name="T2" fmla="*/ 182 w 221"/>
                  <a:gd name="T3" fmla="*/ 11 h 139"/>
                  <a:gd name="T4" fmla="*/ 180 w 221"/>
                  <a:gd name="T5" fmla="*/ 10 h 139"/>
                  <a:gd name="T6" fmla="*/ 180 w 221"/>
                  <a:gd name="T7" fmla="*/ 5 h 139"/>
                  <a:gd name="T8" fmla="*/ 175 w 221"/>
                  <a:gd name="T9" fmla="*/ 0 h 139"/>
                  <a:gd name="T10" fmla="*/ 2 w 221"/>
                  <a:gd name="T11" fmla="*/ 0 h 139"/>
                  <a:gd name="T12" fmla="*/ 0 w 221"/>
                  <a:gd name="T13" fmla="*/ 3 h 139"/>
                  <a:gd name="T14" fmla="*/ 0 w 221"/>
                  <a:gd name="T15" fmla="*/ 64 h 139"/>
                  <a:gd name="T16" fmla="*/ 74 w 221"/>
                  <a:gd name="T17" fmla="*/ 139 h 139"/>
                  <a:gd name="T18" fmla="*/ 105 w 221"/>
                  <a:gd name="T19" fmla="*/ 139 h 139"/>
                  <a:gd name="T20" fmla="*/ 175 w 221"/>
                  <a:gd name="T21" fmla="*/ 91 h 139"/>
                  <a:gd name="T22" fmla="*/ 178 w 221"/>
                  <a:gd name="T23" fmla="*/ 90 h 139"/>
                  <a:gd name="T24" fmla="*/ 188 w 221"/>
                  <a:gd name="T25" fmla="*/ 91 h 139"/>
                  <a:gd name="T26" fmla="*/ 221 w 221"/>
                  <a:gd name="T27" fmla="*/ 58 h 139"/>
                  <a:gd name="T28" fmla="*/ 221 w 221"/>
                  <a:gd name="T29" fmla="*/ 44 h 139"/>
                  <a:gd name="T30" fmla="*/ 188 w 221"/>
                  <a:gd name="T31" fmla="*/ 11 h 139"/>
                  <a:gd name="T32" fmla="*/ 207 w 221"/>
                  <a:gd name="T33" fmla="*/ 58 h 139"/>
                  <a:gd name="T34" fmla="*/ 188 w 221"/>
                  <a:gd name="T35" fmla="*/ 77 h 139"/>
                  <a:gd name="T36" fmla="*/ 182 w 221"/>
                  <a:gd name="T37" fmla="*/ 76 h 139"/>
                  <a:gd name="T38" fmla="*/ 179 w 221"/>
                  <a:gd name="T39" fmla="*/ 73 h 139"/>
                  <a:gd name="T40" fmla="*/ 180 w 221"/>
                  <a:gd name="T41" fmla="*/ 64 h 139"/>
                  <a:gd name="T42" fmla="*/ 180 w 221"/>
                  <a:gd name="T43" fmla="*/ 28 h 139"/>
                  <a:gd name="T44" fmla="*/ 182 w 221"/>
                  <a:gd name="T45" fmla="*/ 26 h 139"/>
                  <a:gd name="T46" fmla="*/ 188 w 221"/>
                  <a:gd name="T47" fmla="*/ 25 h 139"/>
                  <a:gd name="T48" fmla="*/ 207 w 221"/>
                  <a:gd name="T49" fmla="*/ 44 h 139"/>
                  <a:gd name="T50" fmla="*/ 207 w 221"/>
                  <a:gd name="T51" fmla="*/ 5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1" h="139">
                    <a:moveTo>
                      <a:pt x="188" y="11"/>
                    </a:moveTo>
                    <a:cubicBezTo>
                      <a:pt x="186" y="11"/>
                      <a:pt x="184" y="11"/>
                      <a:pt x="182" y="11"/>
                    </a:cubicBezTo>
                    <a:cubicBezTo>
                      <a:pt x="182" y="11"/>
                      <a:pt x="180" y="12"/>
                      <a:pt x="180" y="10"/>
                    </a:cubicBezTo>
                    <a:cubicBezTo>
                      <a:pt x="180" y="5"/>
                      <a:pt x="180" y="5"/>
                      <a:pt x="180" y="5"/>
                    </a:cubicBezTo>
                    <a:cubicBezTo>
                      <a:pt x="180" y="5"/>
                      <a:pt x="180" y="0"/>
                      <a:pt x="175" y="0"/>
                    </a:cubicBezTo>
                    <a:cubicBezTo>
                      <a:pt x="132" y="0"/>
                      <a:pt x="47" y="0"/>
                      <a:pt x="2" y="0"/>
                    </a:cubicBezTo>
                    <a:cubicBezTo>
                      <a:pt x="0" y="0"/>
                      <a:pt x="0" y="3"/>
                      <a:pt x="0" y="3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105"/>
                      <a:pt x="33" y="139"/>
                      <a:pt x="74" y="139"/>
                    </a:cubicBezTo>
                    <a:cubicBezTo>
                      <a:pt x="105" y="139"/>
                      <a:pt x="105" y="139"/>
                      <a:pt x="105" y="139"/>
                    </a:cubicBezTo>
                    <a:cubicBezTo>
                      <a:pt x="138" y="139"/>
                      <a:pt x="165" y="120"/>
                      <a:pt x="175" y="91"/>
                    </a:cubicBezTo>
                    <a:cubicBezTo>
                      <a:pt x="176" y="89"/>
                      <a:pt x="178" y="90"/>
                      <a:pt x="178" y="90"/>
                    </a:cubicBezTo>
                    <a:cubicBezTo>
                      <a:pt x="181" y="91"/>
                      <a:pt x="185" y="91"/>
                      <a:pt x="188" y="91"/>
                    </a:cubicBezTo>
                    <a:cubicBezTo>
                      <a:pt x="206" y="91"/>
                      <a:pt x="221" y="76"/>
                      <a:pt x="221" y="58"/>
                    </a:cubicBezTo>
                    <a:cubicBezTo>
                      <a:pt x="221" y="44"/>
                      <a:pt x="221" y="44"/>
                      <a:pt x="221" y="44"/>
                    </a:cubicBezTo>
                    <a:cubicBezTo>
                      <a:pt x="221" y="26"/>
                      <a:pt x="206" y="11"/>
                      <a:pt x="188" y="11"/>
                    </a:cubicBezTo>
                    <a:close/>
                    <a:moveTo>
                      <a:pt x="207" y="58"/>
                    </a:moveTo>
                    <a:cubicBezTo>
                      <a:pt x="207" y="69"/>
                      <a:pt x="198" y="77"/>
                      <a:pt x="188" y="77"/>
                    </a:cubicBezTo>
                    <a:cubicBezTo>
                      <a:pt x="186" y="77"/>
                      <a:pt x="184" y="77"/>
                      <a:pt x="182" y="76"/>
                    </a:cubicBezTo>
                    <a:cubicBezTo>
                      <a:pt x="181" y="76"/>
                      <a:pt x="179" y="76"/>
                      <a:pt x="179" y="73"/>
                    </a:cubicBezTo>
                    <a:cubicBezTo>
                      <a:pt x="180" y="70"/>
                      <a:pt x="180" y="68"/>
                      <a:pt x="180" y="64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26"/>
                      <a:pt x="181" y="26"/>
                      <a:pt x="182" y="26"/>
                    </a:cubicBezTo>
                    <a:cubicBezTo>
                      <a:pt x="184" y="25"/>
                      <a:pt x="186" y="25"/>
                      <a:pt x="188" y="25"/>
                    </a:cubicBezTo>
                    <a:cubicBezTo>
                      <a:pt x="198" y="25"/>
                      <a:pt x="207" y="33"/>
                      <a:pt x="207" y="44"/>
                    </a:cubicBezTo>
                    <a:lnTo>
                      <a:pt x="207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6" name="Freeform 92"/>
              <p:cNvSpPr/>
              <p:nvPr/>
            </p:nvSpPr>
            <p:spPr bwMode="auto">
              <a:xfrm>
                <a:off x="2005013" y="3357563"/>
                <a:ext cx="354013" cy="47625"/>
              </a:xfrm>
              <a:custGeom>
                <a:avLst/>
                <a:gdLst>
                  <a:gd name="T0" fmla="*/ 167 w 167"/>
                  <a:gd name="T1" fmla="*/ 17 h 22"/>
                  <a:gd name="T2" fmla="*/ 162 w 167"/>
                  <a:gd name="T3" fmla="*/ 22 h 22"/>
                  <a:gd name="T4" fmla="*/ 5 w 167"/>
                  <a:gd name="T5" fmla="*/ 22 h 22"/>
                  <a:gd name="T6" fmla="*/ 0 w 167"/>
                  <a:gd name="T7" fmla="*/ 17 h 22"/>
                  <a:gd name="T8" fmla="*/ 0 w 167"/>
                  <a:gd name="T9" fmla="*/ 5 h 22"/>
                  <a:gd name="T10" fmla="*/ 5 w 167"/>
                  <a:gd name="T11" fmla="*/ 0 h 22"/>
                  <a:gd name="T12" fmla="*/ 162 w 167"/>
                  <a:gd name="T13" fmla="*/ 0 h 22"/>
                  <a:gd name="T14" fmla="*/ 167 w 167"/>
                  <a:gd name="T15" fmla="*/ 5 h 22"/>
                  <a:gd name="T16" fmla="*/ 167 w 167"/>
                  <a:gd name="T17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22">
                    <a:moveTo>
                      <a:pt x="167" y="17"/>
                    </a:moveTo>
                    <a:cubicBezTo>
                      <a:pt x="167" y="19"/>
                      <a:pt x="165" y="22"/>
                      <a:pt x="162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2" y="22"/>
                      <a:pt x="0" y="19"/>
                      <a:pt x="0" y="1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5" y="0"/>
                      <a:pt x="167" y="2"/>
                      <a:pt x="167" y="5"/>
                    </a:cubicBezTo>
                    <a:cubicBezTo>
                      <a:pt x="167" y="17"/>
                      <a:pt x="167" y="17"/>
                      <a:pt x="167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7" name="Freeform 93"/>
              <p:cNvSpPr/>
              <p:nvPr/>
            </p:nvSpPr>
            <p:spPr bwMode="auto">
              <a:xfrm>
                <a:off x="2103438" y="2906713"/>
                <a:ext cx="57150" cy="109538"/>
              </a:xfrm>
              <a:custGeom>
                <a:avLst/>
                <a:gdLst>
                  <a:gd name="T0" fmla="*/ 9 w 27"/>
                  <a:gd name="T1" fmla="*/ 52 h 52"/>
                  <a:gd name="T2" fmla="*/ 6 w 27"/>
                  <a:gd name="T3" fmla="*/ 52 h 52"/>
                  <a:gd name="T4" fmla="*/ 1 w 27"/>
                  <a:gd name="T5" fmla="*/ 44 h 52"/>
                  <a:gd name="T6" fmla="*/ 10 w 27"/>
                  <a:gd name="T7" fmla="*/ 34 h 52"/>
                  <a:gd name="T8" fmla="*/ 16 w 27"/>
                  <a:gd name="T9" fmla="*/ 29 h 52"/>
                  <a:gd name="T10" fmla="*/ 16 w 27"/>
                  <a:gd name="T11" fmla="*/ 29 h 52"/>
                  <a:gd name="T12" fmla="*/ 9 w 27"/>
                  <a:gd name="T13" fmla="*/ 20 h 52"/>
                  <a:gd name="T14" fmla="*/ 0 w 27"/>
                  <a:gd name="T15" fmla="*/ 9 h 52"/>
                  <a:gd name="T16" fmla="*/ 5 w 27"/>
                  <a:gd name="T17" fmla="*/ 1 h 52"/>
                  <a:gd name="T18" fmla="*/ 12 w 27"/>
                  <a:gd name="T19" fmla="*/ 2 h 52"/>
                  <a:gd name="T20" fmla="*/ 11 w 27"/>
                  <a:gd name="T21" fmla="*/ 7 h 52"/>
                  <a:gd name="T22" fmla="*/ 9 w 27"/>
                  <a:gd name="T23" fmla="*/ 9 h 52"/>
                  <a:gd name="T24" fmla="*/ 15 w 27"/>
                  <a:gd name="T25" fmla="*/ 15 h 52"/>
                  <a:gd name="T26" fmla="*/ 25 w 27"/>
                  <a:gd name="T27" fmla="*/ 31 h 52"/>
                  <a:gd name="T28" fmla="*/ 16 w 27"/>
                  <a:gd name="T29" fmla="*/ 40 h 52"/>
                  <a:gd name="T30" fmla="*/ 10 w 27"/>
                  <a:gd name="T31" fmla="*/ 44 h 52"/>
                  <a:gd name="T32" fmla="*/ 12 w 27"/>
                  <a:gd name="T33" fmla="*/ 46 h 52"/>
                  <a:gd name="T34" fmla="*/ 13 w 27"/>
                  <a:gd name="T35" fmla="*/ 51 h 52"/>
                  <a:gd name="T36" fmla="*/ 9 w 27"/>
                  <a:gd name="T3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52">
                    <a:moveTo>
                      <a:pt x="9" y="52"/>
                    </a:moveTo>
                    <a:cubicBezTo>
                      <a:pt x="8" y="52"/>
                      <a:pt x="7" y="52"/>
                      <a:pt x="6" y="52"/>
                    </a:cubicBezTo>
                    <a:cubicBezTo>
                      <a:pt x="3" y="49"/>
                      <a:pt x="1" y="47"/>
                      <a:pt x="1" y="44"/>
                    </a:cubicBezTo>
                    <a:cubicBezTo>
                      <a:pt x="1" y="40"/>
                      <a:pt x="6" y="37"/>
                      <a:pt x="10" y="34"/>
                    </a:cubicBezTo>
                    <a:cubicBezTo>
                      <a:pt x="12" y="33"/>
                      <a:pt x="15" y="31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7" y="26"/>
                      <a:pt x="14" y="24"/>
                      <a:pt x="9" y="20"/>
                    </a:cubicBezTo>
                    <a:cubicBezTo>
                      <a:pt x="4" y="17"/>
                      <a:pt x="0" y="13"/>
                      <a:pt x="0" y="9"/>
                    </a:cubicBezTo>
                    <a:cubicBezTo>
                      <a:pt x="0" y="6"/>
                      <a:pt x="2" y="3"/>
                      <a:pt x="5" y="1"/>
                    </a:cubicBezTo>
                    <a:cubicBezTo>
                      <a:pt x="7" y="0"/>
                      <a:pt x="10" y="0"/>
                      <a:pt x="12" y="2"/>
                    </a:cubicBezTo>
                    <a:cubicBezTo>
                      <a:pt x="14" y="3"/>
                      <a:pt x="14" y="6"/>
                      <a:pt x="11" y="7"/>
                    </a:cubicBezTo>
                    <a:cubicBezTo>
                      <a:pt x="10" y="8"/>
                      <a:pt x="9" y="8"/>
                      <a:pt x="9" y="9"/>
                    </a:cubicBezTo>
                    <a:cubicBezTo>
                      <a:pt x="9" y="10"/>
                      <a:pt x="13" y="13"/>
                      <a:pt x="15" y="15"/>
                    </a:cubicBezTo>
                    <a:cubicBezTo>
                      <a:pt x="21" y="19"/>
                      <a:pt x="27" y="24"/>
                      <a:pt x="25" y="31"/>
                    </a:cubicBezTo>
                    <a:cubicBezTo>
                      <a:pt x="24" y="35"/>
                      <a:pt x="20" y="37"/>
                      <a:pt x="16" y="40"/>
                    </a:cubicBezTo>
                    <a:cubicBezTo>
                      <a:pt x="14" y="41"/>
                      <a:pt x="10" y="43"/>
                      <a:pt x="10" y="44"/>
                    </a:cubicBezTo>
                    <a:cubicBezTo>
                      <a:pt x="10" y="44"/>
                      <a:pt x="11" y="45"/>
                      <a:pt x="12" y="46"/>
                    </a:cubicBezTo>
                    <a:cubicBezTo>
                      <a:pt x="14" y="47"/>
                      <a:pt x="15" y="50"/>
                      <a:pt x="13" y="51"/>
                    </a:cubicBezTo>
                    <a:cubicBezTo>
                      <a:pt x="12" y="52"/>
                      <a:pt x="10" y="52"/>
                      <a:pt x="9" y="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8" name="Freeform 94"/>
              <p:cNvSpPr/>
              <p:nvPr/>
            </p:nvSpPr>
            <p:spPr bwMode="auto">
              <a:xfrm>
                <a:off x="2195513" y="2894013"/>
                <a:ext cx="60325" cy="112713"/>
              </a:xfrm>
              <a:custGeom>
                <a:avLst/>
                <a:gdLst>
                  <a:gd name="T0" fmla="*/ 10 w 28"/>
                  <a:gd name="T1" fmla="*/ 53 h 53"/>
                  <a:gd name="T2" fmla="*/ 6 w 28"/>
                  <a:gd name="T3" fmla="*/ 52 h 53"/>
                  <a:gd name="T4" fmla="*/ 1 w 28"/>
                  <a:gd name="T5" fmla="*/ 44 h 53"/>
                  <a:gd name="T6" fmla="*/ 10 w 28"/>
                  <a:gd name="T7" fmla="*/ 34 h 53"/>
                  <a:gd name="T8" fmla="*/ 16 w 28"/>
                  <a:gd name="T9" fmla="*/ 29 h 53"/>
                  <a:gd name="T10" fmla="*/ 16 w 28"/>
                  <a:gd name="T11" fmla="*/ 29 h 53"/>
                  <a:gd name="T12" fmla="*/ 9 w 28"/>
                  <a:gd name="T13" fmla="*/ 20 h 53"/>
                  <a:gd name="T14" fmla="*/ 0 w 28"/>
                  <a:gd name="T15" fmla="*/ 9 h 53"/>
                  <a:gd name="T16" fmla="*/ 6 w 28"/>
                  <a:gd name="T17" fmla="*/ 1 h 53"/>
                  <a:gd name="T18" fmla="*/ 13 w 28"/>
                  <a:gd name="T19" fmla="*/ 2 h 53"/>
                  <a:gd name="T20" fmla="*/ 12 w 28"/>
                  <a:gd name="T21" fmla="*/ 7 h 53"/>
                  <a:gd name="T22" fmla="*/ 10 w 28"/>
                  <a:gd name="T23" fmla="*/ 9 h 53"/>
                  <a:gd name="T24" fmla="*/ 16 w 28"/>
                  <a:gd name="T25" fmla="*/ 15 h 53"/>
                  <a:gd name="T26" fmla="*/ 26 w 28"/>
                  <a:gd name="T27" fmla="*/ 31 h 53"/>
                  <a:gd name="T28" fmla="*/ 16 w 28"/>
                  <a:gd name="T29" fmla="*/ 40 h 53"/>
                  <a:gd name="T30" fmla="*/ 11 w 28"/>
                  <a:gd name="T31" fmla="*/ 44 h 53"/>
                  <a:gd name="T32" fmla="*/ 13 w 28"/>
                  <a:gd name="T33" fmla="*/ 46 h 53"/>
                  <a:gd name="T34" fmla="*/ 13 w 28"/>
                  <a:gd name="T35" fmla="*/ 51 h 53"/>
                  <a:gd name="T36" fmla="*/ 10 w 28"/>
                  <a:gd name="T3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53">
                    <a:moveTo>
                      <a:pt x="10" y="53"/>
                    </a:moveTo>
                    <a:cubicBezTo>
                      <a:pt x="8" y="53"/>
                      <a:pt x="7" y="52"/>
                      <a:pt x="6" y="52"/>
                    </a:cubicBezTo>
                    <a:cubicBezTo>
                      <a:pt x="3" y="49"/>
                      <a:pt x="1" y="47"/>
                      <a:pt x="1" y="44"/>
                    </a:cubicBezTo>
                    <a:cubicBezTo>
                      <a:pt x="1" y="40"/>
                      <a:pt x="6" y="37"/>
                      <a:pt x="10" y="34"/>
                    </a:cubicBezTo>
                    <a:cubicBezTo>
                      <a:pt x="13" y="33"/>
                      <a:pt x="16" y="31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7" y="27"/>
                      <a:pt x="14" y="24"/>
                      <a:pt x="9" y="20"/>
                    </a:cubicBezTo>
                    <a:cubicBezTo>
                      <a:pt x="5" y="17"/>
                      <a:pt x="0" y="13"/>
                      <a:pt x="0" y="9"/>
                    </a:cubicBezTo>
                    <a:cubicBezTo>
                      <a:pt x="0" y="6"/>
                      <a:pt x="2" y="4"/>
                      <a:pt x="6" y="1"/>
                    </a:cubicBezTo>
                    <a:cubicBezTo>
                      <a:pt x="8" y="0"/>
                      <a:pt x="11" y="0"/>
                      <a:pt x="13" y="2"/>
                    </a:cubicBezTo>
                    <a:cubicBezTo>
                      <a:pt x="14" y="3"/>
                      <a:pt x="14" y="6"/>
                      <a:pt x="12" y="7"/>
                    </a:cubicBezTo>
                    <a:cubicBezTo>
                      <a:pt x="11" y="8"/>
                      <a:pt x="10" y="9"/>
                      <a:pt x="10" y="9"/>
                    </a:cubicBezTo>
                    <a:cubicBezTo>
                      <a:pt x="10" y="10"/>
                      <a:pt x="13" y="13"/>
                      <a:pt x="16" y="15"/>
                    </a:cubicBezTo>
                    <a:cubicBezTo>
                      <a:pt x="21" y="19"/>
                      <a:pt x="28" y="24"/>
                      <a:pt x="26" y="31"/>
                    </a:cubicBezTo>
                    <a:cubicBezTo>
                      <a:pt x="25" y="35"/>
                      <a:pt x="20" y="38"/>
                      <a:pt x="16" y="40"/>
                    </a:cubicBezTo>
                    <a:cubicBezTo>
                      <a:pt x="15" y="41"/>
                      <a:pt x="11" y="44"/>
                      <a:pt x="11" y="44"/>
                    </a:cubicBezTo>
                    <a:cubicBezTo>
                      <a:pt x="11" y="44"/>
                      <a:pt x="11" y="45"/>
                      <a:pt x="13" y="46"/>
                    </a:cubicBezTo>
                    <a:cubicBezTo>
                      <a:pt x="15" y="47"/>
                      <a:pt x="15" y="50"/>
                      <a:pt x="13" y="51"/>
                    </a:cubicBezTo>
                    <a:cubicBezTo>
                      <a:pt x="12" y="52"/>
                      <a:pt x="11" y="53"/>
                      <a:pt x="10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t="68822"/>
            <a:stretch>
              <a:fillRect/>
            </a:stretch>
          </p:blipFill>
          <p:spPr>
            <a:xfrm>
              <a:off x="6707534" y="2856428"/>
              <a:ext cx="1475360" cy="501803"/>
            </a:xfrm>
            <a:custGeom>
              <a:avLst/>
              <a:gdLst>
                <a:gd name="connsiteX0" fmla="*/ 0 w 1475360"/>
                <a:gd name="connsiteY0" fmla="*/ 0 h 696951"/>
                <a:gd name="connsiteX1" fmla="*/ 1475360 w 1475360"/>
                <a:gd name="connsiteY1" fmla="*/ 0 h 696951"/>
                <a:gd name="connsiteX2" fmla="*/ 1475360 w 1475360"/>
                <a:gd name="connsiteY2" fmla="*/ 696951 h 696951"/>
                <a:gd name="connsiteX3" fmla="*/ 0 w 1475360"/>
                <a:gd name="connsiteY3" fmla="*/ 696951 h 69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5360" h="696951">
                  <a:moveTo>
                    <a:pt x="0" y="0"/>
                  </a:moveTo>
                  <a:lnTo>
                    <a:pt x="1475360" y="0"/>
                  </a:lnTo>
                  <a:lnTo>
                    <a:pt x="1475360" y="696951"/>
                  </a:lnTo>
                  <a:lnTo>
                    <a:pt x="0" y="696951"/>
                  </a:lnTo>
                  <a:close/>
                </a:path>
              </a:pathLst>
            </a:custGeom>
          </p:spPr>
        </p:pic>
      </p:grpSp>
      <p:grpSp>
        <p:nvGrpSpPr>
          <p:cNvPr id="43" name="组合 42"/>
          <p:cNvGrpSpPr/>
          <p:nvPr/>
        </p:nvGrpSpPr>
        <p:grpSpPr>
          <a:xfrm>
            <a:off x="9428431" y="1748698"/>
            <a:ext cx="1475360" cy="1609535"/>
            <a:chOff x="9428431" y="1748698"/>
            <a:chExt cx="1475360" cy="1609535"/>
          </a:xfrm>
        </p:grpSpPr>
        <p:grpSp>
          <p:nvGrpSpPr>
            <p:cNvPr id="19" name="Group 126"/>
            <p:cNvGrpSpPr/>
            <p:nvPr/>
          </p:nvGrpSpPr>
          <p:grpSpPr>
            <a:xfrm>
              <a:off x="9429214" y="1748698"/>
              <a:ext cx="1474577" cy="1609535"/>
              <a:chOff x="1985963" y="2894013"/>
              <a:chExt cx="468313" cy="511175"/>
            </a:xfrm>
            <a:solidFill>
              <a:schemeClr val="bg1">
                <a:lumMod val="85000"/>
              </a:schemeClr>
            </a:solidFill>
          </p:grpSpPr>
          <p:sp>
            <p:nvSpPr>
              <p:cNvPr id="20" name="Freeform 91"/>
              <p:cNvSpPr>
                <a:spLocks noEditPoints="1"/>
              </p:cNvSpPr>
              <p:nvPr/>
            </p:nvSpPr>
            <p:spPr bwMode="auto">
              <a:xfrm>
                <a:off x="1985963" y="3041650"/>
                <a:ext cx="468313" cy="295275"/>
              </a:xfrm>
              <a:custGeom>
                <a:avLst/>
                <a:gdLst>
                  <a:gd name="T0" fmla="*/ 188 w 221"/>
                  <a:gd name="T1" fmla="*/ 11 h 139"/>
                  <a:gd name="T2" fmla="*/ 182 w 221"/>
                  <a:gd name="T3" fmla="*/ 11 h 139"/>
                  <a:gd name="T4" fmla="*/ 180 w 221"/>
                  <a:gd name="T5" fmla="*/ 10 h 139"/>
                  <a:gd name="T6" fmla="*/ 180 w 221"/>
                  <a:gd name="T7" fmla="*/ 5 h 139"/>
                  <a:gd name="T8" fmla="*/ 175 w 221"/>
                  <a:gd name="T9" fmla="*/ 0 h 139"/>
                  <a:gd name="T10" fmla="*/ 2 w 221"/>
                  <a:gd name="T11" fmla="*/ 0 h 139"/>
                  <a:gd name="T12" fmla="*/ 0 w 221"/>
                  <a:gd name="T13" fmla="*/ 3 h 139"/>
                  <a:gd name="T14" fmla="*/ 0 w 221"/>
                  <a:gd name="T15" fmla="*/ 64 h 139"/>
                  <a:gd name="T16" fmla="*/ 74 w 221"/>
                  <a:gd name="T17" fmla="*/ 139 h 139"/>
                  <a:gd name="T18" fmla="*/ 105 w 221"/>
                  <a:gd name="T19" fmla="*/ 139 h 139"/>
                  <a:gd name="T20" fmla="*/ 175 w 221"/>
                  <a:gd name="T21" fmla="*/ 91 h 139"/>
                  <a:gd name="T22" fmla="*/ 178 w 221"/>
                  <a:gd name="T23" fmla="*/ 90 h 139"/>
                  <a:gd name="T24" fmla="*/ 188 w 221"/>
                  <a:gd name="T25" fmla="*/ 91 h 139"/>
                  <a:gd name="T26" fmla="*/ 221 w 221"/>
                  <a:gd name="T27" fmla="*/ 58 h 139"/>
                  <a:gd name="T28" fmla="*/ 221 w 221"/>
                  <a:gd name="T29" fmla="*/ 44 h 139"/>
                  <a:gd name="T30" fmla="*/ 188 w 221"/>
                  <a:gd name="T31" fmla="*/ 11 h 139"/>
                  <a:gd name="T32" fmla="*/ 207 w 221"/>
                  <a:gd name="T33" fmla="*/ 58 h 139"/>
                  <a:gd name="T34" fmla="*/ 188 w 221"/>
                  <a:gd name="T35" fmla="*/ 77 h 139"/>
                  <a:gd name="T36" fmla="*/ 182 w 221"/>
                  <a:gd name="T37" fmla="*/ 76 h 139"/>
                  <a:gd name="T38" fmla="*/ 179 w 221"/>
                  <a:gd name="T39" fmla="*/ 73 h 139"/>
                  <a:gd name="T40" fmla="*/ 180 w 221"/>
                  <a:gd name="T41" fmla="*/ 64 h 139"/>
                  <a:gd name="T42" fmla="*/ 180 w 221"/>
                  <a:gd name="T43" fmla="*/ 28 h 139"/>
                  <a:gd name="T44" fmla="*/ 182 w 221"/>
                  <a:gd name="T45" fmla="*/ 26 h 139"/>
                  <a:gd name="T46" fmla="*/ 188 w 221"/>
                  <a:gd name="T47" fmla="*/ 25 h 139"/>
                  <a:gd name="T48" fmla="*/ 207 w 221"/>
                  <a:gd name="T49" fmla="*/ 44 h 139"/>
                  <a:gd name="T50" fmla="*/ 207 w 221"/>
                  <a:gd name="T51" fmla="*/ 5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1" h="139">
                    <a:moveTo>
                      <a:pt x="188" y="11"/>
                    </a:moveTo>
                    <a:cubicBezTo>
                      <a:pt x="186" y="11"/>
                      <a:pt x="184" y="11"/>
                      <a:pt x="182" y="11"/>
                    </a:cubicBezTo>
                    <a:cubicBezTo>
                      <a:pt x="182" y="11"/>
                      <a:pt x="180" y="12"/>
                      <a:pt x="180" y="10"/>
                    </a:cubicBezTo>
                    <a:cubicBezTo>
                      <a:pt x="180" y="5"/>
                      <a:pt x="180" y="5"/>
                      <a:pt x="180" y="5"/>
                    </a:cubicBezTo>
                    <a:cubicBezTo>
                      <a:pt x="180" y="5"/>
                      <a:pt x="180" y="0"/>
                      <a:pt x="175" y="0"/>
                    </a:cubicBezTo>
                    <a:cubicBezTo>
                      <a:pt x="132" y="0"/>
                      <a:pt x="47" y="0"/>
                      <a:pt x="2" y="0"/>
                    </a:cubicBezTo>
                    <a:cubicBezTo>
                      <a:pt x="0" y="0"/>
                      <a:pt x="0" y="3"/>
                      <a:pt x="0" y="3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105"/>
                      <a:pt x="33" y="139"/>
                      <a:pt x="74" y="139"/>
                    </a:cubicBezTo>
                    <a:cubicBezTo>
                      <a:pt x="105" y="139"/>
                      <a:pt x="105" y="139"/>
                      <a:pt x="105" y="139"/>
                    </a:cubicBezTo>
                    <a:cubicBezTo>
                      <a:pt x="138" y="139"/>
                      <a:pt x="165" y="120"/>
                      <a:pt x="175" y="91"/>
                    </a:cubicBezTo>
                    <a:cubicBezTo>
                      <a:pt x="176" y="89"/>
                      <a:pt x="178" y="90"/>
                      <a:pt x="178" y="90"/>
                    </a:cubicBezTo>
                    <a:cubicBezTo>
                      <a:pt x="181" y="91"/>
                      <a:pt x="185" y="91"/>
                      <a:pt x="188" y="91"/>
                    </a:cubicBezTo>
                    <a:cubicBezTo>
                      <a:pt x="206" y="91"/>
                      <a:pt x="221" y="76"/>
                      <a:pt x="221" y="58"/>
                    </a:cubicBezTo>
                    <a:cubicBezTo>
                      <a:pt x="221" y="44"/>
                      <a:pt x="221" y="44"/>
                      <a:pt x="221" y="44"/>
                    </a:cubicBezTo>
                    <a:cubicBezTo>
                      <a:pt x="221" y="26"/>
                      <a:pt x="206" y="11"/>
                      <a:pt x="188" y="11"/>
                    </a:cubicBezTo>
                    <a:close/>
                    <a:moveTo>
                      <a:pt x="207" y="58"/>
                    </a:moveTo>
                    <a:cubicBezTo>
                      <a:pt x="207" y="69"/>
                      <a:pt x="198" y="77"/>
                      <a:pt x="188" y="77"/>
                    </a:cubicBezTo>
                    <a:cubicBezTo>
                      <a:pt x="186" y="77"/>
                      <a:pt x="184" y="77"/>
                      <a:pt x="182" y="76"/>
                    </a:cubicBezTo>
                    <a:cubicBezTo>
                      <a:pt x="181" y="76"/>
                      <a:pt x="179" y="76"/>
                      <a:pt x="179" y="73"/>
                    </a:cubicBezTo>
                    <a:cubicBezTo>
                      <a:pt x="180" y="70"/>
                      <a:pt x="180" y="68"/>
                      <a:pt x="180" y="64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26"/>
                      <a:pt x="181" y="26"/>
                      <a:pt x="182" y="26"/>
                    </a:cubicBezTo>
                    <a:cubicBezTo>
                      <a:pt x="184" y="25"/>
                      <a:pt x="186" y="25"/>
                      <a:pt x="188" y="25"/>
                    </a:cubicBezTo>
                    <a:cubicBezTo>
                      <a:pt x="198" y="25"/>
                      <a:pt x="207" y="33"/>
                      <a:pt x="207" y="44"/>
                    </a:cubicBezTo>
                    <a:lnTo>
                      <a:pt x="207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1" name="Freeform 92"/>
              <p:cNvSpPr/>
              <p:nvPr/>
            </p:nvSpPr>
            <p:spPr bwMode="auto">
              <a:xfrm>
                <a:off x="2005013" y="3357563"/>
                <a:ext cx="354013" cy="47625"/>
              </a:xfrm>
              <a:custGeom>
                <a:avLst/>
                <a:gdLst>
                  <a:gd name="T0" fmla="*/ 167 w 167"/>
                  <a:gd name="T1" fmla="*/ 17 h 22"/>
                  <a:gd name="T2" fmla="*/ 162 w 167"/>
                  <a:gd name="T3" fmla="*/ 22 h 22"/>
                  <a:gd name="T4" fmla="*/ 5 w 167"/>
                  <a:gd name="T5" fmla="*/ 22 h 22"/>
                  <a:gd name="T6" fmla="*/ 0 w 167"/>
                  <a:gd name="T7" fmla="*/ 17 h 22"/>
                  <a:gd name="T8" fmla="*/ 0 w 167"/>
                  <a:gd name="T9" fmla="*/ 5 h 22"/>
                  <a:gd name="T10" fmla="*/ 5 w 167"/>
                  <a:gd name="T11" fmla="*/ 0 h 22"/>
                  <a:gd name="T12" fmla="*/ 162 w 167"/>
                  <a:gd name="T13" fmla="*/ 0 h 22"/>
                  <a:gd name="T14" fmla="*/ 167 w 167"/>
                  <a:gd name="T15" fmla="*/ 5 h 22"/>
                  <a:gd name="T16" fmla="*/ 167 w 167"/>
                  <a:gd name="T17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22">
                    <a:moveTo>
                      <a:pt x="167" y="17"/>
                    </a:moveTo>
                    <a:cubicBezTo>
                      <a:pt x="167" y="19"/>
                      <a:pt x="165" y="22"/>
                      <a:pt x="162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2" y="22"/>
                      <a:pt x="0" y="19"/>
                      <a:pt x="0" y="1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5" y="0"/>
                      <a:pt x="167" y="2"/>
                      <a:pt x="167" y="5"/>
                    </a:cubicBezTo>
                    <a:cubicBezTo>
                      <a:pt x="167" y="17"/>
                      <a:pt x="167" y="17"/>
                      <a:pt x="167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2" name="Freeform 93"/>
              <p:cNvSpPr/>
              <p:nvPr/>
            </p:nvSpPr>
            <p:spPr bwMode="auto">
              <a:xfrm>
                <a:off x="2103438" y="2906713"/>
                <a:ext cx="57150" cy="109538"/>
              </a:xfrm>
              <a:custGeom>
                <a:avLst/>
                <a:gdLst>
                  <a:gd name="T0" fmla="*/ 9 w 27"/>
                  <a:gd name="T1" fmla="*/ 52 h 52"/>
                  <a:gd name="T2" fmla="*/ 6 w 27"/>
                  <a:gd name="T3" fmla="*/ 52 h 52"/>
                  <a:gd name="T4" fmla="*/ 1 w 27"/>
                  <a:gd name="T5" fmla="*/ 44 h 52"/>
                  <a:gd name="T6" fmla="*/ 10 w 27"/>
                  <a:gd name="T7" fmla="*/ 34 h 52"/>
                  <a:gd name="T8" fmla="*/ 16 w 27"/>
                  <a:gd name="T9" fmla="*/ 29 h 52"/>
                  <a:gd name="T10" fmla="*/ 16 w 27"/>
                  <a:gd name="T11" fmla="*/ 29 h 52"/>
                  <a:gd name="T12" fmla="*/ 9 w 27"/>
                  <a:gd name="T13" fmla="*/ 20 h 52"/>
                  <a:gd name="T14" fmla="*/ 0 w 27"/>
                  <a:gd name="T15" fmla="*/ 9 h 52"/>
                  <a:gd name="T16" fmla="*/ 5 w 27"/>
                  <a:gd name="T17" fmla="*/ 1 h 52"/>
                  <a:gd name="T18" fmla="*/ 12 w 27"/>
                  <a:gd name="T19" fmla="*/ 2 h 52"/>
                  <a:gd name="T20" fmla="*/ 11 w 27"/>
                  <a:gd name="T21" fmla="*/ 7 h 52"/>
                  <a:gd name="T22" fmla="*/ 9 w 27"/>
                  <a:gd name="T23" fmla="*/ 9 h 52"/>
                  <a:gd name="T24" fmla="*/ 15 w 27"/>
                  <a:gd name="T25" fmla="*/ 15 h 52"/>
                  <a:gd name="T26" fmla="*/ 25 w 27"/>
                  <a:gd name="T27" fmla="*/ 31 h 52"/>
                  <a:gd name="T28" fmla="*/ 16 w 27"/>
                  <a:gd name="T29" fmla="*/ 40 h 52"/>
                  <a:gd name="T30" fmla="*/ 10 w 27"/>
                  <a:gd name="T31" fmla="*/ 44 h 52"/>
                  <a:gd name="T32" fmla="*/ 12 w 27"/>
                  <a:gd name="T33" fmla="*/ 46 h 52"/>
                  <a:gd name="T34" fmla="*/ 13 w 27"/>
                  <a:gd name="T35" fmla="*/ 51 h 52"/>
                  <a:gd name="T36" fmla="*/ 9 w 27"/>
                  <a:gd name="T3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52">
                    <a:moveTo>
                      <a:pt x="9" y="52"/>
                    </a:moveTo>
                    <a:cubicBezTo>
                      <a:pt x="8" y="52"/>
                      <a:pt x="7" y="52"/>
                      <a:pt x="6" y="52"/>
                    </a:cubicBezTo>
                    <a:cubicBezTo>
                      <a:pt x="3" y="49"/>
                      <a:pt x="1" y="47"/>
                      <a:pt x="1" y="44"/>
                    </a:cubicBezTo>
                    <a:cubicBezTo>
                      <a:pt x="1" y="40"/>
                      <a:pt x="6" y="37"/>
                      <a:pt x="10" y="34"/>
                    </a:cubicBezTo>
                    <a:cubicBezTo>
                      <a:pt x="12" y="33"/>
                      <a:pt x="15" y="31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7" y="26"/>
                      <a:pt x="14" y="24"/>
                      <a:pt x="9" y="20"/>
                    </a:cubicBezTo>
                    <a:cubicBezTo>
                      <a:pt x="4" y="17"/>
                      <a:pt x="0" y="13"/>
                      <a:pt x="0" y="9"/>
                    </a:cubicBezTo>
                    <a:cubicBezTo>
                      <a:pt x="0" y="6"/>
                      <a:pt x="2" y="3"/>
                      <a:pt x="5" y="1"/>
                    </a:cubicBezTo>
                    <a:cubicBezTo>
                      <a:pt x="7" y="0"/>
                      <a:pt x="10" y="0"/>
                      <a:pt x="12" y="2"/>
                    </a:cubicBezTo>
                    <a:cubicBezTo>
                      <a:pt x="14" y="3"/>
                      <a:pt x="14" y="6"/>
                      <a:pt x="11" y="7"/>
                    </a:cubicBezTo>
                    <a:cubicBezTo>
                      <a:pt x="10" y="8"/>
                      <a:pt x="9" y="8"/>
                      <a:pt x="9" y="9"/>
                    </a:cubicBezTo>
                    <a:cubicBezTo>
                      <a:pt x="9" y="10"/>
                      <a:pt x="13" y="13"/>
                      <a:pt x="15" y="15"/>
                    </a:cubicBezTo>
                    <a:cubicBezTo>
                      <a:pt x="21" y="19"/>
                      <a:pt x="27" y="24"/>
                      <a:pt x="25" y="31"/>
                    </a:cubicBezTo>
                    <a:cubicBezTo>
                      <a:pt x="24" y="35"/>
                      <a:pt x="20" y="37"/>
                      <a:pt x="16" y="40"/>
                    </a:cubicBezTo>
                    <a:cubicBezTo>
                      <a:pt x="14" y="41"/>
                      <a:pt x="10" y="43"/>
                      <a:pt x="10" y="44"/>
                    </a:cubicBezTo>
                    <a:cubicBezTo>
                      <a:pt x="10" y="44"/>
                      <a:pt x="11" y="45"/>
                      <a:pt x="12" y="46"/>
                    </a:cubicBezTo>
                    <a:cubicBezTo>
                      <a:pt x="14" y="47"/>
                      <a:pt x="15" y="50"/>
                      <a:pt x="13" y="51"/>
                    </a:cubicBezTo>
                    <a:cubicBezTo>
                      <a:pt x="12" y="52"/>
                      <a:pt x="10" y="52"/>
                      <a:pt x="9" y="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3" name="Freeform 94"/>
              <p:cNvSpPr/>
              <p:nvPr/>
            </p:nvSpPr>
            <p:spPr bwMode="auto">
              <a:xfrm>
                <a:off x="2195513" y="2894013"/>
                <a:ext cx="60325" cy="112713"/>
              </a:xfrm>
              <a:custGeom>
                <a:avLst/>
                <a:gdLst>
                  <a:gd name="T0" fmla="*/ 10 w 28"/>
                  <a:gd name="T1" fmla="*/ 53 h 53"/>
                  <a:gd name="T2" fmla="*/ 6 w 28"/>
                  <a:gd name="T3" fmla="*/ 52 h 53"/>
                  <a:gd name="T4" fmla="*/ 1 w 28"/>
                  <a:gd name="T5" fmla="*/ 44 h 53"/>
                  <a:gd name="T6" fmla="*/ 10 w 28"/>
                  <a:gd name="T7" fmla="*/ 34 h 53"/>
                  <a:gd name="T8" fmla="*/ 16 w 28"/>
                  <a:gd name="T9" fmla="*/ 29 h 53"/>
                  <a:gd name="T10" fmla="*/ 16 w 28"/>
                  <a:gd name="T11" fmla="*/ 29 h 53"/>
                  <a:gd name="T12" fmla="*/ 9 w 28"/>
                  <a:gd name="T13" fmla="*/ 20 h 53"/>
                  <a:gd name="T14" fmla="*/ 0 w 28"/>
                  <a:gd name="T15" fmla="*/ 9 h 53"/>
                  <a:gd name="T16" fmla="*/ 6 w 28"/>
                  <a:gd name="T17" fmla="*/ 1 h 53"/>
                  <a:gd name="T18" fmla="*/ 13 w 28"/>
                  <a:gd name="T19" fmla="*/ 2 h 53"/>
                  <a:gd name="T20" fmla="*/ 12 w 28"/>
                  <a:gd name="T21" fmla="*/ 7 h 53"/>
                  <a:gd name="T22" fmla="*/ 10 w 28"/>
                  <a:gd name="T23" fmla="*/ 9 h 53"/>
                  <a:gd name="T24" fmla="*/ 16 w 28"/>
                  <a:gd name="T25" fmla="*/ 15 h 53"/>
                  <a:gd name="T26" fmla="*/ 26 w 28"/>
                  <a:gd name="T27" fmla="*/ 31 h 53"/>
                  <a:gd name="T28" fmla="*/ 16 w 28"/>
                  <a:gd name="T29" fmla="*/ 40 h 53"/>
                  <a:gd name="T30" fmla="*/ 11 w 28"/>
                  <a:gd name="T31" fmla="*/ 44 h 53"/>
                  <a:gd name="T32" fmla="*/ 13 w 28"/>
                  <a:gd name="T33" fmla="*/ 46 h 53"/>
                  <a:gd name="T34" fmla="*/ 13 w 28"/>
                  <a:gd name="T35" fmla="*/ 51 h 53"/>
                  <a:gd name="T36" fmla="*/ 10 w 28"/>
                  <a:gd name="T3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53">
                    <a:moveTo>
                      <a:pt x="10" y="53"/>
                    </a:moveTo>
                    <a:cubicBezTo>
                      <a:pt x="8" y="53"/>
                      <a:pt x="7" y="52"/>
                      <a:pt x="6" y="52"/>
                    </a:cubicBezTo>
                    <a:cubicBezTo>
                      <a:pt x="3" y="49"/>
                      <a:pt x="1" y="47"/>
                      <a:pt x="1" y="44"/>
                    </a:cubicBezTo>
                    <a:cubicBezTo>
                      <a:pt x="1" y="40"/>
                      <a:pt x="6" y="37"/>
                      <a:pt x="10" y="34"/>
                    </a:cubicBezTo>
                    <a:cubicBezTo>
                      <a:pt x="13" y="33"/>
                      <a:pt x="16" y="31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7" y="27"/>
                      <a:pt x="14" y="24"/>
                      <a:pt x="9" y="20"/>
                    </a:cubicBezTo>
                    <a:cubicBezTo>
                      <a:pt x="5" y="17"/>
                      <a:pt x="0" y="13"/>
                      <a:pt x="0" y="9"/>
                    </a:cubicBezTo>
                    <a:cubicBezTo>
                      <a:pt x="0" y="6"/>
                      <a:pt x="2" y="4"/>
                      <a:pt x="6" y="1"/>
                    </a:cubicBezTo>
                    <a:cubicBezTo>
                      <a:pt x="8" y="0"/>
                      <a:pt x="11" y="0"/>
                      <a:pt x="13" y="2"/>
                    </a:cubicBezTo>
                    <a:cubicBezTo>
                      <a:pt x="14" y="3"/>
                      <a:pt x="14" y="6"/>
                      <a:pt x="12" y="7"/>
                    </a:cubicBezTo>
                    <a:cubicBezTo>
                      <a:pt x="11" y="8"/>
                      <a:pt x="10" y="9"/>
                      <a:pt x="10" y="9"/>
                    </a:cubicBezTo>
                    <a:cubicBezTo>
                      <a:pt x="10" y="10"/>
                      <a:pt x="13" y="13"/>
                      <a:pt x="16" y="15"/>
                    </a:cubicBezTo>
                    <a:cubicBezTo>
                      <a:pt x="21" y="19"/>
                      <a:pt x="28" y="24"/>
                      <a:pt x="26" y="31"/>
                    </a:cubicBezTo>
                    <a:cubicBezTo>
                      <a:pt x="25" y="35"/>
                      <a:pt x="20" y="38"/>
                      <a:pt x="16" y="40"/>
                    </a:cubicBezTo>
                    <a:cubicBezTo>
                      <a:pt x="15" y="41"/>
                      <a:pt x="11" y="44"/>
                      <a:pt x="11" y="44"/>
                    </a:cubicBezTo>
                    <a:cubicBezTo>
                      <a:pt x="11" y="44"/>
                      <a:pt x="11" y="45"/>
                      <a:pt x="13" y="46"/>
                    </a:cubicBezTo>
                    <a:cubicBezTo>
                      <a:pt x="15" y="47"/>
                      <a:pt x="15" y="50"/>
                      <a:pt x="13" y="51"/>
                    </a:cubicBezTo>
                    <a:cubicBezTo>
                      <a:pt x="12" y="52"/>
                      <a:pt x="11" y="53"/>
                      <a:pt x="10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t="36257" b="1"/>
            <a:stretch>
              <a:fillRect/>
            </a:stretch>
          </p:blipFill>
          <p:spPr>
            <a:xfrm>
              <a:off x="9428431" y="2332321"/>
              <a:ext cx="1475360" cy="1025909"/>
            </a:xfrm>
            <a:custGeom>
              <a:avLst/>
              <a:gdLst>
                <a:gd name="connsiteX0" fmla="*/ 0 w 1475360"/>
                <a:gd name="connsiteY0" fmla="*/ 0 h 696951"/>
                <a:gd name="connsiteX1" fmla="*/ 1475360 w 1475360"/>
                <a:gd name="connsiteY1" fmla="*/ 0 h 696951"/>
                <a:gd name="connsiteX2" fmla="*/ 1475360 w 1475360"/>
                <a:gd name="connsiteY2" fmla="*/ 696951 h 696951"/>
                <a:gd name="connsiteX3" fmla="*/ 0 w 1475360"/>
                <a:gd name="connsiteY3" fmla="*/ 696951 h 69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5360" h="696951">
                  <a:moveTo>
                    <a:pt x="0" y="0"/>
                  </a:moveTo>
                  <a:lnTo>
                    <a:pt x="1475360" y="0"/>
                  </a:lnTo>
                  <a:lnTo>
                    <a:pt x="1475360" y="696951"/>
                  </a:lnTo>
                  <a:lnTo>
                    <a:pt x="0" y="696951"/>
                  </a:lnTo>
                  <a:close/>
                </a:path>
              </a:pathLst>
            </a:custGeom>
          </p:spPr>
        </p:pic>
      </p:grpSp>
      <p:grpSp>
        <p:nvGrpSpPr>
          <p:cNvPr id="44" name="组合 43"/>
          <p:cNvGrpSpPr/>
          <p:nvPr/>
        </p:nvGrpSpPr>
        <p:grpSpPr>
          <a:xfrm>
            <a:off x="803765" y="3893492"/>
            <a:ext cx="2063309" cy="1533984"/>
            <a:chOff x="803765" y="3893492"/>
            <a:chExt cx="2063309" cy="1533984"/>
          </a:xfrm>
        </p:grpSpPr>
        <p:sp>
          <p:nvSpPr>
            <p:cNvPr id="28" name="矩形 27"/>
            <p:cNvSpPr/>
            <p:nvPr/>
          </p:nvSpPr>
          <p:spPr>
            <a:xfrm>
              <a:off x="1119987" y="3893492"/>
              <a:ext cx="1527717" cy="390293"/>
            </a:xfrm>
            <a:prstGeom prst="rect">
              <a:avLst/>
            </a:prstGeom>
            <a:solidFill>
              <a:srgbClr val="8E6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 加 标 题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803765" y="4513076"/>
              <a:ext cx="2063309" cy="914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在此录入上述图表的描述说明。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582370" y="3893492"/>
            <a:ext cx="2063309" cy="1533984"/>
            <a:chOff x="3582370" y="3893492"/>
            <a:chExt cx="2063309" cy="1533984"/>
          </a:xfrm>
        </p:grpSpPr>
        <p:sp>
          <p:nvSpPr>
            <p:cNvPr id="29" name="矩形 28"/>
            <p:cNvSpPr/>
            <p:nvPr/>
          </p:nvSpPr>
          <p:spPr>
            <a:xfrm>
              <a:off x="3886704" y="3893492"/>
              <a:ext cx="1527717" cy="390293"/>
            </a:xfrm>
            <a:prstGeom prst="rect">
              <a:avLst/>
            </a:prstGeom>
            <a:solidFill>
              <a:srgbClr val="8E6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 加 标 题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3582370" y="4513076"/>
              <a:ext cx="2063309" cy="914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在此录入上述图表的描述说明。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360975" y="3893492"/>
            <a:ext cx="2063309" cy="1533984"/>
            <a:chOff x="6360975" y="3893492"/>
            <a:chExt cx="2063309" cy="1533984"/>
          </a:xfrm>
        </p:grpSpPr>
        <p:sp>
          <p:nvSpPr>
            <p:cNvPr id="30" name="矩形 29"/>
            <p:cNvSpPr/>
            <p:nvPr/>
          </p:nvSpPr>
          <p:spPr>
            <a:xfrm>
              <a:off x="6653421" y="3893492"/>
              <a:ext cx="1527717" cy="390293"/>
            </a:xfrm>
            <a:prstGeom prst="rect">
              <a:avLst/>
            </a:prstGeom>
            <a:solidFill>
              <a:srgbClr val="8E6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 加 标 题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6360975" y="4513076"/>
              <a:ext cx="2063309" cy="914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在此录入上述图表的描述说明。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139580" y="3893492"/>
            <a:ext cx="2063309" cy="1533984"/>
            <a:chOff x="9139580" y="3893492"/>
            <a:chExt cx="2063309" cy="1533984"/>
          </a:xfrm>
        </p:grpSpPr>
        <p:sp>
          <p:nvSpPr>
            <p:cNvPr id="31" name="矩形 30"/>
            <p:cNvSpPr/>
            <p:nvPr/>
          </p:nvSpPr>
          <p:spPr>
            <a:xfrm>
              <a:off x="9420137" y="3893492"/>
              <a:ext cx="1527717" cy="390293"/>
            </a:xfrm>
            <a:prstGeom prst="rect">
              <a:avLst/>
            </a:prstGeom>
            <a:solidFill>
              <a:srgbClr val="8E6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 加 标 题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9139580" y="4513076"/>
              <a:ext cx="2063309" cy="914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在此录入上述图表的描述说明。</a:t>
              </a:r>
            </a:p>
          </p:txBody>
        </p:sp>
      </p:grpSp>
      <p:sp>
        <p:nvSpPr>
          <p:cNvPr id="36" name="矩形 35"/>
          <p:cNvSpPr/>
          <p:nvPr/>
        </p:nvSpPr>
        <p:spPr>
          <a:xfrm>
            <a:off x="680224" y="1339863"/>
            <a:ext cx="2464419" cy="482847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3391592" y="1339863"/>
            <a:ext cx="2464419" cy="482847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6102960" y="1339863"/>
            <a:ext cx="2464419" cy="482847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8814327" y="1339863"/>
            <a:ext cx="2464419" cy="482847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自由: 形状 1"/>
          <p:cNvSpPr/>
          <p:nvPr/>
        </p:nvSpPr>
        <p:spPr>
          <a:xfrm>
            <a:off x="0" y="337624"/>
            <a:ext cx="4164037" cy="436099"/>
          </a:xfrm>
          <a:custGeom>
            <a:avLst/>
            <a:gdLst>
              <a:gd name="connsiteX0" fmla="*/ 0 w 4572000"/>
              <a:gd name="connsiteY0" fmla="*/ 0 h 436099"/>
              <a:gd name="connsiteX1" fmla="*/ 4572000 w 4572000"/>
              <a:gd name="connsiteY1" fmla="*/ 0 h 436099"/>
              <a:gd name="connsiteX2" fmla="*/ 4223823 w 4572000"/>
              <a:gd name="connsiteY2" fmla="*/ 436099 h 436099"/>
              <a:gd name="connsiteX3" fmla="*/ 0 w 4572000"/>
              <a:gd name="connsiteY3" fmla="*/ 436099 h 436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436099">
                <a:moveTo>
                  <a:pt x="0" y="0"/>
                </a:moveTo>
                <a:lnTo>
                  <a:pt x="4572000" y="0"/>
                </a:lnTo>
                <a:lnTo>
                  <a:pt x="4223823" y="436099"/>
                </a:lnTo>
                <a:lnTo>
                  <a:pt x="0" y="436099"/>
                </a:lnTo>
                <a:close/>
              </a:path>
            </a:pathLst>
          </a:custGeom>
          <a:solidFill>
            <a:srgbClr val="C79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添   加   您   的   标   题</a:t>
            </a:r>
          </a:p>
        </p:txBody>
      </p:sp>
      <p:sp>
        <p:nvSpPr>
          <p:cNvPr id="3" name="平行四边形 2"/>
          <p:cNvSpPr/>
          <p:nvPr/>
        </p:nvSpPr>
        <p:spPr>
          <a:xfrm>
            <a:off x="3911041" y="337624"/>
            <a:ext cx="505991" cy="436099"/>
          </a:xfrm>
          <a:prstGeom prst="parallelogram">
            <a:avLst>
              <a:gd name="adj" fmla="val 79839"/>
            </a:avLst>
          </a:prstGeom>
          <a:solidFill>
            <a:srgbClr val="C79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940226" y="2060917"/>
            <a:ext cx="2970815" cy="3580037"/>
            <a:chOff x="5290376" y="3706074"/>
            <a:chExt cx="600847" cy="724062"/>
          </a:xfrm>
        </p:grpSpPr>
        <p:sp>
          <p:nvSpPr>
            <p:cNvPr id="5" name="Oval 52"/>
            <p:cNvSpPr>
              <a:spLocks noChangeArrowheads="1"/>
            </p:cNvSpPr>
            <p:nvPr/>
          </p:nvSpPr>
          <p:spPr bwMode="auto">
            <a:xfrm>
              <a:off x="5514655" y="3706074"/>
              <a:ext cx="206282" cy="20766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" name="Freeform 53"/>
            <p:cNvSpPr>
              <a:spLocks noEditPoints="1"/>
            </p:cNvSpPr>
            <p:nvPr/>
          </p:nvSpPr>
          <p:spPr bwMode="auto">
            <a:xfrm>
              <a:off x="5290376" y="3816829"/>
              <a:ext cx="600847" cy="613307"/>
            </a:xfrm>
            <a:custGeom>
              <a:avLst/>
              <a:gdLst>
                <a:gd name="T0" fmla="*/ 91 w 522"/>
                <a:gd name="T1" fmla="*/ 306 h 533"/>
                <a:gd name="T2" fmla="*/ 131 w 522"/>
                <a:gd name="T3" fmla="*/ 325 h 533"/>
                <a:gd name="T4" fmla="*/ 135 w 522"/>
                <a:gd name="T5" fmla="*/ 199 h 533"/>
                <a:gd name="T6" fmla="*/ 135 w 522"/>
                <a:gd name="T7" fmla="*/ 184 h 533"/>
                <a:gd name="T8" fmla="*/ 145 w 522"/>
                <a:gd name="T9" fmla="*/ 146 h 533"/>
                <a:gd name="T10" fmla="*/ 153 w 522"/>
                <a:gd name="T11" fmla="*/ 262 h 533"/>
                <a:gd name="T12" fmla="*/ 159 w 522"/>
                <a:gd name="T13" fmla="*/ 282 h 533"/>
                <a:gd name="T14" fmla="*/ 134 w 522"/>
                <a:gd name="T15" fmla="*/ 333 h 533"/>
                <a:gd name="T16" fmla="*/ 83 w 522"/>
                <a:gd name="T17" fmla="*/ 308 h 533"/>
                <a:gd name="T18" fmla="*/ 66 w 522"/>
                <a:gd name="T19" fmla="*/ 240 h 533"/>
                <a:gd name="T20" fmla="*/ 8 w 522"/>
                <a:gd name="T21" fmla="*/ 308 h 533"/>
                <a:gd name="T22" fmla="*/ 139 w 522"/>
                <a:gd name="T23" fmla="*/ 533 h 533"/>
                <a:gd name="T24" fmla="*/ 185 w 522"/>
                <a:gd name="T25" fmla="*/ 463 h 533"/>
                <a:gd name="T26" fmla="*/ 220 w 522"/>
                <a:gd name="T27" fmla="*/ 382 h 533"/>
                <a:gd name="T28" fmla="*/ 302 w 522"/>
                <a:gd name="T29" fmla="*/ 382 h 533"/>
                <a:gd name="T30" fmla="*/ 337 w 522"/>
                <a:gd name="T31" fmla="*/ 463 h 533"/>
                <a:gd name="T32" fmla="*/ 383 w 522"/>
                <a:gd name="T33" fmla="*/ 533 h 533"/>
                <a:gd name="T34" fmla="*/ 514 w 522"/>
                <a:gd name="T35" fmla="*/ 308 h 533"/>
                <a:gd name="T36" fmla="*/ 456 w 522"/>
                <a:gd name="T37" fmla="*/ 240 h 533"/>
                <a:gd name="T38" fmla="*/ 369 w 522"/>
                <a:gd name="T39" fmla="*/ 180 h 533"/>
                <a:gd name="T40" fmla="*/ 381 w 522"/>
                <a:gd name="T41" fmla="*/ 198 h 533"/>
                <a:gd name="T42" fmla="*/ 410 w 522"/>
                <a:gd name="T43" fmla="*/ 226 h 533"/>
                <a:gd name="T44" fmla="*/ 431 w 522"/>
                <a:gd name="T45" fmla="*/ 232 h 533"/>
                <a:gd name="T46" fmla="*/ 468 w 522"/>
                <a:gd name="T47" fmla="*/ 201 h 533"/>
                <a:gd name="T48" fmla="*/ 463 w 522"/>
                <a:gd name="T49" fmla="*/ 124 h 533"/>
                <a:gd name="T50" fmla="*/ 401 w 522"/>
                <a:gd name="T51" fmla="*/ 5 h 533"/>
                <a:gd name="T52" fmla="*/ 390 w 522"/>
                <a:gd name="T53" fmla="*/ 90 h 533"/>
                <a:gd name="T54" fmla="*/ 375 w 522"/>
                <a:gd name="T55" fmla="*/ 62 h 533"/>
                <a:gd name="T56" fmla="*/ 367 w 522"/>
                <a:gd name="T57" fmla="*/ 47 h 533"/>
                <a:gd name="T58" fmla="*/ 282 w 522"/>
                <a:gd name="T59" fmla="*/ 92 h 533"/>
                <a:gd name="T60" fmla="*/ 282 w 522"/>
                <a:gd name="T61" fmla="*/ 99 h 533"/>
                <a:gd name="T62" fmla="*/ 239 w 522"/>
                <a:gd name="T63" fmla="*/ 99 h 533"/>
                <a:gd name="T64" fmla="*/ 242 w 522"/>
                <a:gd name="T65" fmla="*/ 82 h 533"/>
                <a:gd name="T66" fmla="*/ 183 w 522"/>
                <a:gd name="T67" fmla="*/ 30 h 533"/>
                <a:gd name="T68" fmla="*/ 171 w 522"/>
                <a:gd name="T69" fmla="*/ 33 h 533"/>
                <a:gd name="T70" fmla="*/ 148 w 522"/>
                <a:gd name="T71" fmla="*/ 45 h 533"/>
                <a:gd name="T72" fmla="*/ 72 w 522"/>
                <a:gd name="T73" fmla="*/ 178 h 533"/>
                <a:gd name="T74" fmla="*/ 71 w 522"/>
                <a:gd name="T75" fmla="*/ 199 h 533"/>
                <a:gd name="T76" fmla="*/ 72 w 522"/>
                <a:gd name="T77" fmla="*/ 178 h 533"/>
                <a:gd name="T78" fmla="*/ 72 w 522"/>
                <a:gd name="T79" fmla="*/ 178 h 533"/>
                <a:gd name="T80" fmla="*/ 261 w 522"/>
                <a:gd name="T81" fmla="*/ 119 h 533"/>
                <a:gd name="T82" fmla="*/ 261 w 522"/>
                <a:gd name="T83" fmla="*/ 119 h 533"/>
                <a:gd name="T84" fmla="*/ 299 w 522"/>
                <a:gd name="T85" fmla="*/ 277 h 533"/>
                <a:gd name="T86" fmla="*/ 223 w 522"/>
                <a:gd name="T87" fmla="*/ 277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2" h="533">
                  <a:moveTo>
                    <a:pt x="71" y="199"/>
                  </a:moveTo>
                  <a:cubicBezTo>
                    <a:pt x="71" y="230"/>
                    <a:pt x="77" y="265"/>
                    <a:pt x="91" y="306"/>
                  </a:cubicBezTo>
                  <a:cubicBezTo>
                    <a:pt x="95" y="319"/>
                    <a:pt x="108" y="327"/>
                    <a:pt x="121" y="327"/>
                  </a:cubicBezTo>
                  <a:cubicBezTo>
                    <a:pt x="124" y="327"/>
                    <a:pt x="128" y="327"/>
                    <a:pt x="131" y="325"/>
                  </a:cubicBezTo>
                  <a:cubicBezTo>
                    <a:pt x="148" y="320"/>
                    <a:pt x="157" y="301"/>
                    <a:pt x="151" y="285"/>
                  </a:cubicBezTo>
                  <a:cubicBezTo>
                    <a:pt x="139" y="250"/>
                    <a:pt x="135" y="222"/>
                    <a:pt x="135" y="199"/>
                  </a:cubicBezTo>
                  <a:cubicBezTo>
                    <a:pt x="135" y="194"/>
                    <a:pt x="135" y="189"/>
                    <a:pt x="135" y="184"/>
                  </a:cubicBezTo>
                  <a:cubicBezTo>
                    <a:pt x="135" y="184"/>
                    <a:pt x="135" y="184"/>
                    <a:pt x="135" y="184"/>
                  </a:cubicBezTo>
                  <a:cubicBezTo>
                    <a:pt x="135" y="184"/>
                    <a:pt x="135" y="184"/>
                    <a:pt x="135" y="184"/>
                  </a:cubicBezTo>
                  <a:cubicBezTo>
                    <a:pt x="137" y="169"/>
                    <a:pt x="140" y="156"/>
                    <a:pt x="145" y="146"/>
                  </a:cubicBezTo>
                  <a:cubicBezTo>
                    <a:pt x="147" y="140"/>
                    <a:pt x="150" y="135"/>
                    <a:pt x="153" y="130"/>
                  </a:cubicBezTo>
                  <a:cubicBezTo>
                    <a:pt x="153" y="262"/>
                    <a:pt x="153" y="262"/>
                    <a:pt x="153" y="262"/>
                  </a:cubicBezTo>
                  <a:cubicBezTo>
                    <a:pt x="152" y="262"/>
                    <a:pt x="152" y="262"/>
                    <a:pt x="152" y="262"/>
                  </a:cubicBezTo>
                  <a:cubicBezTo>
                    <a:pt x="154" y="268"/>
                    <a:pt x="156" y="275"/>
                    <a:pt x="159" y="282"/>
                  </a:cubicBezTo>
                  <a:cubicBezTo>
                    <a:pt x="162" y="292"/>
                    <a:pt x="162" y="303"/>
                    <a:pt x="157" y="313"/>
                  </a:cubicBezTo>
                  <a:cubicBezTo>
                    <a:pt x="152" y="322"/>
                    <a:pt x="144" y="329"/>
                    <a:pt x="134" y="333"/>
                  </a:cubicBezTo>
                  <a:cubicBezTo>
                    <a:pt x="130" y="334"/>
                    <a:pt x="125" y="335"/>
                    <a:pt x="121" y="335"/>
                  </a:cubicBezTo>
                  <a:cubicBezTo>
                    <a:pt x="104" y="335"/>
                    <a:pt x="89" y="324"/>
                    <a:pt x="83" y="308"/>
                  </a:cubicBezTo>
                  <a:cubicBezTo>
                    <a:pt x="75" y="285"/>
                    <a:pt x="69" y="262"/>
                    <a:pt x="66" y="240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47" y="235"/>
                    <a:pt x="28" y="241"/>
                    <a:pt x="15" y="256"/>
                  </a:cubicBezTo>
                  <a:cubicBezTo>
                    <a:pt x="3" y="270"/>
                    <a:pt x="0" y="291"/>
                    <a:pt x="8" y="308"/>
                  </a:cubicBezTo>
                  <a:cubicBezTo>
                    <a:pt x="93" y="503"/>
                    <a:pt x="93" y="503"/>
                    <a:pt x="93" y="503"/>
                  </a:cubicBezTo>
                  <a:cubicBezTo>
                    <a:pt x="101" y="522"/>
                    <a:pt x="120" y="533"/>
                    <a:pt x="139" y="533"/>
                  </a:cubicBezTo>
                  <a:cubicBezTo>
                    <a:pt x="145" y="533"/>
                    <a:pt x="152" y="532"/>
                    <a:pt x="159" y="529"/>
                  </a:cubicBezTo>
                  <a:cubicBezTo>
                    <a:pt x="184" y="518"/>
                    <a:pt x="196" y="488"/>
                    <a:pt x="185" y="463"/>
                  </a:cubicBezTo>
                  <a:cubicBezTo>
                    <a:pt x="140" y="362"/>
                    <a:pt x="140" y="362"/>
                    <a:pt x="140" y="362"/>
                  </a:cubicBezTo>
                  <a:cubicBezTo>
                    <a:pt x="220" y="382"/>
                    <a:pt x="220" y="382"/>
                    <a:pt x="220" y="382"/>
                  </a:cubicBezTo>
                  <a:cubicBezTo>
                    <a:pt x="234" y="386"/>
                    <a:pt x="249" y="383"/>
                    <a:pt x="261" y="374"/>
                  </a:cubicBezTo>
                  <a:cubicBezTo>
                    <a:pt x="272" y="383"/>
                    <a:pt x="287" y="386"/>
                    <a:pt x="302" y="382"/>
                  </a:cubicBezTo>
                  <a:cubicBezTo>
                    <a:pt x="381" y="362"/>
                    <a:pt x="381" y="362"/>
                    <a:pt x="381" y="362"/>
                  </a:cubicBezTo>
                  <a:cubicBezTo>
                    <a:pt x="337" y="463"/>
                    <a:pt x="337" y="463"/>
                    <a:pt x="337" y="463"/>
                  </a:cubicBezTo>
                  <a:cubicBezTo>
                    <a:pt x="326" y="488"/>
                    <a:pt x="337" y="518"/>
                    <a:pt x="363" y="529"/>
                  </a:cubicBezTo>
                  <a:cubicBezTo>
                    <a:pt x="369" y="532"/>
                    <a:pt x="376" y="533"/>
                    <a:pt x="383" y="533"/>
                  </a:cubicBezTo>
                  <a:cubicBezTo>
                    <a:pt x="402" y="533"/>
                    <a:pt x="420" y="522"/>
                    <a:pt x="429" y="503"/>
                  </a:cubicBezTo>
                  <a:cubicBezTo>
                    <a:pt x="514" y="308"/>
                    <a:pt x="514" y="308"/>
                    <a:pt x="514" y="308"/>
                  </a:cubicBezTo>
                  <a:cubicBezTo>
                    <a:pt x="522" y="291"/>
                    <a:pt x="519" y="270"/>
                    <a:pt x="506" y="256"/>
                  </a:cubicBezTo>
                  <a:cubicBezTo>
                    <a:pt x="494" y="241"/>
                    <a:pt x="474" y="235"/>
                    <a:pt x="456" y="240"/>
                  </a:cubicBezTo>
                  <a:cubicBezTo>
                    <a:pt x="369" y="262"/>
                    <a:pt x="369" y="262"/>
                    <a:pt x="369" y="262"/>
                  </a:cubicBezTo>
                  <a:cubicBezTo>
                    <a:pt x="369" y="180"/>
                    <a:pt x="369" y="180"/>
                    <a:pt x="369" y="180"/>
                  </a:cubicBezTo>
                  <a:cubicBezTo>
                    <a:pt x="372" y="184"/>
                    <a:pt x="374" y="188"/>
                    <a:pt x="377" y="192"/>
                  </a:cubicBezTo>
                  <a:cubicBezTo>
                    <a:pt x="378" y="194"/>
                    <a:pt x="380" y="196"/>
                    <a:pt x="381" y="198"/>
                  </a:cubicBezTo>
                  <a:cubicBezTo>
                    <a:pt x="387" y="205"/>
                    <a:pt x="392" y="211"/>
                    <a:pt x="399" y="217"/>
                  </a:cubicBezTo>
                  <a:cubicBezTo>
                    <a:pt x="402" y="220"/>
                    <a:pt x="405" y="223"/>
                    <a:pt x="410" y="226"/>
                  </a:cubicBezTo>
                  <a:cubicBezTo>
                    <a:pt x="415" y="228"/>
                    <a:pt x="421" y="231"/>
                    <a:pt x="431" y="232"/>
                  </a:cubicBezTo>
                  <a:cubicBezTo>
                    <a:pt x="431" y="232"/>
                    <a:pt x="431" y="232"/>
                    <a:pt x="431" y="232"/>
                  </a:cubicBezTo>
                  <a:cubicBezTo>
                    <a:pt x="439" y="232"/>
                    <a:pt x="448" y="229"/>
                    <a:pt x="454" y="224"/>
                  </a:cubicBezTo>
                  <a:cubicBezTo>
                    <a:pt x="463" y="216"/>
                    <a:pt x="466" y="207"/>
                    <a:pt x="468" y="201"/>
                  </a:cubicBezTo>
                  <a:cubicBezTo>
                    <a:pt x="470" y="194"/>
                    <a:pt x="470" y="188"/>
                    <a:pt x="470" y="181"/>
                  </a:cubicBezTo>
                  <a:cubicBezTo>
                    <a:pt x="470" y="167"/>
                    <a:pt x="467" y="149"/>
                    <a:pt x="463" y="124"/>
                  </a:cubicBezTo>
                  <a:cubicBezTo>
                    <a:pt x="458" y="99"/>
                    <a:pt x="450" y="67"/>
                    <a:pt x="440" y="28"/>
                  </a:cubicBezTo>
                  <a:cubicBezTo>
                    <a:pt x="435" y="10"/>
                    <a:pt x="418" y="0"/>
                    <a:pt x="401" y="5"/>
                  </a:cubicBezTo>
                  <a:cubicBezTo>
                    <a:pt x="384" y="9"/>
                    <a:pt x="373" y="27"/>
                    <a:pt x="378" y="44"/>
                  </a:cubicBezTo>
                  <a:cubicBezTo>
                    <a:pt x="382" y="61"/>
                    <a:pt x="386" y="76"/>
                    <a:pt x="390" y="90"/>
                  </a:cubicBezTo>
                  <a:cubicBezTo>
                    <a:pt x="385" y="81"/>
                    <a:pt x="380" y="73"/>
                    <a:pt x="377" y="66"/>
                  </a:cubicBezTo>
                  <a:cubicBezTo>
                    <a:pt x="376" y="65"/>
                    <a:pt x="375" y="63"/>
                    <a:pt x="375" y="62"/>
                  </a:cubicBezTo>
                  <a:cubicBezTo>
                    <a:pt x="370" y="54"/>
                    <a:pt x="368" y="49"/>
                    <a:pt x="368" y="49"/>
                  </a:cubicBezTo>
                  <a:cubicBezTo>
                    <a:pt x="367" y="48"/>
                    <a:pt x="367" y="47"/>
                    <a:pt x="367" y="47"/>
                  </a:cubicBezTo>
                  <a:cubicBezTo>
                    <a:pt x="349" y="74"/>
                    <a:pt x="319" y="92"/>
                    <a:pt x="284" y="92"/>
                  </a:cubicBezTo>
                  <a:cubicBezTo>
                    <a:pt x="283" y="92"/>
                    <a:pt x="283" y="92"/>
                    <a:pt x="282" y="92"/>
                  </a:cubicBezTo>
                  <a:cubicBezTo>
                    <a:pt x="284" y="97"/>
                    <a:pt x="284" y="97"/>
                    <a:pt x="284" y="97"/>
                  </a:cubicBezTo>
                  <a:cubicBezTo>
                    <a:pt x="282" y="99"/>
                    <a:pt x="282" y="99"/>
                    <a:pt x="282" y="99"/>
                  </a:cubicBezTo>
                  <a:cubicBezTo>
                    <a:pt x="276" y="104"/>
                    <a:pt x="268" y="107"/>
                    <a:pt x="261" y="107"/>
                  </a:cubicBezTo>
                  <a:cubicBezTo>
                    <a:pt x="253" y="107"/>
                    <a:pt x="245" y="104"/>
                    <a:pt x="239" y="99"/>
                  </a:cubicBezTo>
                  <a:cubicBezTo>
                    <a:pt x="238" y="97"/>
                    <a:pt x="238" y="97"/>
                    <a:pt x="238" y="97"/>
                  </a:cubicBezTo>
                  <a:cubicBezTo>
                    <a:pt x="242" y="82"/>
                    <a:pt x="242" y="82"/>
                    <a:pt x="242" y="82"/>
                  </a:cubicBezTo>
                  <a:cubicBezTo>
                    <a:pt x="220" y="72"/>
                    <a:pt x="202" y="53"/>
                    <a:pt x="193" y="30"/>
                  </a:cubicBezTo>
                  <a:cubicBezTo>
                    <a:pt x="183" y="30"/>
                    <a:pt x="183" y="30"/>
                    <a:pt x="183" y="30"/>
                  </a:cubicBezTo>
                  <a:cubicBezTo>
                    <a:pt x="179" y="30"/>
                    <a:pt x="175" y="31"/>
                    <a:pt x="172" y="33"/>
                  </a:cubicBezTo>
                  <a:cubicBezTo>
                    <a:pt x="171" y="33"/>
                    <a:pt x="171" y="33"/>
                    <a:pt x="171" y="33"/>
                  </a:cubicBezTo>
                  <a:cubicBezTo>
                    <a:pt x="171" y="33"/>
                    <a:pt x="171" y="33"/>
                    <a:pt x="171" y="33"/>
                  </a:cubicBezTo>
                  <a:cubicBezTo>
                    <a:pt x="169" y="34"/>
                    <a:pt x="160" y="37"/>
                    <a:pt x="148" y="45"/>
                  </a:cubicBezTo>
                  <a:cubicBezTo>
                    <a:pt x="141" y="50"/>
                    <a:pt x="132" y="56"/>
                    <a:pt x="124" y="65"/>
                  </a:cubicBezTo>
                  <a:cubicBezTo>
                    <a:pt x="101" y="87"/>
                    <a:pt x="77" y="124"/>
                    <a:pt x="72" y="178"/>
                  </a:cubicBezTo>
                  <a:cubicBezTo>
                    <a:pt x="72" y="178"/>
                    <a:pt x="72" y="178"/>
                    <a:pt x="72" y="178"/>
                  </a:cubicBezTo>
                  <a:cubicBezTo>
                    <a:pt x="71" y="185"/>
                    <a:pt x="71" y="192"/>
                    <a:pt x="71" y="199"/>
                  </a:cubicBezTo>
                  <a:close/>
                  <a:moveTo>
                    <a:pt x="72" y="178"/>
                  </a:moveTo>
                  <a:cubicBezTo>
                    <a:pt x="72" y="178"/>
                    <a:pt x="72" y="178"/>
                    <a:pt x="72" y="178"/>
                  </a:cubicBezTo>
                  <a:cubicBezTo>
                    <a:pt x="72" y="178"/>
                    <a:pt x="72" y="178"/>
                    <a:pt x="72" y="178"/>
                  </a:cubicBezTo>
                  <a:cubicBezTo>
                    <a:pt x="72" y="178"/>
                    <a:pt x="72" y="178"/>
                    <a:pt x="72" y="178"/>
                  </a:cubicBezTo>
                  <a:close/>
                  <a:moveTo>
                    <a:pt x="245" y="116"/>
                  </a:moveTo>
                  <a:cubicBezTo>
                    <a:pt x="250" y="118"/>
                    <a:pt x="255" y="119"/>
                    <a:pt x="261" y="119"/>
                  </a:cubicBezTo>
                  <a:cubicBezTo>
                    <a:pt x="261" y="119"/>
                    <a:pt x="261" y="119"/>
                    <a:pt x="261" y="119"/>
                  </a:cubicBezTo>
                  <a:cubicBezTo>
                    <a:pt x="261" y="119"/>
                    <a:pt x="261" y="119"/>
                    <a:pt x="261" y="119"/>
                  </a:cubicBezTo>
                  <a:cubicBezTo>
                    <a:pt x="266" y="119"/>
                    <a:pt x="272" y="118"/>
                    <a:pt x="277" y="116"/>
                  </a:cubicBezTo>
                  <a:cubicBezTo>
                    <a:pt x="299" y="277"/>
                    <a:pt x="299" y="277"/>
                    <a:pt x="299" y="277"/>
                  </a:cubicBezTo>
                  <a:cubicBezTo>
                    <a:pt x="261" y="325"/>
                    <a:pt x="261" y="325"/>
                    <a:pt x="261" y="325"/>
                  </a:cubicBezTo>
                  <a:cubicBezTo>
                    <a:pt x="223" y="277"/>
                    <a:pt x="223" y="277"/>
                    <a:pt x="223" y="277"/>
                  </a:cubicBezTo>
                  <a:lnTo>
                    <a:pt x="245" y="11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5134708" y="2060917"/>
            <a:ext cx="6344529" cy="1526345"/>
          </a:xfrm>
          <a:prstGeom prst="rect">
            <a:avLst/>
          </a:prstGeom>
          <a:noFill/>
          <a:ln>
            <a:solidFill>
              <a:srgbClr val="B175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400800" y="1842868"/>
            <a:ext cx="3418449" cy="436098"/>
          </a:xfrm>
          <a:prstGeom prst="rect">
            <a:avLst/>
          </a:prstGeom>
          <a:solidFill>
            <a:srgbClr val="B17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添  加  您  的  标  题</a:t>
            </a:r>
          </a:p>
        </p:txBody>
      </p:sp>
      <p:sp>
        <p:nvSpPr>
          <p:cNvPr id="16" name="矩形 15"/>
          <p:cNvSpPr/>
          <p:nvPr/>
        </p:nvSpPr>
        <p:spPr>
          <a:xfrm>
            <a:off x="5134708" y="4283612"/>
            <a:ext cx="6344529" cy="1526345"/>
          </a:xfrm>
          <a:prstGeom prst="rect">
            <a:avLst/>
          </a:prstGeom>
          <a:noFill/>
          <a:ln>
            <a:solidFill>
              <a:srgbClr val="B175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400800" y="4065563"/>
            <a:ext cx="3418449" cy="436098"/>
          </a:xfrm>
          <a:prstGeom prst="rect">
            <a:avLst/>
          </a:prstGeom>
          <a:solidFill>
            <a:srgbClr val="B17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/>
              <a:t>添  加  您  的  标  题</a:t>
            </a:r>
            <a:endParaRPr lang="zh-CN" altLang="en-US" sz="2000" dirty="0"/>
          </a:p>
        </p:txBody>
      </p:sp>
      <p:sp>
        <p:nvSpPr>
          <p:cNvPr id="18" name="矩形 17"/>
          <p:cNvSpPr/>
          <p:nvPr/>
        </p:nvSpPr>
        <p:spPr>
          <a:xfrm>
            <a:off x="5134708" y="2497015"/>
            <a:ext cx="6344529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19" name="矩形 18"/>
          <p:cNvSpPr/>
          <p:nvPr/>
        </p:nvSpPr>
        <p:spPr>
          <a:xfrm>
            <a:off x="5134707" y="4718605"/>
            <a:ext cx="6344529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16" grpId="0" animBg="1"/>
      <p:bldP spid="17" grpId="0" animBg="1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自由: 形状 1"/>
          <p:cNvSpPr/>
          <p:nvPr/>
        </p:nvSpPr>
        <p:spPr>
          <a:xfrm>
            <a:off x="0" y="337624"/>
            <a:ext cx="4164037" cy="436099"/>
          </a:xfrm>
          <a:custGeom>
            <a:avLst/>
            <a:gdLst>
              <a:gd name="connsiteX0" fmla="*/ 0 w 4572000"/>
              <a:gd name="connsiteY0" fmla="*/ 0 h 436099"/>
              <a:gd name="connsiteX1" fmla="*/ 4572000 w 4572000"/>
              <a:gd name="connsiteY1" fmla="*/ 0 h 436099"/>
              <a:gd name="connsiteX2" fmla="*/ 4223823 w 4572000"/>
              <a:gd name="connsiteY2" fmla="*/ 436099 h 436099"/>
              <a:gd name="connsiteX3" fmla="*/ 0 w 4572000"/>
              <a:gd name="connsiteY3" fmla="*/ 436099 h 436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436099">
                <a:moveTo>
                  <a:pt x="0" y="0"/>
                </a:moveTo>
                <a:lnTo>
                  <a:pt x="4572000" y="0"/>
                </a:lnTo>
                <a:lnTo>
                  <a:pt x="4223823" y="436099"/>
                </a:lnTo>
                <a:lnTo>
                  <a:pt x="0" y="436099"/>
                </a:lnTo>
                <a:close/>
              </a:path>
            </a:pathLst>
          </a:custGeom>
          <a:solidFill>
            <a:srgbClr val="C79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添   加   您   的   标   题</a:t>
            </a:r>
          </a:p>
        </p:txBody>
      </p:sp>
      <p:sp>
        <p:nvSpPr>
          <p:cNvPr id="3" name="平行四边形 2"/>
          <p:cNvSpPr/>
          <p:nvPr/>
        </p:nvSpPr>
        <p:spPr>
          <a:xfrm>
            <a:off x="3911041" y="337624"/>
            <a:ext cx="505991" cy="436099"/>
          </a:xfrm>
          <a:prstGeom prst="parallelogram">
            <a:avLst>
              <a:gd name="adj" fmla="val 79839"/>
            </a:avLst>
          </a:prstGeom>
          <a:solidFill>
            <a:srgbClr val="C79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图表 5"/>
          <p:cNvGraphicFramePr/>
          <p:nvPr/>
        </p:nvGraphicFramePr>
        <p:xfrm>
          <a:off x="512688" y="1266094"/>
          <a:ext cx="11374511" cy="5139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548592" y="1409729"/>
            <a:ext cx="2282310" cy="2022789"/>
            <a:chOff x="1572165" y="1993205"/>
            <a:chExt cx="1962102" cy="1738992"/>
          </a:xfrm>
        </p:grpSpPr>
        <p:sp>
          <p:nvSpPr>
            <p:cNvPr id="5" name="Freeform 5"/>
            <p:cNvSpPr/>
            <p:nvPr/>
          </p:nvSpPr>
          <p:spPr bwMode="auto">
            <a:xfrm>
              <a:off x="1572165" y="1993205"/>
              <a:ext cx="1962102" cy="173899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C7911F"/>
            </a:solidFill>
            <a:ln w="317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accent2">
                  <a:lumMod val="50000"/>
                  <a:alpha val="8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4400">
                <a:solidFill>
                  <a:srgbClr val="8E6616"/>
                </a:solidFill>
                <a:latin typeface="+mj-ea"/>
                <a:ea typeface="+mj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1713040" y="2118061"/>
              <a:ext cx="1680353" cy="148928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01600" dist="50800" dir="2700000" algn="tl" rotWithShape="0">
                <a:schemeClr val="accent2">
                  <a:lumMod val="50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63500" h="190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400" dirty="0">
                  <a:solidFill>
                    <a:srgbClr val="8E6616"/>
                  </a:solidFill>
                  <a:latin typeface="+mj-ea"/>
                  <a:ea typeface="+mj-ea"/>
                  <a:sym typeface="Arial" panose="020B0604020202020204" pitchFamily="34" charset="0"/>
                </a:rPr>
                <a:t>03</a:t>
              </a:r>
              <a:endParaRPr lang="zh-CN" altLang="en-US" sz="4400" dirty="0">
                <a:solidFill>
                  <a:srgbClr val="8E6616"/>
                </a:solidFill>
                <a:latin typeface="+mj-ea"/>
                <a:ea typeface="+mj-ea"/>
                <a:sym typeface="Arial" panose="020B0604020202020204" pitchFamily="34" charset="0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635864" y="4164641"/>
            <a:ext cx="4107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添 加 您 的 标 题</a:t>
            </a:r>
          </a:p>
        </p:txBody>
      </p:sp>
    </p:spTree>
  </p:cSld>
  <p:clrMapOvr>
    <a:masterClrMapping/>
  </p:clrMapOvr>
  <p:transition spd="slow" advTm="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自由: 形状 1"/>
          <p:cNvSpPr/>
          <p:nvPr/>
        </p:nvSpPr>
        <p:spPr>
          <a:xfrm>
            <a:off x="0" y="337624"/>
            <a:ext cx="4164037" cy="436099"/>
          </a:xfrm>
          <a:custGeom>
            <a:avLst/>
            <a:gdLst>
              <a:gd name="connsiteX0" fmla="*/ 0 w 4572000"/>
              <a:gd name="connsiteY0" fmla="*/ 0 h 436099"/>
              <a:gd name="connsiteX1" fmla="*/ 4572000 w 4572000"/>
              <a:gd name="connsiteY1" fmla="*/ 0 h 436099"/>
              <a:gd name="connsiteX2" fmla="*/ 4223823 w 4572000"/>
              <a:gd name="connsiteY2" fmla="*/ 436099 h 436099"/>
              <a:gd name="connsiteX3" fmla="*/ 0 w 4572000"/>
              <a:gd name="connsiteY3" fmla="*/ 436099 h 436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436099">
                <a:moveTo>
                  <a:pt x="0" y="0"/>
                </a:moveTo>
                <a:lnTo>
                  <a:pt x="4572000" y="0"/>
                </a:lnTo>
                <a:lnTo>
                  <a:pt x="4223823" y="436099"/>
                </a:lnTo>
                <a:lnTo>
                  <a:pt x="0" y="436099"/>
                </a:lnTo>
                <a:close/>
              </a:path>
            </a:pathLst>
          </a:custGeom>
          <a:solidFill>
            <a:srgbClr val="C79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添   加   您   的   标   题</a:t>
            </a:r>
          </a:p>
        </p:txBody>
      </p:sp>
      <p:sp>
        <p:nvSpPr>
          <p:cNvPr id="3" name="平行四边形 2"/>
          <p:cNvSpPr/>
          <p:nvPr/>
        </p:nvSpPr>
        <p:spPr>
          <a:xfrm>
            <a:off x="3911041" y="337624"/>
            <a:ext cx="505991" cy="436099"/>
          </a:xfrm>
          <a:prstGeom prst="parallelogram">
            <a:avLst>
              <a:gd name="adj" fmla="val 79839"/>
            </a:avLst>
          </a:prstGeom>
          <a:solidFill>
            <a:srgbClr val="C79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自由: 形状 3"/>
          <p:cNvSpPr/>
          <p:nvPr/>
        </p:nvSpPr>
        <p:spPr>
          <a:xfrm>
            <a:off x="703385" y="2508784"/>
            <a:ext cx="11507372" cy="4370318"/>
          </a:xfrm>
          <a:custGeom>
            <a:avLst/>
            <a:gdLst>
              <a:gd name="connsiteX0" fmla="*/ 0 w 11507372"/>
              <a:gd name="connsiteY0" fmla="*/ 4370318 h 4370318"/>
              <a:gd name="connsiteX1" fmla="*/ 4656406 w 11507372"/>
              <a:gd name="connsiteY1" fmla="*/ 1402034 h 4370318"/>
              <a:gd name="connsiteX2" fmla="*/ 9917723 w 11507372"/>
              <a:gd name="connsiteY2" fmla="*/ 206281 h 4370318"/>
              <a:gd name="connsiteX3" fmla="*/ 11507372 w 11507372"/>
              <a:gd name="connsiteY3" fmla="*/ 9333 h 437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07372" h="4370318">
                <a:moveTo>
                  <a:pt x="0" y="4370318"/>
                </a:moveTo>
                <a:cubicBezTo>
                  <a:pt x="1501726" y="3233179"/>
                  <a:pt x="3003452" y="2096040"/>
                  <a:pt x="4656406" y="1402034"/>
                </a:cubicBezTo>
                <a:cubicBezTo>
                  <a:pt x="6309360" y="708028"/>
                  <a:pt x="8775895" y="438398"/>
                  <a:pt x="9917723" y="206281"/>
                </a:cubicBezTo>
                <a:cubicBezTo>
                  <a:pt x="11059551" y="-25836"/>
                  <a:pt x="11283461" y="-8252"/>
                  <a:pt x="11507372" y="9333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486385" y="5432272"/>
            <a:ext cx="862919" cy="862919"/>
          </a:xfrm>
          <a:prstGeom prst="ellipse">
            <a:avLst/>
          </a:prstGeom>
          <a:gradFill flip="none" rotWithShape="1">
            <a:gsLst>
              <a:gs pos="20000">
                <a:srgbClr val="E0E0E0"/>
              </a:gs>
              <a:gs pos="80000">
                <a:schemeClr val="bg1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rgbClr val="8E6616"/>
                </a:solidFill>
              </a:rPr>
              <a:t>01</a:t>
            </a:r>
            <a:endParaRPr lang="zh-CN" altLang="en-US" sz="2800" dirty="0">
              <a:solidFill>
                <a:srgbClr val="8E6616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3911041" y="3997367"/>
            <a:ext cx="862919" cy="862919"/>
          </a:xfrm>
          <a:prstGeom prst="ellipse">
            <a:avLst/>
          </a:prstGeom>
          <a:gradFill flip="none" rotWithShape="1">
            <a:gsLst>
              <a:gs pos="20000">
                <a:srgbClr val="E0E0E0"/>
              </a:gs>
              <a:gs pos="80000">
                <a:schemeClr val="bg1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rgbClr val="8E6616"/>
                </a:solidFill>
              </a:rPr>
              <a:t>02</a:t>
            </a:r>
            <a:endParaRPr lang="zh-CN" altLang="en-US" sz="2800" dirty="0">
              <a:solidFill>
                <a:srgbClr val="8E6616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6879324" y="2843816"/>
            <a:ext cx="862919" cy="862919"/>
          </a:xfrm>
          <a:prstGeom prst="ellipse">
            <a:avLst/>
          </a:prstGeom>
          <a:gradFill flip="none" rotWithShape="1">
            <a:gsLst>
              <a:gs pos="20000">
                <a:srgbClr val="E0E0E0"/>
              </a:gs>
              <a:gs pos="80000">
                <a:schemeClr val="bg1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rgbClr val="8E6616"/>
                </a:solidFill>
              </a:rPr>
              <a:t>03</a:t>
            </a:r>
            <a:endParaRPr lang="zh-CN" altLang="en-US" sz="2800" dirty="0">
              <a:solidFill>
                <a:srgbClr val="8E6616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10283705" y="2210770"/>
            <a:ext cx="862919" cy="862919"/>
          </a:xfrm>
          <a:prstGeom prst="ellipse">
            <a:avLst/>
          </a:prstGeom>
          <a:gradFill flip="none" rotWithShape="1">
            <a:gsLst>
              <a:gs pos="20000">
                <a:srgbClr val="E0E0E0"/>
              </a:gs>
              <a:gs pos="80000">
                <a:schemeClr val="bg1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rgbClr val="8E6616"/>
                </a:solidFill>
              </a:rPr>
              <a:t>04</a:t>
            </a:r>
            <a:endParaRPr lang="zh-CN" altLang="en-US" sz="2800" dirty="0">
              <a:solidFill>
                <a:srgbClr val="8E6616"/>
              </a:solidFill>
            </a:endParaRPr>
          </a:p>
        </p:txBody>
      </p:sp>
      <p:sp>
        <p:nvSpPr>
          <p:cNvPr id="9" name="等腰三角形 8"/>
          <p:cNvSpPr/>
          <p:nvPr/>
        </p:nvSpPr>
        <p:spPr>
          <a:xfrm rot="5400000">
            <a:off x="2686929" y="5880224"/>
            <a:ext cx="239151" cy="206165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>
            <a:off x="4164036" y="3679147"/>
            <a:ext cx="239151" cy="206165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 rot="10800000">
            <a:off x="7191207" y="3938684"/>
            <a:ext cx="239151" cy="206165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18900000">
            <a:off x="10321572" y="1952824"/>
            <a:ext cx="239151" cy="206165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2917442" y="5725101"/>
            <a:ext cx="4965085" cy="880701"/>
            <a:chOff x="2917442" y="5725101"/>
            <a:chExt cx="4965085" cy="880701"/>
          </a:xfrm>
        </p:grpSpPr>
        <p:sp>
          <p:nvSpPr>
            <p:cNvPr id="13" name="矩形 12"/>
            <p:cNvSpPr/>
            <p:nvPr/>
          </p:nvSpPr>
          <p:spPr>
            <a:xfrm>
              <a:off x="3105485" y="6102882"/>
              <a:ext cx="4777042" cy="5029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在此录入上述图表的描述说明。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917442" y="5725101"/>
              <a:ext cx="31998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8E6616"/>
                  </a:solidFill>
                </a:rPr>
                <a:t>  </a:t>
              </a:r>
              <a:r>
                <a:rPr lang="zh-CN" altLang="en-US" sz="2400" dirty="0">
                  <a:solidFill>
                    <a:srgbClr val="8E6616"/>
                  </a:solidFill>
                </a:rPr>
                <a:t>添加您的标题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49109" y="2725784"/>
            <a:ext cx="4756285" cy="880701"/>
            <a:chOff x="249109" y="2725784"/>
            <a:chExt cx="4756285" cy="880701"/>
          </a:xfrm>
        </p:grpSpPr>
        <p:sp>
          <p:nvSpPr>
            <p:cNvPr id="15" name="矩形 14"/>
            <p:cNvSpPr/>
            <p:nvPr/>
          </p:nvSpPr>
          <p:spPr>
            <a:xfrm>
              <a:off x="249109" y="3103565"/>
              <a:ext cx="4756285" cy="5029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在此录入上述图表的描述说明。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816687" y="2725784"/>
              <a:ext cx="21887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dirty="0">
                  <a:solidFill>
                    <a:srgbClr val="8E6616"/>
                  </a:solidFill>
                </a:rPr>
                <a:t>  </a:t>
              </a:r>
              <a:r>
                <a:rPr lang="zh-CN" altLang="en-US" sz="2400" dirty="0">
                  <a:solidFill>
                    <a:srgbClr val="8E6616"/>
                  </a:solidFill>
                </a:rPr>
                <a:t>添加您的标题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813318" y="4239584"/>
            <a:ext cx="4965085" cy="880701"/>
            <a:chOff x="6813318" y="4239584"/>
            <a:chExt cx="4965085" cy="880701"/>
          </a:xfrm>
        </p:grpSpPr>
        <p:sp>
          <p:nvSpPr>
            <p:cNvPr id="17" name="矩形 16"/>
            <p:cNvSpPr/>
            <p:nvPr/>
          </p:nvSpPr>
          <p:spPr>
            <a:xfrm>
              <a:off x="7001361" y="4617365"/>
              <a:ext cx="4777042" cy="5029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在此录入上述图表的描述说明。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813318" y="4239584"/>
              <a:ext cx="31998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8E6616"/>
                  </a:solidFill>
                </a:rPr>
                <a:t>  </a:t>
              </a:r>
              <a:r>
                <a:rPr lang="zh-CN" altLang="en-US" sz="2400" dirty="0">
                  <a:solidFill>
                    <a:srgbClr val="8E6616"/>
                  </a:solidFill>
                </a:rPr>
                <a:t>添加您的标题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506663" y="1138783"/>
            <a:ext cx="4777042" cy="880701"/>
            <a:chOff x="5506663" y="1138783"/>
            <a:chExt cx="4777042" cy="880701"/>
          </a:xfrm>
        </p:grpSpPr>
        <p:sp>
          <p:nvSpPr>
            <p:cNvPr id="19" name="矩形 18"/>
            <p:cNvSpPr/>
            <p:nvPr/>
          </p:nvSpPr>
          <p:spPr>
            <a:xfrm>
              <a:off x="5506663" y="1516564"/>
              <a:ext cx="4777042" cy="5029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在此录入上述图表的描述说明。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83898" y="1138783"/>
              <a:ext cx="31998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dirty="0">
                  <a:solidFill>
                    <a:srgbClr val="8E6616"/>
                  </a:solidFill>
                </a:rPr>
                <a:t>  </a:t>
              </a:r>
              <a:r>
                <a:rPr lang="zh-CN" altLang="en-US" sz="2400" dirty="0">
                  <a:solidFill>
                    <a:srgbClr val="8E6616"/>
                  </a:solidFill>
                </a:rPr>
                <a:t>添加您的标题</a:t>
              </a: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自由: 形状 1"/>
          <p:cNvSpPr/>
          <p:nvPr/>
        </p:nvSpPr>
        <p:spPr>
          <a:xfrm>
            <a:off x="0" y="337624"/>
            <a:ext cx="4164037" cy="436099"/>
          </a:xfrm>
          <a:custGeom>
            <a:avLst/>
            <a:gdLst>
              <a:gd name="connsiteX0" fmla="*/ 0 w 4572000"/>
              <a:gd name="connsiteY0" fmla="*/ 0 h 436099"/>
              <a:gd name="connsiteX1" fmla="*/ 4572000 w 4572000"/>
              <a:gd name="connsiteY1" fmla="*/ 0 h 436099"/>
              <a:gd name="connsiteX2" fmla="*/ 4223823 w 4572000"/>
              <a:gd name="connsiteY2" fmla="*/ 436099 h 436099"/>
              <a:gd name="connsiteX3" fmla="*/ 0 w 4572000"/>
              <a:gd name="connsiteY3" fmla="*/ 436099 h 436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436099">
                <a:moveTo>
                  <a:pt x="0" y="0"/>
                </a:moveTo>
                <a:lnTo>
                  <a:pt x="4572000" y="0"/>
                </a:lnTo>
                <a:lnTo>
                  <a:pt x="4223823" y="436099"/>
                </a:lnTo>
                <a:lnTo>
                  <a:pt x="0" y="436099"/>
                </a:lnTo>
                <a:close/>
              </a:path>
            </a:pathLst>
          </a:custGeom>
          <a:solidFill>
            <a:srgbClr val="C79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添   加   您   的   标   题</a:t>
            </a:r>
          </a:p>
        </p:txBody>
      </p:sp>
      <p:sp>
        <p:nvSpPr>
          <p:cNvPr id="3" name="平行四边形 2"/>
          <p:cNvSpPr/>
          <p:nvPr/>
        </p:nvSpPr>
        <p:spPr>
          <a:xfrm>
            <a:off x="3911041" y="337624"/>
            <a:ext cx="505991" cy="436099"/>
          </a:xfrm>
          <a:prstGeom prst="parallelogram">
            <a:avLst>
              <a:gd name="adj" fmla="val 79839"/>
            </a:avLst>
          </a:prstGeom>
          <a:solidFill>
            <a:srgbClr val="C79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 bwMode="auto">
          <a:xfrm>
            <a:off x="6666035" y="1350498"/>
            <a:ext cx="4798123" cy="3348111"/>
            <a:chOff x="0" y="0"/>
            <a:chExt cx="7672566" cy="5352282"/>
          </a:xfrm>
        </p:grpSpPr>
        <p:grpSp>
          <p:nvGrpSpPr>
            <p:cNvPr id="5" name="组合 4"/>
            <p:cNvGrpSpPr/>
            <p:nvPr/>
          </p:nvGrpSpPr>
          <p:grpSpPr bwMode="auto">
            <a:xfrm>
              <a:off x="0" y="1344183"/>
              <a:ext cx="7672566" cy="4008099"/>
              <a:chOff x="0" y="0"/>
              <a:chExt cx="3245441" cy="1695398"/>
            </a:xfrm>
          </p:grpSpPr>
          <p:grpSp>
            <p:nvGrpSpPr>
              <p:cNvPr id="35" name="组合 34"/>
              <p:cNvGrpSpPr/>
              <p:nvPr/>
            </p:nvGrpSpPr>
            <p:grpSpPr bwMode="auto">
              <a:xfrm rot="1471007">
                <a:off x="0" y="793176"/>
                <a:ext cx="902689" cy="788155"/>
                <a:chOff x="0" y="0"/>
                <a:chExt cx="902689" cy="788155"/>
              </a:xfrm>
            </p:grpSpPr>
            <p:sp>
              <p:nvSpPr>
                <p:cNvPr id="70" name="椭圆 69"/>
                <p:cNvSpPr>
                  <a:spLocks noChangeArrowheads="1"/>
                </p:cNvSpPr>
                <p:nvPr/>
              </p:nvSpPr>
              <p:spPr bwMode="auto">
                <a:xfrm rot="19843931">
                  <a:off x="0" y="288436"/>
                  <a:ext cx="688833" cy="499719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1" name="椭圆 70"/>
                <p:cNvSpPr>
                  <a:spLocks noChangeArrowheads="1"/>
                </p:cNvSpPr>
                <p:nvPr/>
              </p:nvSpPr>
              <p:spPr bwMode="auto">
                <a:xfrm>
                  <a:off x="376423" y="0"/>
                  <a:ext cx="342368" cy="35726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" name="椭圆 71"/>
                <p:cNvSpPr>
                  <a:spLocks noChangeArrowheads="1"/>
                </p:cNvSpPr>
                <p:nvPr/>
              </p:nvSpPr>
              <p:spPr bwMode="auto">
                <a:xfrm>
                  <a:off x="560321" y="19051"/>
                  <a:ext cx="342368" cy="35726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3" name="椭圆 72"/>
                <p:cNvSpPr>
                  <a:spLocks noChangeArrowheads="1"/>
                </p:cNvSpPr>
                <p:nvPr/>
              </p:nvSpPr>
              <p:spPr bwMode="auto">
                <a:xfrm>
                  <a:off x="623901" y="230780"/>
                  <a:ext cx="236639" cy="24693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4" name="椭圆 73"/>
                <p:cNvSpPr>
                  <a:spLocks noChangeArrowheads="1"/>
                </p:cNvSpPr>
                <p:nvPr/>
              </p:nvSpPr>
              <p:spPr bwMode="auto">
                <a:xfrm>
                  <a:off x="327635" y="220413"/>
                  <a:ext cx="342368" cy="35726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</p:grpSp>
          <p:sp>
            <p:nvSpPr>
              <p:cNvPr id="36" name="等腰三角形 30"/>
              <p:cNvSpPr>
                <a:spLocks noChangeArrowheads="1"/>
              </p:cNvSpPr>
              <p:nvPr/>
            </p:nvSpPr>
            <p:spPr bwMode="auto">
              <a:xfrm>
                <a:off x="1206517" y="0"/>
                <a:ext cx="187721" cy="1019174"/>
              </a:xfrm>
              <a:custGeom>
                <a:avLst/>
                <a:gdLst>
                  <a:gd name="T0" fmla="*/ 0 w 450060"/>
                  <a:gd name="T1" fmla="*/ 1019174 h 1019174"/>
                  <a:gd name="T2" fmla="*/ 177376 w 450060"/>
                  <a:gd name="T3" fmla="*/ 28574 h 1019174"/>
                  <a:gd name="T4" fmla="*/ 318664 w 450060"/>
                  <a:gd name="T5" fmla="*/ 0 h 1019174"/>
                  <a:gd name="T6" fmla="*/ 450060 w 450060"/>
                  <a:gd name="T7" fmla="*/ 1019174 h 1019174"/>
                  <a:gd name="T8" fmla="*/ 0 w 450060"/>
                  <a:gd name="T9" fmla="*/ 1019174 h 10191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0060"/>
                  <a:gd name="T16" fmla="*/ 0 h 1019174"/>
                  <a:gd name="T17" fmla="*/ 450060 w 450060"/>
                  <a:gd name="T18" fmla="*/ 1019174 h 10191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0060" h="1019174">
                    <a:moveTo>
                      <a:pt x="0" y="1019174"/>
                    </a:moveTo>
                    <a:cubicBezTo>
                      <a:pt x="99757" y="374649"/>
                      <a:pt x="185788" y="430212"/>
                      <a:pt x="177376" y="28574"/>
                    </a:cubicBezTo>
                    <a:lnTo>
                      <a:pt x="318664" y="0"/>
                    </a:lnTo>
                    <a:cubicBezTo>
                      <a:pt x="309796" y="587375"/>
                      <a:pt x="421485" y="688974"/>
                      <a:pt x="450060" y="1019174"/>
                    </a:cubicBezTo>
                    <a:lnTo>
                      <a:pt x="0" y="1019174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7" name="等腰三角形 30"/>
              <p:cNvSpPr>
                <a:spLocks noChangeArrowheads="1"/>
              </p:cNvSpPr>
              <p:nvPr/>
            </p:nvSpPr>
            <p:spPr bwMode="auto">
              <a:xfrm>
                <a:off x="1717195" y="12699"/>
                <a:ext cx="281383" cy="1001712"/>
              </a:xfrm>
              <a:custGeom>
                <a:avLst/>
                <a:gdLst>
                  <a:gd name="T0" fmla="*/ 0 w 674613"/>
                  <a:gd name="T1" fmla="*/ 990599 h 1001712"/>
                  <a:gd name="T2" fmla="*/ 143120 w 674613"/>
                  <a:gd name="T3" fmla="*/ 28574 h 1001712"/>
                  <a:gd name="T4" fmla="*/ 284408 w 674613"/>
                  <a:gd name="T5" fmla="*/ 0 h 1001712"/>
                  <a:gd name="T6" fmla="*/ 674613 w 674613"/>
                  <a:gd name="T7" fmla="*/ 1001712 h 1001712"/>
                  <a:gd name="T8" fmla="*/ 0 w 674613"/>
                  <a:gd name="T9" fmla="*/ 990599 h 10017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4613"/>
                  <a:gd name="T16" fmla="*/ 0 h 1001712"/>
                  <a:gd name="T17" fmla="*/ 674613 w 674613"/>
                  <a:gd name="T18" fmla="*/ 1001712 h 10017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4613" h="1001712">
                    <a:moveTo>
                      <a:pt x="0" y="990599"/>
                    </a:moveTo>
                    <a:cubicBezTo>
                      <a:pt x="99757" y="346074"/>
                      <a:pt x="151532" y="430212"/>
                      <a:pt x="143120" y="28574"/>
                    </a:cubicBezTo>
                    <a:lnTo>
                      <a:pt x="284408" y="0"/>
                    </a:lnTo>
                    <a:cubicBezTo>
                      <a:pt x="397334" y="641350"/>
                      <a:pt x="646038" y="671512"/>
                      <a:pt x="674613" y="1001712"/>
                    </a:cubicBezTo>
                    <a:lnTo>
                      <a:pt x="0" y="990599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8" name="等腰三角形 30"/>
              <p:cNvSpPr>
                <a:spLocks noChangeArrowheads="1"/>
              </p:cNvSpPr>
              <p:nvPr/>
            </p:nvSpPr>
            <p:spPr bwMode="auto">
              <a:xfrm>
                <a:off x="1331632" y="94454"/>
                <a:ext cx="461961" cy="962025"/>
              </a:xfrm>
              <a:custGeom>
                <a:avLst/>
                <a:gdLst>
                  <a:gd name="T0" fmla="*/ 0 w 403551"/>
                  <a:gd name="T1" fmla="*/ 952500 h 962025"/>
                  <a:gd name="T2" fmla="*/ 139096 w 403551"/>
                  <a:gd name="T3" fmla="*/ 0 h 962025"/>
                  <a:gd name="T4" fmla="*/ 245022 w 403551"/>
                  <a:gd name="T5" fmla="*/ 1 h 962025"/>
                  <a:gd name="T6" fmla="*/ 403551 w 403551"/>
                  <a:gd name="T7" fmla="*/ 962025 h 962025"/>
                  <a:gd name="T8" fmla="*/ 0 w 403551"/>
                  <a:gd name="T9" fmla="*/ 952500 h 9620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3551"/>
                  <a:gd name="T16" fmla="*/ 0 h 962025"/>
                  <a:gd name="T17" fmla="*/ 403551 w 403551"/>
                  <a:gd name="T18" fmla="*/ 962025 h 9620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3551" h="962025">
                    <a:moveTo>
                      <a:pt x="0" y="952500"/>
                    </a:moveTo>
                    <a:cubicBezTo>
                      <a:pt x="99757" y="307975"/>
                      <a:pt x="147508" y="401638"/>
                      <a:pt x="139096" y="0"/>
                    </a:cubicBezTo>
                    <a:lnTo>
                      <a:pt x="245022" y="1"/>
                    </a:lnTo>
                    <a:cubicBezTo>
                      <a:pt x="236154" y="587376"/>
                      <a:pt x="374976" y="631825"/>
                      <a:pt x="403551" y="962025"/>
                    </a:cubicBezTo>
                    <a:lnTo>
                      <a:pt x="0" y="95250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39" name="组合 38"/>
              <p:cNvGrpSpPr/>
              <p:nvPr/>
            </p:nvGrpSpPr>
            <p:grpSpPr bwMode="auto">
              <a:xfrm>
                <a:off x="890063" y="611543"/>
                <a:ext cx="526266" cy="609243"/>
                <a:chOff x="0" y="0"/>
                <a:chExt cx="526266" cy="609243"/>
              </a:xfrm>
            </p:grpSpPr>
            <p:sp>
              <p:nvSpPr>
                <p:cNvPr id="66" name="椭圆 65"/>
                <p:cNvSpPr>
                  <a:spLocks noChangeArrowheads="1"/>
                </p:cNvSpPr>
                <p:nvPr/>
              </p:nvSpPr>
              <p:spPr bwMode="auto">
                <a:xfrm>
                  <a:off x="277211" y="0"/>
                  <a:ext cx="236639" cy="24693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7" name="椭圆 66"/>
                <p:cNvSpPr>
                  <a:spLocks noChangeArrowheads="1"/>
                </p:cNvSpPr>
                <p:nvPr/>
              </p:nvSpPr>
              <p:spPr bwMode="auto">
                <a:xfrm>
                  <a:off x="0" y="232925"/>
                  <a:ext cx="342368" cy="35726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8" name="椭圆 67"/>
                <p:cNvSpPr>
                  <a:spLocks noChangeArrowheads="1"/>
                </p:cNvSpPr>
                <p:nvPr/>
              </p:nvSpPr>
              <p:spPr bwMode="auto">
                <a:xfrm>
                  <a:off x="183898" y="251976"/>
                  <a:ext cx="342368" cy="35726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9" name="椭圆 68"/>
                <p:cNvSpPr>
                  <a:spLocks noChangeArrowheads="1"/>
                </p:cNvSpPr>
                <p:nvPr/>
              </p:nvSpPr>
              <p:spPr bwMode="auto">
                <a:xfrm>
                  <a:off x="17247" y="47942"/>
                  <a:ext cx="342368" cy="35726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0" name="组合 39"/>
              <p:cNvGrpSpPr/>
              <p:nvPr/>
            </p:nvGrpSpPr>
            <p:grpSpPr bwMode="auto">
              <a:xfrm>
                <a:off x="396961" y="626091"/>
                <a:ext cx="2540636" cy="1069307"/>
                <a:chOff x="0" y="0"/>
                <a:chExt cx="2540636" cy="1069307"/>
              </a:xfrm>
            </p:grpSpPr>
            <p:sp>
              <p:nvSpPr>
                <p:cNvPr id="51" name="椭圆 50"/>
                <p:cNvSpPr>
                  <a:spLocks noChangeArrowheads="1"/>
                </p:cNvSpPr>
                <p:nvPr/>
              </p:nvSpPr>
              <p:spPr bwMode="auto">
                <a:xfrm>
                  <a:off x="730565" y="37308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2" name="椭圆 51"/>
                <p:cNvSpPr>
                  <a:spLocks noChangeArrowheads="1"/>
                </p:cNvSpPr>
                <p:nvPr/>
              </p:nvSpPr>
              <p:spPr bwMode="auto">
                <a:xfrm>
                  <a:off x="980891" y="0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3" name="椭圆 52"/>
                <p:cNvSpPr>
                  <a:spLocks noChangeArrowheads="1"/>
                </p:cNvSpPr>
                <p:nvPr/>
              </p:nvSpPr>
              <p:spPr bwMode="auto">
                <a:xfrm>
                  <a:off x="1260258" y="5473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4" name="椭圆 53"/>
                <p:cNvSpPr>
                  <a:spLocks noChangeArrowheads="1"/>
                </p:cNvSpPr>
                <p:nvPr/>
              </p:nvSpPr>
              <p:spPr bwMode="auto">
                <a:xfrm>
                  <a:off x="1454538" y="87352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5" name="椭圆 54"/>
                <p:cNvSpPr>
                  <a:spLocks noChangeArrowheads="1"/>
                </p:cNvSpPr>
                <p:nvPr/>
              </p:nvSpPr>
              <p:spPr bwMode="auto">
                <a:xfrm>
                  <a:off x="1126510" y="286873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6" name="椭圆 55"/>
                <p:cNvSpPr>
                  <a:spLocks noChangeArrowheads="1"/>
                </p:cNvSpPr>
                <p:nvPr/>
              </p:nvSpPr>
              <p:spPr bwMode="auto">
                <a:xfrm>
                  <a:off x="893811" y="321469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7" name="椭圆 56"/>
                <p:cNvSpPr>
                  <a:spLocks noChangeArrowheads="1"/>
                </p:cNvSpPr>
                <p:nvPr/>
              </p:nvSpPr>
              <p:spPr bwMode="auto">
                <a:xfrm>
                  <a:off x="577008" y="223876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8" name="椭圆 57"/>
                <p:cNvSpPr>
                  <a:spLocks noChangeArrowheads="1"/>
                </p:cNvSpPr>
                <p:nvPr/>
              </p:nvSpPr>
              <p:spPr bwMode="auto">
                <a:xfrm>
                  <a:off x="1481777" y="398501"/>
                  <a:ext cx="803062" cy="613706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9" name="椭圆 58"/>
                <p:cNvSpPr>
                  <a:spLocks noChangeArrowheads="1"/>
                </p:cNvSpPr>
                <p:nvPr/>
              </p:nvSpPr>
              <p:spPr bwMode="auto">
                <a:xfrm>
                  <a:off x="1143342" y="226395"/>
                  <a:ext cx="508677" cy="444580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0" name="椭圆 59"/>
                <p:cNvSpPr>
                  <a:spLocks noChangeArrowheads="1"/>
                </p:cNvSpPr>
                <p:nvPr/>
              </p:nvSpPr>
              <p:spPr bwMode="auto">
                <a:xfrm>
                  <a:off x="938789" y="501031"/>
                  <a:ext cx="556384" cy="425193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1" name="椭圆 60"/>
                <p:cNvSpPr>
                  <a:spLocks noChangeArrowheads="1"/>
                </p:cNvSpPr>
                <p:nvPr/>
              </p:nvSpPr>
              <p:spPr bwMode="auto">
                <a:xfrm>
                  <a:off x="227144" y="344249"/>
                  <a:ext cx="1130256" cy="687800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2" name="椭圆 61"/>
                <p:cNvSpPr>
                  <a:spLocks noChangeArrowheads="1"/>
                </p:cNvSpPr>
                <p:nvPr/>
              </p:nvSpPr>
              <p:spPr bwMode="auto">
                <a:xfrm rot="21315086">
                  <a:off x="1704002" y="303034"/>
                  <a:ext cx="836634" cy="717550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3" name="椭圆 62"/>
                <p:cNvSpPr>
                  <a:spLocks noChangeArrowheads="1"/>
                </p:cNvSpPr>
                <p:nvPr/>
              </p:nvSpPr>
              <p:spPr bwMode="auto">
                <a:xfrm>
                  <a:off x="1157700" y="254311"/>
                  <a:ext cx="803062" cy="613706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4" name="椭圆 63"/>
                <p:cNvSpPr>
                  <a:spLocks noChangeArrowheads="1"/>
                </p:cNvSpPr>
                <p:nvPr/>
              </p:nvSpPr>
              <p:spPr bwMode="auto">
                <a:xfrm>
                  <a:off x="0" y="463530"/>
                  <a:ext cx="556384" cy="425193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65" name="椭圆 64"/>
                <p:cNvSpPr>
                  <a:spLocks noChangeArrowheads="1"/>
                </p:cNvSpPr>
                <p:nvPr/>
              </p:nvSpPr>
              <p:spPr bwMode="auto">
                <a:xfrm>
                  <a:off x="743456" y="381507"/>
                  <a:ext cx="1130256" cy="687800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</p:grpSp>
          <p:grpSp>
            <p:nvGrpSpPr>
              <p:cNvPr id="41" name="组合 40"/>
              <p:cNvGrpSpPr/>
              <p:nvPr/>
            </p:nvGrpSpPr>
            <p:grpSpPr bwMode="auto">
              <a:xfrm>
                <a:off x="1491128" y="522266"/>
                <a:ext cx="1754313" cy="1101522"/>
                <a:chOff x="0" y="0"/>
                <a:chExt cx="1754313" cy="1101522"/>
              </a:xfrm>
            </p:grpSpPr>
            <p:sp>
              <p:nvSpPr>
                <p:cNvPr id="42" name="椭圆 41"/>
                <p:cNvSpPr>
                  <a:spLocks noChangeArrowheads="1"/>
                </p:cNvSpPr>
                <p:nvPr/>
              </p:nvSpPr>
              <p:spPr bwMode="auto">
                <a:xfrm>
                  <a:off x="224872" y="0"/>
                  <a:ext cx="342368" cy="357267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43" name="椭圆 42"/>
                <p:cNvSpPr>
                  <a:spLocks noChangeArrowheads="1"/>
                </p:cNvSpPr>
                <p:nvPr/>
              </p:nvSpPr>
              <p:spPr bwMode="auto">
                <a:xfrm>
                  <a:off x="506716" y="254042"/>
                  <a:ext cx="342368" cy="357267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44" name="椭圆 43"/>
                <p:cNvSpPr>
                  <a:spLocks noChangeArrowheads="1"/>
                </p:cNvSpPr>
                <p:nvPr/>
              </p:nvSpPr>
              <p:spPr bwMode="auto">
                <a:xfrm>
                  <a:off x="293483" y="278064"/>
                  <a:ext cx="342368" cy="357267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45" name="椭圆 44"/>
                <p:cNvSpPr>
                  <a:spLocks noChangeArrowheads="1"/>
                </p:cNvSpPr>
                <p:nvPr/>
              </p:nvSpPr>
              <p:spPr bwMode="auto">
                <a:xfrm>
                  <a:off x="0" y="242431"/>
                  <a:ext cx="499799" cy="521549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46" name="椭圆 45"/>
                <p:cNvSpPr>
                  <a:spLocks noChangeArrowheads="1"/>
                </p:cNvSpPr>
                <p:nvPr/>
              </p:nvSpPr>
              <p:spPr bwMode="auto">
                <a:xfrm>
                  <a:off x="555378" y="168588"/>
                  <a:ext cx="499799" cy="521549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47" name="椭圆 46"/>
                <p:cNvSpPr>
                  <a:spLocks noChangeArrowheads="1"/>
                </p:cNvSpPr>
                <p:nvPr/>
              </p:nvSpPr>
              <p:spPr bwMode="auto">
                <a:xfrm>
                  <a:off x="300853" y="123851"/>
                  <a:ext cx="499799" cy="521549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48" name="椭圆 47"/>
                <p:cNvSpPr>
                  <a:spLocks noChangeArrowheads="1"/>
                </p:cNvSpPr>
                <p:nvPr/>
              </p:nvSpPr>
              <p:spPr bwMode="auto">
                <a:xfrm>
                  <a:off x="700794" y="351670"/>
                  <a:ext cx="499799" cy="521549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49" name="椭圆 48"/>
                <p:cNvSpPr>
                  <a:spLocks noChangeArrowheads="1"/>
                </p:cNvSpPr>
                <p:nvPr/>
              </p:nvSpPr>
              <p:spPr bwMode="auto">
                <a:xfrm>
                  <a:off x="986546" y="307494"/>
                  <a:ext cx="512975" cy="534988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0" name="椭圆 49"/>
                <p:cNvSpPr>
                  <a:spLocks noChangeArrowheads="1"/>
                </p:cNvSpPr>
                <p:nvPr/>
              </p:nvSpPr>
              <p:spPr bwMode="auto">
                <a:xfrm rot="20854528">
                  <a:off x="999788" y="466521"/>
                  <a:ext cx="754525" cy="635001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42719B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6" name="组合 5"/>
            <p:cNvGrpSpPr/>
            <p:nvPr/>
          </p:nvGrpSpPr>
          <p:grpSpPr bwMode="auto">
            <a:xfrm>
              <a:off x="2995922" y="0"/>
              <a:ext cx="1332322" cy="1835226"/>
              <a:chOff x="0" y="0"/>
              <a:chExt cx="1332322" cy="1835226"/>
            </a:xfrm>
          </p:grpSpPr>
          <p:sp>
            <p:nvSpPr>
              <p:cNvPr id="7" name="Freeform 41"/>
              <p:cNvSpPr>
                <a:spLocks noChangeArrowheads="1"/>
              </p:cNvSpPr>
              <p:nvPr/>
            </p:nvSpPr>
            <p:spPr bwMode="auto">
              <a:xfrm>
                <a:off x="480386" y="1268519"/>
                <a:ext cx="367796" cy="566707"/>
              </a:xfrm>
              <a:custGeom>
                <a:avLst/>
                <a:gdLst>
                  <a:gd name="T0" fmla="*/ 1415 w 1433"/>
                  <a:gd name="T1" fmla="*/ 680 h 2201"/>
                  <a:gd name="T2" fmla="*/ 853 w 1433"/>
                  <a:gd name="T3" fmla="*/ 1684 h 2201"/>
                  <a:gd name="T4" fmla="*/ 1127 w 1433"/>
                  <a:gd name="T5" fmla="*/ 2201 h 2201"/>
                  <a:gd name="T6" fmla="*/ 164 w 1433"/>
                  <a:gd name="T7" fmla="*/ 1535 h 2201"/>
                  <a:gd name="T8" fmla="*/ 424 w 1433"/>
                  <a:gd name="T9" fmla="*/ 293 h 2201"/>
                  <a:gd name="T10" fmla="*/ 1415 w 1433"/>
                  <a:gd name="T11" fmla="*/ 680 h 22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3"/>
                  <a:gd name="T19" fmla="*/ 0 h 2201"/>
                  <a:gd name="T20" fmla="*/ 1433 w 1433"/>
                  <a:gd name="T21" fmla="*/ 2201 h 22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3" h="2201">
                    <a:moveTo>
                      <a:pt x="1415" y="680"/>
                    </a:moveTo>
                    <a:cubicBezTo>
                      <a:pt x="1433" y="1075"/>
                      <a:pt x="888" y="1350"/>
                      <a:pt x="853" y="1684"/>
                    </a:cubicBezTo>
                    <a:cubicBezTo>
                      <a:pt x="821" y="1984"/>
                      <a:pt x="1127" y="2201"/>
                      <a:pt x="1127" y="2201"/>
                    </a:cubicBezTo>
                    <a:cubicBezTo>
                      <a:pt x="1127" y="2201"/>
                      <a:pt x="401" y="2168"/>
                      <a:pt x="164" y="1535"/>
                    </a:cubicBezTo>
                    <a:cubicBezTo>
                      <a:pt x="0" y="1094"/>
                      <a:pt x="114" y="490"/>
                      <a:pt x="424" y="293"/>
                    </a:cubicBezTo>
                    <a:cubicBezTo>
                      <a:pt x="887" y="0"/>
                      <a:pt x="1397" y="286"/>
                      <a:pt x="1415" y="680"/>
                    </a:cubicBez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" name="Freeform 42"/>
              <p:cNvSpPr>
                <a:spLocks noChangeArrowheads="1"/>
              </p:cNvSpPr>
              <p:nvPr/>
            </p:nvSpPr>
            <p:spPr bwMode="auto">
              <a:xfrm>
                <a:off x="713073" y="1317310"/>
                <a:ext cx="165133" cy="409080"/>
              </a:xfrm>
              <a:custGeom>
                <a:avLst/>
                <a:gdLst>
                  <a:gd name="T0" fmla="*/ 123 w 637"/>
                  <a:gd name="T1" fmla="*/ 177 h 1594"/>
                  <a:gd name="T2" fmla="*/ 582 w 637"/>
                  <a:gd name="T3" fmla="*/ 647 h 1594"/>
                  <a:gd name="T4" fmla="*/ 249 w 637"/>
                  <a:gd name="T5" fmla="*/ 1347 h 1594"/>
                  <a:gd name="T6" fmla="*/ 181 w 637"/>
                  <a:gd name="T7" fmla="*/ 1594 h 1594"/>
                  <a:gd name="T8" fmla="*/ 135 w 637"/>
                  <a:gd name="T9" fmla="*/ 1169 h 1594"/>
                  <a:gd name="T10" fmla="*/ 291 w 637"/>
                  <a:gd name="T11" fmla="*/ 711 h 1594"/>
                  <a:gd name="T12" fmla="*/ 0 w 637"/>
                  <a:gd name="T13" fmla="*/ 398 h 1594"/>
                  <a:gd name="T14" fmla="*/ 123 w 637"/>
                  <a:gd name="T15" fmla="*/ 177 h 15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37"/>
                  <a:gd name="T25" fmla="*/ 0 h 1594"/>
                  <a:gd name="T26" fmla="*/ 637 w 637"/>
                  <a:gd name="T27" fmla="*/ 1594 h 159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37" h="1594">
                    <a:moveTo>
                      <a:pt x="123" y="177"/>
                    </a:moveTo>
                    <a:cubicBezTo>
                      <a:pt x="123" y="177"/>
                      <a:pt x="474" y="0"/>
                      <a:pt x="582" y="647"/>
                    </a:cubicBezTo>
                    <a:cubicBezTo>
                      <a:pt x="637" y="977"/>
                      <a:pt x="386" y="1177"/>
                      <a:pt x="249" y="1347"/>
                    </a:cubicBezTo>
                    <a:cubicBezTo>
                      <a:pt x="172" y="1443"/>
                      <a:pt x="181" y="1594"/>
                      <a:pt x="181" y="1594"/>
                    </a:cubicBezTo>
                    <a:cubicBezTo>
                      <a:pt x="181" y="1594"/>
                      <a:pt x="60" y="1462"/>
                      <a:pt x="135" y="1169"/>
                    </a:cubicBezTo>
                    <a:cubicBezTo>
                      <a:pt x="180" y="990"/>
                      <a:pt x="365" y="852"/>
                      <a:pt x="291" y="711"/>
                    </a:cubicBezTo>
                    <a:cubicBezTo>
                      <a:pt x="216" y="570"/>
                      <a:pt x="0" y="398"/>
                      <a:pt x="0" y="398"/>
                    </a:cubicBezTo>
                    <a:lnTo>
                      <a:pt x="123" y="177"/>
                    </a:ln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9" name="Freeform 43"/>
              <p:cNvSpPr>
                <a:spLocks noChangeArrowheads="1"/>
              </p:cNvSpPr>
              <p:nvPr/>
            </p:nvSpPr>
            <p:spPr bwMode="auto">
              <a:xfrm>
                <a:off x="420338" y="1294792"/>
                <a:ext cx="266465" cy="472880"/>
              </a:xfrm>
              <a:custGeom>
                <a:avLst/>
                <a:gdLst>
                  <a:gd name="T0" fmla="*/ 885 w 1028"/>
                  <a:gd name="T1" fmla="*/ 582 h 1830"/>
                  <a:gd name="T2" fmla="*/ 378 w 1028"/>
                  <a:gd name="T3" fmla="*/ 1303 h 1830"/>
                  <a:gd name="T4" fmla="*/ 447 w 1028"/>
                  <a:gd name="T5" fmla="*/ 1830 h 1830"/>
                  <a:gd name="T6" fmla="*/ 103 w 1028"/>
                  <a:gd name="T7" fmla="*/ 837 h 1830"/>
                  <a:gd name="T8" fmla="*/ 1028 w 1028"/>
                  <a:gd name="T9" fmla="*/ 63 h 1830"/>
                  <a:gd name="T10" fmla="*/ 885 w 1028"/>
                  <a:gd name="T11" fmla="*/ 582 h 18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8"/>
                  <a:gd name="T19" fmla="*/ 0 h 1830"/>
                  <a:gd name="T20" fmla="*/ 1028 w 1028"/>
                  <a:gd name="T21" fmla="*/ 1830 h 18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8" h="1830">
                    <a:moveTo>
                      <a:pt x="885" y="582"/>
                    </a:moveTo>
                    <a:cubicBezTo>
                      <a:pt x="885" y="582"/>
                      <a:pt x="407" y="1082"/>
                      <a:pt x="378" y="1303"/>
                    </a:cubicBezTo>
                    <a:cubicBezTo>
                      <a:pt x="339" y="1603"/>
                      <a:pt x="447" y="1830"/>
                      <a:pt x="447" y="1830"/>
                    </a:cubicBezTo>
                    <a:cubicBezTo>
                      <a:pt x="447" y="1830"/>
                      <a:pt x="0" y="1335"/>
                      <a:pt x="103" y="837"/>
                    </a:cubicBezTo>
                    <a:cubicBezTo>
                      <a:pt x="276" y="0"/>
                      <a:pt x="1028" y="63"/>
                      <a:pt x="1028" y="63"/>
                    </a:cubicBezTo>
                    <a:lnTo>
                      <a:pt x="885" y="582"/>
                    </a:ln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0" name="Freeform 44"/>
              <p:cNvSpPr>
                <a:spLocks noChangeArrowheads="1"/>
              </p:cNvSpPr>
              <p:nvPr/>
            </p:nvSpPr>
            <p:spPr bwMode="auto">
              <a:xfrm>
                <a:off x="540434" y="1283531"/>
                <a:ext cx="240193" cy="337771"/>
              </a:xfrm>
              <a:custGeom>
                <a:avLst/>
                <a:gdLst>
                  <a:gd name="T0" fmla="*/ 884 w 934"/>
                  <a:gd name="T1" fmla="*/ 475 h 1313"/>
                  <a:gd name="T2" fmla="*/ 404 w 934"/>
                  <a:gd name="T3" fmla="*/ 971 h 1313"/>
                  <a:gd name="T4" fmla="*/ 485 w 934"/>
                  <a:gd name="T5" fmla="*/ 1313 h 1313"/>
                  <a:gd name="T6" fmla="*/ 28 w 934"/>
                  <a:gd name="T7" fmla="*/ 780 h 1313"/>
                  <a:gd name="T8" fmla="*/ 368 w 934"/>
                  <a:gd name="T9" fmla="*/ 99 h 1313"/>
                  <a:gd name="T10" fmla="*/ 884 w 934"/>
                  <a:gd name="T11" fmla="*/ 475 h 13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34"/>
                  <a:gd name="T19" fmla="*/ 0 h 1313"/>
                  <a:gd name="T20" fmla="*/ 934 w 934"/>
                  <a:gd name="T21" fmla="*/ 1313 h 13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34" h="1313">
                    <a:moveTo>
                      <a:pt x="884" y="475"/>
                    </a:moveTo>
                    <a:cubicBezTo>
                      <a:pt x="834" y="707"/>
                      <a:pt x="476" y="783"/>
                      <a:pt x="404" y="971"/>
                    </a:cubicBezTo>
                    <a:cubicBezTo>
                      <a:pt x="340" y="1141"/>
                      <a:pt x="485" y="1313"/>
                      <a:pt x="485" y="1313"/>
                    </a:cubicBezTo>
                    <a:cubicBezTo>
                      <a:pt x="485" y="1313"/>
                      <a:pt x="69" y="1183"/>
                      <a:pt x="28" y="780"/>
                    </a:cubicBezTo>
                    <a:cubicBezTo>
                      <a:pt x="0" y="499"/>
                      <a:pt x="158" y="166"/>
                      <a:pt x="368" y="99"/>
                    </a:cubicBezTo>
                    <a:cubicBezTo>
                      <a:pt x="681" y="0"/>
                      <a:pt x="934" y="244"/>
                      <a:pt x="884" y="47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1" name="Freeform 45"/>
              <p:cNvSpPr>
                <a:spLocks noChangeArrowheads="1"/>
              </p:cNvSpPr>
              <p:nvPr/>
            </p:nvSpPr>
            <p:spPr bwMode="auto">
              <a:xfrm>
                <a:off x="596731" y="1287286"/>
                <a:ext cx="172639" cy="165133"/>
              </a:xfrm>
              <a:custGeom>
                <a:avLst/>
                <a:gdLst>
                  <a:gd name="T0" fmla="*/ 589 w 676"/>
                  <a:gd name="T1" fmla="*/ 347 h 648"/>
                  <a:gd name="T2" fmla="*/ 221 w 676"/>
                  <a:gd name="T3" fmla="*/ 459 h 648"/>
                  <a:gd name="T4" fmla="*/ 167 w 676"/>
                  <a:gd name="T5" fmla="*/ 648 h 648"/>
                  <a:gd name="T6" fmla="*/ 89 w 676"/>
                  <a:gd name="T7" fmla="*/ 264 h 648"/>
                  <a:gd name="T8" fmla="*/ 439 w 676"/>
                  <a:gd name="T9" fmla="*/ 24 h 648"/>
                  <a:gd name="T10" fmla="*/ 589 w 676"/>
                  <a:gd name="T11" fmla="*/ 347 h 6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6"/>
                  <a:gd name="T19" fmla="*/ 0 h 648"/>
                  <a:gd name="T20" fmla="*/ 676 w 676"/>
                  <a:gd name="T21" fmla="*/ 648 h 6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6" h="648">
                    <a:moveTo>
                      <a:pt x="589" y="347"/>
                    </a:moveTo>
                    <a:cubicBezTo>
                      <a:pt x="502" y="447"/>
                      <a:pt x="306" y="387"/>
                      <a:pt x="221" y="459"/>
                    </a:cubicBezTo>
                    <a:cubicBezTo>
                      <a:pt x="143" y="524"/>
                      <a:pt x="167" y="648"/>
                      <a:pt x="167" y="648"/>
                    </a:cubicBezTo>
                    <a:cubicBezTo>
                      <a:pt x="167" y="648"/>
                      <a:pt x="0" y="472"/>
                      <a:pt x="89" y="264"/>
                    </a:cubicBezTo>
                    <a:cubicBezTo>
                      <a:pt x="151" y="119"/>
                      <a:pt x="319" y="0"/>
                      <a:pt x="439" y="24"/>
                    </a:cubicBezTo>
                    <a:cubicBezTo>
                      <a:pt x="619" y="61"/>
                      <a:pt x="676" y="248"/>
                      <a:pt x="589" y="347"/>
                    </a:cubicBezTo>
                    <a:close/>
                  </a:path>
                </a:pathLst>
              </a:custGeom>
              <a:solidFill>
                <a:srgbClr val="EFE5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2" name="Freeform 46"/>
              <p:cNvSpPr>
                <a:spLocks noChangeArrowheads="1"/>
              </p:cNvSpPr>
              <p:nvPr/>
            </p:nvSpPr>
            <p:spPr bwMode="auto">
              <a:xfrm>
                <a:off x="457868" y="1182201"/>
                <a:ext cx="420338" cy="195157"/>
              </a:xfrm>
              <a:custGeom>
                <a:avLst/>
                <a:gdLst>
                  <a:gd name="T0" fmla="*/ 820 w 1640"/>
                  <a:gd name="T1" fmla="*/ 359 h 750"/>
                  <a:gd name="T2" fmla="*/ 0 w 1640"/>
                  <a:gd name="T3" fmla="*/ 0 h 750"/>
                  <a:gd name="T4" fmla="*/ 0 w 1640"/>
                  <a:gd name="T5" fmla="*/ 390 h 750"/>
                  <a:gd name="T6" fmla="*/ 820 w 1640"/>
                  <a:gd name="T7" fmla="*/ 750 h 750"/>
                  <a:gd name="T8" fmla="*/ 1640 w 1640"/>
                  <a:gd name="T9" fmla="*/ 390 h 750"/>
                  <a:gd name="T10" fmla="*/ 1640 w 1640"/>
                  <a:gd name="T11" fmla="*/ 0 h 750"/>
                  <a:gd name="T12" fmla="*/ 820 w 1640"/>
                  <a:gd name="T13" fmla="*/ 359 h 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40"/>
                  <a:gd name="T22" fmla="*/ 0 h 750"/>
                  <a:gd name="T23" fmla="*/ 1640 w 1640"/>
                  <a:gd name="T24" fmla="*/ 750 h 7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40" h="750">
                    <a:moveTo>
                      <a:pt x="820" y="359"/>
                    </a:moveTo>
                    <a:cubicBezTo>
                      <a:pt x="367" y="359"/>
                      <a:pt x="0" y="198"/>
                      <a:pt x="0" y="0"/>
                    </a:cubicBezTo>
                    <a:cubicBezTo>
                      <a:pt x="0" y="390"/>
                      <a:pt x="0" y="390"/>
                      <a:pt x="0" y="390"/>
                    </a:cubicBezTo>
                    <a:cubicBezTo>
                      <a:pt x="0" y="589"/>
                      <a:pt x="367" y="750"/>
                      <a:pt x="820" y="750"/>
                    </a:cubicBezTo>
                    <a:cubicBezTo>
                      <a:pt x="1273" y="750"/>
                      <a:pt x="1640" y="589"/>
                      <a:pt x="1640" y="390"/>
                    </a:cubicBezTo>
                    <a:cubicBezTo>
                      <a:pt x="1640" y="0"/>
                      <a:pt x="1640" y="0"/>
                      <a:pt x="1640" y="0"/>
                    </a:cubicBezTo>
                    <a:cubicBezTo>
                      <a:pt x="1640" y="198"/>
                      <a:pt x="1273" y="359"/>
                      <a:pt x="820" y="359"/>
                    </a:cubicBez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3" name="Freeform 47"/>
              <p:cNvSpPr>
                <a:spLocks noChangeArrowheads="1"/>
              </p:cNvSpPr>
              <p:nvPr/>
            </p:nvSpPr>
            <p:spPr bwMode="auto">
              <a:xfrm>
                <a:off x="844430" y="818157"/>
                <a:ext cx="439104" cy="487892"/>
              </a:xfrm>
              <a:custGeom>
                <a:avLst/>
                <a:gdLst>
                  <a:gd name="T0" fmla="*/ 1712 w 1712"/>
                  <a:gd name="T1" fmla="*/ 1127 h 1900"/>
                  <a:gd name="T2" fmla="*/ 208 w 1712"/>
                  <a:gd name="T3" fmla="*/ 0 h 1900"/>
                  <a:gd name="T4" fmla="*/ 0 w 1712"/>
                  <a:gd name="T5" fmla="*/ 1091 h 1900"/>
                  <a:gd name="T6" fmla="*/ 1212 w 1712"/>
                  <a:gd name="T7" fmla="*/ 1540 h 1900"/>
                  <a:gd name="T8" fmla="*/ 1500 w 1712"/>
                  <a:gd name="T9" fmla="*/ 1900 h 1900"/>
                  <a:gd name="T10" fmla="*/ 1712 w 1712"/>
                  <a:gd name="T11" fmla="*/ 1127 h 19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12"/>
                  <a:gd name="T19" fmla="*/ 0 h 1900"/>
                  <a:gd name="T20" fmla="*/ 1712 w 1712"/>
                  <a:gd name="T21" fmla="*/ 1900 h 19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12" h="1900">
                    <a:moveTo>
                      <a:pt x="1712" y="1127"/>
                    </a:moveTo>
                    <a:cubicBezTo>
                      <a:pt x="208" y="0"/>
                      <a:pt x="208" y="0"/>
                      <a:pt x="208" y="0"/>
                    </a:cubicBezTo>
                    <a:cubicBezTo>
                      <a:pt x="0" y="1091"/>
                      <a:pt x="0" y="1091"/>
                      <a:pt x="0" y="1091"/>
                    </a:cubicBezTo>
                    <a:cubicBezTo>
                      <a:pt x="0" y="1091"/>
                      <a:pt x="567" y="1026"/>
                      <a:pt x="1212" y="1540"/>
                    </a:cubicBezTo>
                    <a:cubicBezTo>
                      <a:pt x="1398" y="1688"/>
                      <a:pt x="1500" y="1900"/>
                      <a:pt x="1500" y="1900"/>
                    </a:cubicBezTo>
                    <a:lnTo>
                      <a:pt x="1712" y="1127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4" name="Freeform 48"/>
              <p:cNvSpPr>
                <a:spLocks noChangeArrowheads="1"/>
              </p:cNvSpPr>
              <p:nvPr/>
            </p:nvSpPr>
            <p:spPr bwMode="auto">
              <a:xfrm>
                <a:off x="1189707" y="1317310"/>
                <a:ext cx="127603" cy="213923"/>
              </a:xfrm>
              <a:custGeom>
                <a:avLst/>
                <a:gdLst>
                  <a:gd name="T0" fmla="*/ 508 w 508"/>
                  <a:gd name="T1" fmla="*/ 0 h 835"/>
                  <a:gd name="T2" fmla="*/ 254 w 508"/>
                  <a:gd name="T3" fmla="*/ 835 h 835"/>
                  <a:gd name="T4" fmla="*/ 254 w 508"/>
                  <a:gd name="T5" fmla="*/ 835 h 835"/>
                  <a:gd name="T6" fmla="*/ 0 w 508"/>
                  <a:gd name="T7" fmla="*/ 0 h 835"/>
                  <a:gd name="T8" fmla="*/ 508 w 508"/>
                  <a:gd name="T9" fmla="*/ 0 h 8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8"/>
                  <a:gd name="T16" fmla="*/ 0 h 835"/>
                  <a:gd name="T17" fmla="*/ 508 w 508"/>
                  <a:gd name="T18" fmla="*/ 835 h 8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8" h="835">
                    <a:moveTo>
                      <a:pt x="508" y="0"/>
                    </a:moveTo>
                    <a:cubicBezTo>
                      <a:pt x="445" y="328"/>
                      <a:pt x="357" y="629"/>
                      <a:pt x="254" y="835"/>
                    </a:cubicBezTo>
                    <a:cubicBezTo>
                      <a:pt x="254" y="835"/>
                      <a:pt x="254" y="835"/>
                      <a:pt x="254" y="835"/>
                    </a:cubicBezTo>
                    <a:cubicBezTo>
                      <a:pt x="151" y="629"/>
                      <a:pt x="63" y="328"/>
                      <a:pt x="0" y="0"/>
                    </a:cubicBezTo>
                    <a:lnTo>
                      <a:pt x="508" y="0"/>
                    </a:ln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5" name="Freeform 49"/>
              <p:cNvSpPr>
                <a:spLocks noChangeArrowheads="1"/>
              </p:cNvSpPr>
              <p:nvPr/>
            </p:nvSpPr>
            <p:spPr bwMode="auto">
              <a:xfrm>
                <a:off x="1230989" y="1328568"/>
                <a:ext cx="71308" cy="120097"/>
              </a:xfrm>
              <a:custGeom>
                <a:avLst/>
                <a:gdLst>
                  <a:gd name="T0" fmla="*/ 286 w 286"/>
                  <a:gd name="T1" fmla="*/ 0 h 471"/>
                  <a:gd name="T2" fmla="*/ 143 w 286"/>
                  <a:gd name="T3" fmla="*/ 471 h 471"/>
                  <a:gd name="T4" fmla="*/ 143 w 286"/>
                  <a:gd name="T5" fmla="*/ 471 h 471"/>
                  <a:gd name="T6" fmla="*/ 0 w 286"/>
                  <a:gd name="T7" fmla="*/ 0 h 471"/>
                  <a:gd name="T8" fmla="*/ 286 w 286"/>
                  <a:gd name="T9" fmla="*/ 0 h 4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6"/>
                  <a:gd name="T16" fmla="*/ 0 h 471"/>
                  <a:gd name="T17" fmla="*/ 286 w 286"/>
                  <a:gd name="T18" fmla="*/ 471 h 4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6" h="471">
                    <a:moveTo>
                      <a:pt x="286" y="0"/>
                    </a:moveTo>
                    <a:cubicBezTo>
                      <a:pt x="251" y="185"/>
                      <a:pt x="201" y="354"/>
                      <a:pt x="143" y="471"/>
                    </a:cubicBezTo>
                    <a:cubicBezTo>
                      <a:pt x="143" y="471"/>
                      <a:pt x="143" y="471"/>
                      <a:pt x="143" y="471"/>
                    </a:cubicBezTo>
                    <a:cubicBezTo>
                      <a:pt x="85" y="354"/>
                      <a:pt x="36" y="185"/>
                      <a:pt x="0" y="0"/>
                    </a:cubicBez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DDA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6" name="Freeform 50"/>
              <p:cNvSpPr>
                <a:spLocks noChangeArrowheads="1"/>
              </p:cNvSpPr>
              <p:nvPr/>
            </p:nvSpPr>
            <p:spPr bwMode="auto">
              <a:xfrm>
                <a:off x="1170941" y="911984"/>
                <a:ext cx="161381" cy="476634"/>
              </a:xfrm>
              <a:custGeom>
                <a:avLst/>
                <a:gdLst>
                  <a:gd name="T0" fmla="*/ 315 w 631"/>
                  <a:gd name="T1" fmla="*/ 0 h 1848"/>
                  <a:gd name="T2" fmla="*/ 315 w 631"/>
                  <a:gd name="T3" fmla="*/ 0 h 1848"/>
                  <a:gd name="T4" fmla="*/ 631 w 631"/>
                  <a:gd name="T5" fmla="*/ 1214 h 1848"/>
                  <a:gd name="T6" fmla="*/ 315 w 631"/>
                  <a:gd name="T7" fmla="*/ 1848 h 1848"/>
                  <a:gd name="T8" fmla="*/ 315 w 631"/>
                  <a:gd name="T9" fmla="*/ 1848 h 1848"/>
                  <a:gd name="T10" fmla="*/ 0 w 631"/>
                  <a:gd name="T11" fmla="*/ 1214 h 1848"/>
                  <a:gd name="T12" fmla="*/ 315 w 631"/>
                  <a:gd name="T13" fmla="*/ 0 h 18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1"/>
                  <a:gd name="T22" fmla="*/ 0 h 1848"/>
                  <a:gd name="T23" fmla="*/ 631 w 631"/>
                  <a:gd name="T24" fmla="*/ 1848 h 18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1" h="1848">
                    <a:moveTo>
                      <a:pt x="315" y="0"/>
                    </a:moveTo>
                    <a:cubicBezTo>
                      <a:pt x="315" y="0"/>
                      <a:pt x="315" y="0"/>
                      <a:pt x="315" y="0"/>
                    </a:cubicBezTo>
                    <a:cubicBezTo>
                      <a:pt x="500" y="273"/>
                      <a:pt x="631" y="795"/>
                      <a:pt x="631" y="1214"/>
                    </a:cubicBezTo>
                    <a:cubicBezTo>
                      <a:pt x="631" y="1682"/>
                      <a:pt x="625" y="1842"/>
                      <a:pt x="315" y="1848"/>
                    </a:cubicBezTo>
                    <a:cubicBezTo>
                      <a:pt x="315" y="1848"/>
                      <a:pt x="315" y="1848"/>
                      <a:pt x="315" y="1848"/>
                    </a:cubicBezTo>
                    <a:cubicBezTo>
                      <a:pt x="5" y="1842"/>
                      <a:pt x="0" y="1682"/>
                      <a:pt x="0" y="1214"/>
                    </a:cubicBezTo>
                    <a:cubicBezTo>
                      <a:pt x="0" y="795"/>
                      <a:pt x="130" y="273"/>
                      <a:pt x="315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7" name="Freeform 51"/>
              <p:cNvSpPr>
                <a:spLocks noChangeArrowheads="1"/>
              </p:cNvSpPr>
              <p:nvPr/>
            </p:nvSpPr>
            <p:spPr bwMode="auto">
              <a:xfrm>
                <a:off x="1212225" y="911984"/>
                <a:ext cx="82566" cy="86321"/>
              </a:xfrm>
              <a:custGeom>
                <a:avLst/>
                <a:gdLst>
                  <a:gd name="T0" fmla="*/ 0 w 324"/>
                  <a:gd name="T1" fmla="*/ 339 h 339"/>
                  <a:gd name="T2" fmla="*/ 162 w 324"/>
                  <a:gd name="T3" fmla="*/ 0 h 339"/>
                  <a:gd name="T4" fmla="*/ 162 w 324"/>
                  <a:gd name="T5" fmla="*/ 0 h 339"/>
                  <a:gd name="T6" fmla="*/ 324 w 324"/>
                  <a:gd name="T7" fmla="*/ 339 h 339"/>
                  <a:gd name="T8" fmla="*/ 0 w 324"/>
                  <a:gd name="T9" fmla="*/ 339 h 3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4"/>
                  <a:gd name="T16" fmla="*/ 0 h 339"/>
                  <a:gd name="T17" fmla="*/ 324 w 324"/>
                  <a:gd name="T18" fmla="*/ 339 h 3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4" h="339">
                    <a:moveTo>
                      <a:pt x="0" y="339"/>
                    </a:moveTo>
                    <a:cubicBezTo>
                      <a:pt x="46" y="207"/>
                      <a:pt x="101" y="90"/>
                      <a:pt x="162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223" y="90"/>
                      <a:pt x="278" y="207"/>
                      <a:pt x="324" y="339"/>
                    </a:cubicBezTo>
                    <a:lnTo>
                      <a:pt x="0" y="339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8" name="Freeform 52"/>
              <p:cNvSpPr>
                <a:spLocks noChangeArrowheads="1"/>
              </p:cNvSpPr>
              <p:nvPr/>
            </p:nvSpPr>
            <p:spPr bwMode="auto">
              <a:xfrm>
                <a:off x="1178447" y="1332322"/>
                <a:ext cx="150121" cy="56296"/>
              </a:xfrm>
              <a:custGeom>
                <a:avLst/>
                <a:gdLst>
                  <a:gd name="T0" fmla="*/ 587 w 587"/>
                  <a:gd name="T1" fmla="*/ 0 h 209"/>
                  <a:gd name="T2" fmla="*/ 293 w 587"/>
                  <a:gd name="T3" fmla="*/ 209 h 209"/>
                  <a:gd name="T4" fmla="*/ 293 w 587"/>
                  <a:gd name="T5" fmla="*/ 209 h 209"/>
                  <a:gd name="T6" fmla="*/ 0 w 587"/>
                  <a:gd name="T7" fmla="*/ 0 h 209"/>
                  <a:gd name="T8" fmla="*/ 587 w 587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7"/>
                  <a:gd name="T16" fmla="*/ 0 h 209"/>
                  <a:gd name="T17" fmla="*/ 587 w 587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7" h="209">
                    <a:moveTo>
                      <a:pt x="587" y="0"/>
                    </a:moveTo>
                    <a:cubicBezTo>
                      <a:pt x="555" y="147"/>
                      <a:pt x="479" y="205"/>
                      <a:pt x="293" y="209"/>
                    </a:cubicBezTo>
                    <a:cubicBezTo>
                      <a:pt x="293" y="209"/>
                      <a:pt x="293" y="209"/>
                      <a:pt x="293" y="209"/>
                    </a:cubicBezTo>
                    <a:cubicBezTo>
                      <a:pt x="108" y="205"/>
                      <a:pt x="31" y="147"/>
                      <a:pt x="0" y="0"/>
                    </a:cubicBezTo>
                    <a:lnTo>
                      <a:pt x="587" y="0"/>
                    </a:ln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9" name="Freeform 53"/>
              <p:cNvSpPr>
                <a:spLocks noChangeArrowheads="1"/>
              </p:cNvSpPr>
              <p:nvPr/>
            </p:nvSpPr>
            <p:spPr bwMode="auto">
              <a:xfrm>
                <a:off x="52542" y="818157"/>
                <a:ext cx="439104" cy="487892"/>
              </a:xfrm>
              <a:custGeom>
                <a:avLst/>
                <a:gdLst>
                  <a:gd name="T0" fmla="*/ 0 w 1713"/>
                  <a:gd name="T1" fmla="*/ 1127 h 1900"/>
                  <a:gd name="T2" fmla="*/ 1504 w 1713"/>
                  <a:gd name="T3" fmla="*/ 0 h 1900"/>
                  <a:gd name="T4" fmla="*/ 1713 w 1713"/>
                  <a:gd name="T5" fmla="*/ 1091 h 1900"/>
                  <a:gd name="T6" fmla="*/ 500 w 1713"/>
                  <a:gd name="T7" fmla="*/ 1540 h 1900"/>
                  <a:gd name="T8" fmla="*/ 213 w 1713"/>
                  <a:gd name="T9" fmla="*/ 1900 h 1900"/>
                  <a:gd name="T10" fmla="*/ 0 w 1713"/>
                  <a:gd name="T11" fmla="*/ 1127 h 19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13"/>
                  <a:gd name="T19" fmla="*/ 0 h 1900"/>
                  <a:gd name="T20" fmla="*/ 1713 w 1713"/>
                  <a:gd name="T21" fmla="*/ 1900 h 19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13" h="1900">
                    <a:moveTo>
                      <a:pt x="0" y="1127"/>
                    </a:moveTo>
                    <a:cubicBezTo>
                      <a:pt x="1504" y="0"/>
                      <a:pt x="1504" y="0"/>
                      <a:pt x="1504" y="0"/>
                    </a:cubicBezTo>
                    <a:cubicBezTo>
                      <a:pt x="1713" y="1091"/>
                      <a:pt x="1713" y="1091"/>
                      <a:pt x="1713" y="1091"/>
                    </a:cubicBezTo>
                    <a:cubicBezTo>
                      <a:pt x="1713" y="1091"/>
                      <a:pt x="1145" y="1026"/>
                      <a:pt x="500" y="1540"/>
                    </a:cubicBezTo>
                    <a:cubicBezTo>
                      <a:pt x="314" y="1688"/>
                      <a:pt x="213" y="1900"/>
                      <a:pt x="213" y="1900"/>
                    </a:cubicBezTo>
                    <a:lnTo>
                      <a:pt x="0" y="1127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0" name="Freeform 54"/>
              <p:cNvSpPr>
                <a:spLocks noChangeArrowheads="1"/>
              </p:cNvSpPr>
              <p:nvPr/>
            </p:nvSpPr>
            <p:spPr bwMode="auto">
              <a:xfrm>
                <a:off x="15012" y="1317310"/>
                <a:ext cx="131357" cy="213923"/>
              </a:xfrm>
              <a:custGeom>
                <a:avLst/>
                <a:gdLst>
                  <a:gd name="T0" fmla="*/ 0 w 508"/>
                  <a:gd name="T1" fmla="*/ 0 h 835"/>
                  <a:gd name="T2" fmla="*/ 254 w 508"/>
                  <a:gd name="T3" fmla="*/ 835 h 835"/>
                  <a:gd name="T4" fmla="*/ 254 w 508"/>
                  <a:gd name="T5" fmla="*/ 835 h 835"/>
                  <a:gd name="T6" fmla="*/ 508 w 508"/>
                  <a:gd name="T7" fmla="*/ 0 h 835"/>
                  <a:gd name="T8" fmla="*/ 0 w 508"/>
                  <a:gd name="T9" fmla="*/ 0 h 8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8"/>
                  <a:gd name="T16" fmla="*/ 0 h 835"/>
                  <a:gd name="T17" fmla="*/ 508 w 508"/>
                  <a:gd name="T18" fmla="*/ 835 h 8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8" h="835">
                    <a:moveTo>
                      <a:pt x="0" y="0"/>
                    </a:moveTo>
                    <a:cubicBezTo>
                      <a:pt x="63" y="328"/>
                      <a:pt x="151" y="629"/>
                      <a:pt x="254" y="835"/>
                    </a:cubicBezTo>
                    <a:cubicBezTo>
                      <a:pt x="254" y="835"/>
                      <a:pt x="254" y="835"/>
                      <a:pt x="254" y="835"/>
                    </a:cubicBezTo>
                    <a:cubicBezTo>
                      <a:pt x="357" y="629"/>
                      <a:pt x="445" y="328"/>
                      <a:pt x="50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1" name="Freeform 55"/>
              <p:cNvSpPr>
                <a:spLocks noChangeArrowheads="1"/>
              </p:cNvSpPr>
              <p:nvPr/>
            </p:nvSpPr>
            <p:spPr bwMode="auto">
              <a:xfrm>
                <a:off x="30024" y="1328568"/>
                <a:ext cx="75060" cy="120097"/>
              </a:xfrm>
              <a:custGeom>
                <a:avLst/>
                <a:gdLst>
                  <a:gd name="T0" fmla="*/ 0 w 286"/>
                  <a:gd name="T1" fmla="*/ 0 h 471"/>
                  <a:gd name="T2" fmla="*/ 143 w 286"/>
                  <a:gd name="T3" fmla="*/ 471 h 471"/>
                  <a:gd name="T4" fmla="*/ 143 w 286"/>
                  <a:gd name="T5" fmla="*/ 471 h 471"/>
                  <a:gd name="T6" fmla="*/ 286 w 286"/>
                  <a:gd name="T7" fmla="*/ 0 h 471"/>
                  <a:gd name="T8" fmla="*/ 0 w 286"/>
                  <a:gd name="T9" fmla="*/ 0 h 4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6"/>
                  <a:gd name="T16" fmla="*/ 0 h 471"/>
                  <a:gd name="T17" fmla="*/ 286 w 286"/>
                  <a:gd name="T18" fmla="*/ 471 h 4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6" h="471">
                    <a:moveTo>
                      <a:pt x="0" y="0"/>
                    </a:moveTo>
                    <a:cubicBezTo>
                      <a:pt x="35" y="185"/>
                      <a:pt x="85" y="354"/>
                      <a:pt x="143" y="471"/>
                    </a:cubicBezTo>
                    <a:cubicBezTo>
                      <a:pt x="143" y="471"/>
                      <a:pt x="143" y="471"/>
                      <a:pt x="143" y="471"/>
                    </a:cubicBezTo>
                    <a:cubicBezTo>
                      <a:pt x="201" y="354"/>
                      <a:pt x="251" y="185"/>
                      <a:pt x="2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A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2" name="Freeform 56"/>
              <p:cNvSpPr>
                <a:spLocks noChangeArrowheads="1"/>
              </p:cNvSpPr>
              <p:nvPr/>
            </p:nvSpPr>
            <p:spPr bwMode="auto">
              <a:xfrm>
                <a:off x="0" y="911984"/>
                <a:ext cx="165133" cy="476634"/>
              </a:xfrm>
              <a:custGeom>
                <a:avLst/>
                <a:gdLst>
                  <a:gd name="T0" fmla="*/ 315 w 630"/>
                  <a:gd name="T1" fmla="*/ 0 h 1848"/>
                  <a:gd name="T2" fmla="*/ 315 w 630"/>
                  <a:gd name="T3" fmla="*/ 0 h 1848"/>
                  <a:gd name="T4" fmla="*/ 0 w 630"/>
                  <a:gd name="T5" fmla="*/ 1214 h 1848"/>
                  <a:gd name="T6" fmla="*/ 315 w 630"/>
                  <a:gd name="T7" fmla="*/ 1848 h 1848"/>
                  <a:gd name="T8" fmla="*/ 315 w 630"/>
                  <a:gd name="T9" fmla="*/ 1848 h 1848"/>
                  <a:gd name="T10" fmla="*/ 630 w 630"/>
                  <a:gd name="T11" fmla="*/ 1214 h 1848"/>
                  <a:gd name="T12" fmla="*/ 315 w 630"/>
                  <a:gd name="T13" fmla="*/ 0 h 18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0"/>
                  <a:gd name="T22" fmla="*/ 0 h 1848"/>
                  <a:gd name="T23" fmla="*/ 630 w 630"/>
                  <a:gd name="T24" fmla="*/ 1848 h 18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0" h="1848">
                    <a:moveTo>
                      <a:pt x="315" y="0"/>
                    </a:moveTo>
                    <a:cubicBezTo>
                      <a:pt x="315" y="0"/>
                      <a:pt x="315" y="0"/>
                      <a:pt x="315" y="0"/>
                    </a:cubicBezTo>
                    <a:cubicBezTo>
                      <a:pt x="130" y="273"/>
                      <a:pt x="0" y="795"/>
                      <a:pt x="0" y="1214"/>
                    </a:cubicBezTo>
                    <a:cubicBezTo>
                      <a:pt x="0" y="1682"/>
                      <a:pt x="5" y="1842"/>
                      <a:pt x="315" y="1848"/>
                    </a:cubicBezTo>
                    <a:cubicBezTo>
                      <a:pt x="315" y="1848"/>
                      <a:pt x="315" y="1848"/>
                      <a:pt x="315" y="1848"/>
                    </a:cubicBezTo>
                    <a:cubicBezTo>
                      <a:pt x="625" y="1842"/>
                      <a:pt x="630" y="1682"/>
                      <a:pt x="630" y="1214"/>
                    </a:cubicBezTo>
                    <a:cubicBezTo>
                      <a:pt x="630" y="795"/>
                      <a:pt x="500" y="273"/>
                      <a:pt x="315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3" name="Freeform 57"/>
              <p:cNvSpPr>
                <a:spLocks noChangeArrowheads="1"/>
              </p:cNvSpPr>
              <p:nvPr/>
            </p:nvSpPr>
            <p:spPr bwMode="auto">
              <a:xfrm>
                <a:off x="41284" y="911984"/>
                <a:ext cx="82566" cy="86321"/>
              </a:xfrm>
              <a:custGeom>
                <a:avLst/>
                <a:gdLst>
                  <a:gd name="T0" fmla="*/ 324 w 324"/>
                  <a:gd name="T1" fmla="*/ 339 h 339"/>
                  <a:gd name="T2" fmla="*/ 162 w 324"/>
                  <a:gd name="T3" fmla="*/ 0 h 339"/>
                  <a:gd name="T4" fmla="*/ 162 w 324"/>
                  <a:gd name="T5" fmla="*/ 0 h 339"/>
                  <a:gd name="T6" fmla="*/ 0 w 324"/>
                  <a:gd name="T7" fmla="*/ 339 h 339"/>
                  <a:gd name="T8" fmla="*/ 324 w 324"/>
                  <a:gd name="T9" fmla="*/ 339 h 3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4"/>
                  <a:gd name="T16" fmla="*/ 0 h 339"/>
                  <a:gd name="T17" fmla="*/ 324 w 324"/>
                  <a:gd name="T18" fmla="*/ 339 h 3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4" h="339">
                    <a:moveTo>
                      <a:pt x="324" y="339"/>
                    </a:moveTo>
                    <a:cubicBezTo>
                      <a:pt x="278" y="207"/>
                      <a:pt x="223" y="90"/>
                      <a:pt x="162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01" y="90"/>
                      <a:pt x="46" y="207"/>
                      <a:pt x="0" y="339"/>
                    </a:cubicBezTo>
                    <a:lnTo>
                      <a:pt x="324" y="339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4" name="Freeform 58"/>
              <p:cNvSpPr>
                <a:spLocks noChangeArrowheads="1"/>
              </p:cNvSpPr>
              <p:nvPr/>
            </p:nvSpPr>
            <p:spPr bwMode="auto">
              <a:xfrm>
                <a:off x="7506" y="1332322"/>
                <a:ext cx="150121" cy="56296"/>
              </a:xfrm>
              <a:custGeom>
                <a:avLst/>
                <a:gdLst>
                  <a:gd name="T0" fmla="*/ 0 w 586"/>
                  <a:gd name="T1" fmla="*/ 0 h 209"/>
                  <a:gd name="T2" fmla="*/ 293 w 586"/>
                  <a:gd name="T3" fmla="*/ 209 h 209"/>
                  <a:gd name="T4" fmla="*/ 293 w 586"/>
                  <a:gd name="T5" fmla="*/ 209 h 209"/>
                  <a:gd name="T6" fmla="*/ 586 w 586"/>
                  <a:gd name="T7" fmla="*/ 0 h 209"/>
                  <a:gd name="T8" fmla="*/ 0 w 586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6"/>
                  <a:gd name="T16" fmla="*/ 0 h 209"/>
                  <a:gd name="T17" fmla="*/ 586 w 586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6" h="209">
                    <a:moveTo>
                      <a:pt x="0" y="0"/>
                    </a:moveTo>
                    <a:cubicBezTo>
                      <a:pt x="31" y="147"/>
                      <a:pt x="107" y="205"/>
                      <a:pt x="293" y="209"/>
                    </a:cubicBezTo>
                    <a:cubicBezTo>
                      <a:pt x="293" y="209"/>
                      <a:pt x="293" y="209"/>
                      <a:pt x="293" y="209"/>
                    </a:cubicBezTo>
                    <a:cubicBezTo>
                      <a:pt x="479" y="205"/>
                      <a:pt x="555" y="147"/>
                      <a:pt x="5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5" name="Freeform 59"/>
              <p:cNvSpPr>
                <a:spLocks noChangeArrowheads="1"/>
              </p:cNvSpPr>
              <p:nvPr/>
            </p:nvSpPr>
            <p:spPr bwMode="auto">
              <a:xfrm>
                <a:off x="844430" y="818157"/>
                <a:ext cx="150121" cy="300241"/>
              </a:xfrm>
              <a:custGeom>
                <a:avLst/>
                <a:gdLst>
                  <a:gd name="T0" fmla="*/ 589 w 589"/>
                  <a:gd name="T1" fmla="*/ 285 h 1162"/>
                  <a:gd name="T2" fmla="*/ 208 w 589"/>
                  <a:gd name="T3" fmla="*/ 0 h 1162"/>
                  <a:gd name="T4" fmla="*/ 0 w 589"/>
                  <a:gd name="T5" fmla="*/ 1091 h 1162"/>
                  <a:gd name="T6" fmla="*/ 513 w 589"/>
                  <a:gd name="T7" fmla="*/ 1162 h 1162"/>
                  <a:gd name="T8" fmla="*/ 589 w 589"/>
                  <a:gd name="T9" fmla="*/ 285 h 11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9"/>
                  <a:gd name="T16" fmla="*/ 0 h 1162"/>
                  <a:gd name="T17" fmla="*/ 589 w 589"/>
                  <a:gd name="T18" fmla="*/ 1162 h 11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9" h="1162">
                    <a:moveTo>
                      <a:pt x="589" y="285"/>
                    </a:moveTo>
                    <a:cubicBezTo>
                      <a:pt x="208" y="0"/>
                      <a:pt x="208" y="0"/>
                      <a:pt x="208" y="0"/>
                    </a:cubicBezTo>
                    <a:cubicBezTo>
                      <a:pt x="0" y="1091"/>
                      <a:pt x="0" y="1091"/>
                      <a:pt x="0" y="1091"/>
                    </a:cubicBezTo>
                    <a:cubicBezTo>
                      <a:pt x="0" y="1091"/>
                      <a:pt x="207" y="1068"/>
                      <a:pt x="513" y="1162"/>
                    </a:cubicBezTo>
                    <a:cubicBezTo>
                      <a:pt x="567" y="935"/>
                      <a:pt x="583" y="646"/>
                      <a:pt x="589" y="285"/>
                    </a:cubicBez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6" name="Freeform 60"/>
              <p:cNvSpPr>
                <a:spLocks noChangeArrowheads="1"/>
              </p:cNvSpPr>
              <p:nvPr/>
            </p:nvSpPr>
            <p:spPr bwMode="auto">
              <a:xfrm>
                <a:off x="334020" y="818157"/>
                <a:ext cx="157627" cy="300241"/>
              </a:xfrm>
              <a:custGeom>
                <a:avLst/>
                <a:gdLst>
                  <a:gd name="T0" fmla="*/ 0 w 609"/>
                  <a:gd name="T1" fmla="*/ 299 h 1168"/>
                  <a:gd name="T2" fmla="*/ 77 w 609"/>
                  <a:gd name="T3" fmla="*/ 1168 h 1168"/>
                  <a:gd name="T4" fmla="*/ 609 w 609"/>
                  <a:gd name="T5" fmla="*/ 1091 h 1168"/>
                  <a:gd name="T6" fmla="*/ 400 w 609"/>
                  <a:gd name="T7" fmla="*/ 0 h 1168"/>
                  <a:gd name="T8" fmla="*/ 0 w 609"/>
                  <a:gd name="T9" fmla="*/ 299 h 11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9"/>
                  <a:gd name="T16" fmla="*/ 0 h 1168"/>
                  <a:gd name="T17" fmla="*/ 609 w 609"/>
                  <a:gd name="T18" fmla="*/ 1168 h 11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9" h="1168">
                    <a:moveTo>
                      <a:pt x="0" y="299"/>
                    </a:moveTo>
                    <a:cubicBezTo>
                      <a:pt x="6" y="656"/>
                      <a:pt x="23" y="942"/>
                      <a:pt x="77" y="1168"/>
                    </a:cubicBezTo>
                    <a:cubicBezTo>
                      <a:pt x="393" y="1067"/>
                      <a:pt x="609" y="1091"/>
                      <a:pt x="609" y="1091"/>
                    </a:cubicBezTo>
                    <a:cubicBezTo>
                      <a:pt x="400" y="0"/>
                      <a:pt x="400" y="0"/>
                      <a:pt x="400" y="0"/>
                    </a:cubicBezTo>
                    <a:lnTo>
                      <a:pt x="0" y="299"/>
                    </a:ln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7" name="Freeform 61"/>
              <p:cNvSpPr>
                <a:spLocks noChangeArrowheads="1"/>
              </p:cNvSpPr>
              <p:nvPr/>
            </p:nvSpPr>
            <p:spPr bwMode="auto">
              <a:xfrm>
                <a:off x="405326" y="0"/>
                <a:ext cx="525422" cy="1294792"/>
              </a:xfrm>
              <a:custGeom>
                <a:avLst/>
                <a:gdLst>
                  <a:gd name="T0" fmla="*/ 1021 w 2042"/>
                  <a:gd name="T1" fmla="*/ 0 h 5026"/>
                  <a:gd name="T2" fmla="*/ 1021 w 2042"/>
                  <a:gd name="T3" fmla="*/ 0 h 5026"/>
                  <a:gd name="T4" fmla="*/ 0 w 2042"/>
                  <a:gd name="T5" fmla="*/ 3302 h 5026"/>
                  <a:gd name="T6" fmla="*/ 1021 w 2042"/>
                  <a:gd name="T7" fmla="*/ 5026 h 5026"/>
                  <a:gd name="T8" fmla="*/ 1021 w 2042"/>
                  <a:gd name="T9" fmla="*/ 5026 h 5026"/>
                  <a:gd name="T10" fmla="*/ 2042 w 2042"/>
                  <a:gd name="T11" fmla="*/ 3302 h 5026"/>
                  <a:gd name="T12" fmla="*/ 1021 w 2042"/>
                  <a:gd name="T13" fmla="*/ 0 h 50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42"/>
                  <a:gd name="T22" fmla="*/ 0 h 5026"/>
                  <a:gd name="T23" fmla="*/ 2042 w 2042"/>
                  <a:gd name="T24" fmla="*/ 5026 h 50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42" h="5026">
                    <a:moveTo>
                      <a:pt x="1021" y="0"/>
                    </a:moveTo>
                    <a:cubicBezTo>
                      <a:pt x="1021" y="0"/>
                      <a:pt x="1021" y="0"/>
                      <a:pt x="1021" y="0"/>
                    </a:cubicBezTo>
                    <a:cubicBezTo>
                      <a:pt x="423" y="743"/>
                      <a:pt x="0" y="2164"/>
                      <a:pt x="0" y="3302"/>
                    </a:cubicBezTo>
                    <a:cubicBezTo>
                      <a:pt x="0" y="4577"/>
                      <a:pt x="18" y="5011"/>
                      <a:pt x="1021" y="5026"/>
                    </a:cubicBezTo>
                    <a:cubicBezTo>
                      <a:pt x="1021" y="5026"/>
                      <a:pt x="1021" y="5026"/>
                      <a:pt x="1021" y="5026"/>
                    </a:cubicBezTo>
                    <a:cubicBezTo>
                      <a:pt x="2024" y="5011"/>
                      <a:pt x="2042" y="4577"/>
                      <a:pt x="2042" y="3302"/>
                    </a:cubicBezTo>
                    <a:cubicBezTo>
                      <a:pt x="2042" y="2164"/>
                      <a:pt x="1619" y="743"/>
                      <a:pt x="1021" y="0"/>
                    </a:cubicBezTo>
                    <a:close/>
                  </a:path>
                </a:pathLst>
              </a:custGeom>
              <a:solidFill>
                <a:srgbClr val="EFE5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8" name="Freeform 62"/>
              <p:cNvSpPr>
                <a:spLocks noChangeArrowheads="1"/>
              </p:cNvSpPr>
              <p:nvPr/>
            </p:nvSpPr>
            <p:spPr bwMode="auto">
              <a:xfrm>
                <a:off x="405326" y="896972"/>
                <a:ext cx="525422" cy="397820"/>
              </a:xfrm>
              <a:custGeom>
                <a:avLst/>
                <a:gdLst>
                  <a:gd name="T0" fmla="*/ 0 w 2042"/>
                  <a:gd name="T1" fmla="*/ 0 h 1546"/>
                  <a:gd name="T2" fmla="*/ 1021 w 2042"/>
                  <a:gd name="T3" fmla="*/ 1546 h 1546"/>
                  <a:gd name="T4" fmla="*/ 1021 w 2042"/>
                  <a:gd name="T5" fmla="*/ 1546 h 1546"/>
                  <a:gd name="T6" fmla="*/ 2042 w 2042"/>
                  <a:gd name="T7" fmla="*/ 0 h 1546"/>
                  <a:gd name="T8" fmla="*/ 0 w 2042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2"/>
                  <a:gd name="T16" fmla="*/ 0 h 1546"/>
                  <a:gd name="T17" fmla="*/ 2042 w 2042"/>
                  <a:gd name="T18" fmla="*/ 1546 h 15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2" h="1546">
                    <a:moveTo>
                      <a:pt x="0" y="0"/>
                    </a:moveTo>
                    <a:cubicBezTo>
                      <a:pt x="4" y="1138"/>
                      <a:pt x="66" y="1532"/>
                      <a:pt x="1021" y="1546"/>
                    </a:cubicBezTo>
                    <a:cubicBezTo>
                      <a:pt x="1021" y="1546"/>
                      <a:pt x="1021" y="1546"/>
                      <a:pt x="1021" y="1546"/>
                    </a:cubicBezTo>
                    <a:cubicBezTo>
                      <a:pt x="1976" y="1532"/>
                      <a:pt x="2038" y="1138"/>
                      <a:pt x="20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9" name="Freeform 63"/>
              <p:cNvSpPr>
                <a:spLocks noChangeArrowheads="1"/>
              </p:cNvSpPr>
              <p:nvPr/>
            </p:nvSpPr>
            <p:spPr bwMode="auto">
              <a:xfrm>
                <a:off x="532928" y="0"/>
                <a:ext cx="270217" cy="236441"/>
              </a:xfrm>
              <a:custGeom>
                <a:avLst/>
                <a:gdLst>
                  <a:gd name="T0" fmla="*/ 1051 w 1051"/>
                  <a:gd name="T1" fmla="*/ 921 h 921"/>
                  <a:gd name="T2" fmla="*/ 525 w 1051"/>
                  <a:gd name="T3" fmla="*/ 0 h 921"/>
                  <a:gd name="T4" fmla="*/ 525 w 1051"/>
                  <a:gd name="T5" fmla="*/ 0 h 921"/>
                  <a:gd name="T6" fmla="*/ 0 w 1051"/>
                  <a:gd name="T7" fmla="*/ 921 h 921"/>
                  <a:gd name="T8" fmla="*/ 1051 w 1051"/>
                  <a:gd name="T9" fmla="*/ 921 h 9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1"/>
                  <a:gd name="T16" fmla="*/ 0 h 921"/>
                  <a:gd name="T17" fmla="*/ 1051 w 1051"/>
                  <a:gd name="T18" fmla="*/ 921 h 9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1" h="921">
                    <a:moveTo>
                      <a:pt x="1051" y="921"/>
                    </a:moveTo>
                    <a:cubicBezTo>
                      <a:pt x="900" y="563"/>
                      <a:pt x="722" y="245"/>
                      <a:pt x="525" y="0"/>
                    </a:cubicBezTo>
                    <a:cubicBezTo>
                      <a:pt x="525" y="0"/>
                      <a:pt x="525" y="0"/>
                      <a:pt x="525" y="0"/>
                    </a:cubicBezTo>
                    <a:cubicBezTo>
                      <a:pt x="328" y="245"/>
                      <a:pt x="150" y="563"/>
                      <a:pt x="0" y="921"/>
                    </a:cubicBezTo>
                    <a:lnTo>
                      <a:pt x="1051" y="92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0" name="Freeform 64"/>
              <p:cNvSpPr>
                <a:spLocks noChangeArrowheads="1"/>
              </p:cNvSpPr>
              <p:nvPr/>
            </p:nvSpPr>
            <p:spPr bwMode="auto">
              <a:xfrm>
                <a:off x="562952" y="0"/>
                <a:ext cx="221429" cy="198911"/>
              </a:xfrm>
              <a:custGeom>
                <a:avLst/>
                <a:gdLst>
                  <a:gd name="T0" fmla="*/ 398 w 870"/>
                  <a:gd name="T1" fmla="*/ 219 h 769"/>
                  <a:gd name="T2" fmla="*/ 398 w 870"/>
                  <a:gd name="T3" fmla="*/ 219 h 769"/>
                  <a:gd name="T4" fmla="*/ 870 w 870"/>
                  <a:gd name="T5" fmla="*/ 769 h 769"/>
                  <a:gd name="T6" fmla="*/ 411 w 870"/>
                  <a:gd name="T7" fmla="*/ 0 h 769"/>
                  <a:gd name="T8" fmla="*/ 411 w 870"/>
                  <a:gd name="T9" fmla="*/ 0 h 769"/>
                  <a:gd name="T10" fmla="*/ 0 w 870"/>
                  <a:gd name="T11" fmla="*/ 668 h 769"/>
                  <a:gd name="T12" fmla="*/ 398 w 870"/>
                  <a:gd name="T13" fmla="*/ 219 h 7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0"/>
                  <a:gd name="T22" fmla="*/ 0 h 769"/>
                  <a:gd name="T23" fmla="*/ 870 w 870"/>
                  <a:gd name="T24" fmla="*/ 769 h 7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0" h="769">
                    <a:moveTo>
                      <a:pt x="398" y="219"/>
                    </a:moveTo>
                    <a:cubicBezTo>
                      <a:pt x="398" y="219"/>
                      <a:pt x="398" y="219"/>
                      <a:pt x="398" y="219"/>
                    </a:cubicBezTo>
                    <a:cubicBezTo>
                      <a:pt x="567" y="375"/>
                      <a:pt x="725" y="562"/>
                      <a:pt x="870" y="769"/>
                    </a:cubicBezTo>
                    <a:cubicBezTo>
                      <a:pt x="735" y="473"/>
                      <a:pt x="580" y="209"/>
                      <a:pt x="411" y="0"/>
                    </a:cubicBezTo>
                    <a:cubicBezTo>
                      <a:pt x="411" y="0"/>
                      <a:pt x="411" y="0"/>
                      <a:pt x="411" y="0"/>
                    </a:cubicBezTo>
                    <a:cubicBezTo>
                      <a:pt x="262" y="185"/>
                      <a:pt x="123" y="413"/>
                      <a:pt x="0" y="668"/>
                    </a:cubicBezTo>
                    <a:cubicBezTo>
                      <a:pt x="124" y="501"/>
                      <a:pt x="258" y="349"/>
                      <a:pt x="398" y="219"/>
                    </a:cubicBezTo>
                    <a:close/>
                  </a:path>
                </a:pathLst>
              </a:custGeom>
              <a:solidFill>
                <a:srgbClr val="F4BF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1" name="Freeform 65"/>
              <p:cNvSpPr>
                <a:spLocks noChangeArrowheads="1"/>
              </p:cNvSpPr>
              <p:nvPr/>
            </p:nvSpPr>
            <p:spPr bwMode="auto">
              <a:xfrm>
                <a:off x="424092" y="1148423"/>
                <a:ext cx="487892" cy="146369"/>
              </a:xfrm>
              <a:custGeom>
                <a:avLst/>
                <a:gdLst>
                  <a:gd name="T0" fmla="*/ 0 w 1900"/>
                  <a:gd name="T1" fmla="*/ 0 h 568"/>
                  <a:gd name="T2" fmla="*/ 950 w 1900"/>
                  <a:gd name="T3" fmla="*/ 568 h 568"/>
                  <a:gd name="T4" fmla="*/ 950 w 1900"/>
                  <a:gd name="T5" fmla="*/ 568 h 568"/>
                  <a:gd name="T6" fmla="*/ 1900 w 1900"/>
                  <a:gd name="T7" fmla="*/ 0 h 568"/>
                  <a:gd name="T8" fmla="*/ 0 w 1900"/>
                  <a:gd name="T9" fmla="*/ 0 h 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00"/>
                  <a:gd name="T16" fmla="*/ 0 h 568"/>
                  <a:gd name="T17" fmla="*/ 1900 w 1900"/>
                  <a:gd name="T18" fmla="*/ 568 h 5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00" h="568">
                    <a:moveTo>
                      <a:pt x="0" y="0"/>
                    </a:moveTo>
                    <a:cubicBezTo>
                      <a:pt x="102" y="400"/>
                      <a:pt x="349" y="559"/>
                      <a:pt x="950" y="568"/>
                    </a:cubicBezTo>
                    <a:cubicBezTo>
                      <a:pt x="950" y="568"/>
                      <a:pt x="950" y="568"/>
                      <a:pt x="950" y="568"/>
                    </a:cubicBezTo>
                    <a:cubicBezTo>
                      <a:pt x="1551" y="559"/>
                      <a:pt x="1798" y="400"/>
                      <a:pt x="19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2" name="Oval 66"/>
              <p:cNvSpPr>
                <a:spLocks noChangeArrowheads="1"/>
              </p:cNvSpPr>
              <p:nvPr/>
            </p:nvSpPr>
            <p:spPr bwMode="auto">
              <a:xfrm>
                <a:off x="517916" y="476634"/>
                <a:ext cx="300241" cy="300241"/>
              </a:xfrm>
              <a:prstGeom prst="ellipse">
                <a:avLst/>
              </a:pr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3" name="Oval 67"/>
              <p:cNvSpPr>
                <a:spLocks noChangeArrowheads="1"/>
              </p:cNvSpPr>
              <p:nvPr/>
            </p:nvSpPr>
            <p:spPr bwMode="auto">
              <a:xfrm>
                <a:off x="551695" y="514164"/>
                <a:ext cx="228935" cy="225181"/>
              </a:xfrm>
              <a:prstGeom prst="ellipse">
                <a:avLst/>
              </a:prstGeom>
              <a:solidFill>
                <a:srgbClr val="DDA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4" name="Freeform 68"/>
              <p:cNvSpPr>
                <a:spLocks noChangeArrowheads="1"/>
              </p:cNvSpPr>
              <p:nvPr/>
            </p:nvSpPr>
            <p:spPr bwMode="auto">
              <a:xfrm>
                <a:off x="570458" y="529176"/>
                <a:ext cx="198911" cy="146369"/>
              </a:xfrm>
              <a:custGeom>
                <a:avLst/>
                <a:gdLst>
                  <a:gd name="T0" fmla="*/ 315 w 770"/>
                  <a:gd name="T1" fmla="*/ 146 h 576"/>
                  <a:gd name="T2" fmla="*/ 725 w 770"/>
                  <a:gd name="T3" fmla="*/ 555 h 576"/>
                  <a:gd name="T4" fmla="*/ 724 w 770"/>
                  <a:gd name="T5" fmla="*/ 576 h 576"/>
                  <a:gd name="T6" fmla="*/ 770 w 770"/>
                  <a:gd name="T7" fmla="*/ 392 h 576"/>
                  <a:gd name="T8" fmla="*/ 379 w 770"/>
                  <a:gd name="T9" fmla="*/ 0 h 576"/>
                  <a:gd name="T10" fmla="*/ 0 w 770"/>
                  <a:gd name="T11" fmla="*/ 294 h 576"/>
                  <a:gd name="T12" fmla="*/ 315 w 770"/>
                  <a:gd name="T13" fmla="*/ 146 h 5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0"/>
                  <a:gd name="T22" fmla="*/ 0 h 576"/>
                  <a:gd name="T23" fmla="*/ 770 w 770"/>
                  <a:gd name="T24" fmla="*/ 576 h 5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0" h="576">
                    <a:moveTo>
                      <a:pt x="315" y="146"/>
                    </a:moveTo>
                    <a:cubicBezTo>
                      <a:pt x="541" y="146"/>
                      <a:pt x="725" y="329"/>
                      <a:pt x="725" y="555"/>
                    </a:cubicBezTo>
                    <a:cubicBezTo>
                      <a:pt x="725" y="562"/>
                      <a:pt x="724" y="569"/>
                      <a:pt x="724" y="576"/>
                    </a:cubicBezTo>
                    <a:cubicBezTo>
                      <a:pt x="753" y="521"/>
                      <a:pt x="770" y="458"/>
                      <a:pt x="770" y="392"/>
                    </a:cubicBezTo>
                    <a:cubicBezTo>
                      <a:pt x="770" y="175"/>
                      <a:pt x="595" y="0"/>
                      <a:pt x="379" y="0"/>
                    </a:cubicBezTo>
                    <a:cubicBezTo>
                      <a:pt x="196" y="0"/>
                      <a:pt x="43" y="125"/>
                      <a:pt x="0" y="294"/>
                    </a:cubicBezTo>
                    <a:cubicBezTo>
                      <a:pt x="75" y="204"/>
                      <a:pt x="188" y="146"/>
                      <a:pt x="315" y="146"/>
                    </a:cubicBezTo>
                    <a:close/>
                  </a:path>
                </a:pathLst>
              </a:custGeom>
              <a:solidFill>
                <a:srgbClr val="EFE5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>
            <a:off x="6637194" y="5096166"/>
            <a:ext cx="4951109" cy="993347"/>
            <a:chOff x="6637194" y="5096166"/>
            <a:chExt cx="4951109" cy="993347"/>
          </a:xfrm>
        </p:grpSpPr>
        <p:sp>
          <p:nvSpPr>
            <p:cNvPr id="75" name="矩形 74"/>
            <p:cNvSpPr/>
            <p:nvPr/>
          </p:nvSpPr>
          <p:spPr>
            <a:xfrm>
              <a:off x="6832018" y="5586593"/>
              <a:ext cx="4756285" cy="5029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在此录入上述图表的描述说明。</a:t>
              </a: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6637194" y="5096166"/>
              <a:ext cx="21887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8E6616"/>
                  </a:solidFill>
                </a:rPr>
                <a:t>  </a:t>
              </a:r>
              <a:r>
                <a:rPr lang="zh-CN" altLang="en-US" sz="2400" dirty="0">
                  <a:solidFill>
                    <a:srgbClr val="8E6616"/>
                  </a:solidFill>
                </a:rPr>
                <a:t>添加您的标题</a:t>
              </a:r>
            </a:p>
          </p:txBody>
        </p:sp>
      </p:grpSp>
      <p:cxnSp>
        <p:nvCxnSpPr>
          <p:cNvPr id="78" name="直接连接符 77"/>
          <p:cNvCxnSpPr/>
          <p:nvPr/>
        </p:nvCxnSpPr>
        <p:spPr>
          <a:xfrm>
            <a:off x="6925744" y="6297669"/>
            <a:ext cx="10091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矩形 82"/>
          <p:cNvSpPr/>
          <p:nvPr/>
        </p:nvSpPr>
        <p:spPr>
          <a:xfrm>
            <a:off x="618978" y="1350498"/>
            <a:ext cx="2433711" cy="494717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矩形 83"/>
          <p:cNvSpPr/>
          <p:nvPr/>
        </p:nvSpPr>
        <p:spPr>
          <a:xfrm>
            <a:off x="3642210" y="1350498"/>
            <a:ext cx="2433711" cy="494717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4" name="组合 93"/>
          <p:cNvGrpSpPr/>
          <p:nvPr/>
        </p:nvGrpSpPr>
        <p:grpSpPr>
          <a:xfrm>
            <a:off x="632280" y="2090022"/>
            <a:ext cx="2420409" cy="873686"/>
            <a:chOff x="632280" y="2090022"/>
            <a:chExt cx="2420409" cy="873686"/>
          </a:xfrm>
        </p:grpSpPr>
        <p:sp>
          <p:nvSpPr>
            <p:cNvPr id="89" name="矩形 88"/>
            <p:cNvSpPr/>
            <p:nvPr/>
          </p:nvSpPr>
          <p:spPr>
            <a:xfrm>
              <a:off x="632280" y="2090022"/>
              <a:ext cx="2420409" cy="873686"/>
            </a:xfrm>
            <a:prstGeom prst="rect">
              <a:avLst/>
            </a:prstGeom>
            <a:solidFill>
              <a:srgbClr val="8E6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1018068" y="2090022"/>
              <a:ext cx="164592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ECECEC"/>
                  </a:solidFill>
                </a:rPr>
                <a:t>120%</a:t>
              </a:r>
              <a:endParaRPr lang="zh-CN" altLang="en-US" sz="4400" b="1" dirty="0">
                <a:solidFill>
                  <a:srgbClr val="ECECEC"/>
                </a:solidFill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3656969" y="2078286"/>
            <a:ext cx="2420409" cy="873686"/>
            <a:chOff x="3656969" y="2078286"/>
            <a:chExt cx="2420409" cy="873686"/>
          </a:xfrm>
        </p:grpSpPr>
        <p:sp>
          <p:nvSpPr>
            <p:cNvPr id="90" name="矩形 89"/>
            <p:cNvSpPr/>
            <p:nvPr/>
          </p:nvSpPr>
          <p:spPr>
            <a:xfrm>
              <a:off x="3656969" y="2078286"/>
              <a:ext cx="2420409" cy="873686"/>
            </a:xfrm>
            <a:prstGeom prst="rect">
              <a:avLst/>
            </a:prstGeom>
            <a:solidFill>
              <a:srgbClr val="8E6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4036105" y="2090022"/>
              <a:ext cx="164592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ECECEC"/>
                  </a:solidFill>
                </a:rPr>
                <a:t>160%</a:t>
              </a:r>
              <a:endParaRPr lang="zh-CN" altLang="en-US" sz="4400" b="1" dirty="0">
                <a:solidFill>
                  <a:srgbClr val="ECECEC"/>
                </a:solidFill>
              </a:endParaRPr>
            </a:p>
          </p:txBody>
        </p:sp>
      </p:grpSp>
      <p:sp>
        <p:nvSpPr>
          <p:cNvPr id="87" name="矩形 86"/>
          <p:cNvSpPr/>
          <p:nvPr/>
        </p:nvSpPr>
        <p:spPr>
          <a:xfrm>
            <a:off x="647700" y="3996723"/>
            <a:ext cx="2404989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sz="20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在此录入上述图表的描述说明。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617486" y="3414767"/>
            <a:ext cx="2435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8E6616"/>
                </a:solidFill>
              </a:rPr>
              <a:t>  </a:t>
            </a:r>
            <a:r>
              <a:rPr lang="zh-CN" altLang="en-US" sz="2400" dirty="0">
                <a:solidFill>
                  <a:srgbClr val="8E6616"/>
                </a:solidFill>
              </a:rPr>
              <a:t>添加您的标题</a:t>
            </a:r>
          </a:p>
        </p:txBody>
      </p:sp>
      <p:sp>
        <p:nvSpPr>
          <p:cNvPr id="92" name="矩形 91"/>
          <p:cNvSpPr/>
          <p:nvPr/>
        </p:nvSpPr>
        <p:spPr>
          <a:xfrm>
            <a:off x="3645217" y="3996723"/>
            <a:ext cx="2404989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sz="20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在此录入上述图表的描述说明。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3615003" y="3414767"/>
            <a:ext cx="2435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8E6616"/>
                </a:solidFill>
              </a:rPr>
              <a:t>  </a:t>
            </a:r>
            <a:r>
              <a:rPr lang="zh-CN" altLang="en-US" sz="2400" dirty="0">
                <a:solidFill>
                  <a:srgbClr val="8E6616"/>
                </a:solidFill>
              </a:rPr>
              <a:t>添加您的标题</a:t>
            </a: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7" grpId="0"/>
      <p:bldP spid="88" grpId="0"/>
      <p:bldP spid="92" grpId="0"/>
      <p:bldP spid="9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自由: 形状 1"/>
          <p:cNvSpPr/>
          <p:nvPr/>
        </p:nvSpPr>
        <p:spPr>
          <a:xfrm>
            <a:off x="0" y="337624"/>
            <a:ext cx="4164037" cy="436099"/>
          </a:xfrm>
          <a:custGeom>
            <a:avLst/>
            <a:gdLst>
              <a:gd name="connsiteX0" fmla="*/ 0 w 4572000"/>
              <a:gd name="connsiteY0" fmla="*/ 0 h 436099"/>
              <a:gd name="connsiteX1" fmla="*/ 4572000 w 4572000"/>
              <a:gd name="connsiteY1" fmla="*/ 0 h 436099"/>
              <a:gd name="connsiteX2" fmla="*/ 4223823 w 4572000"/>
              <a:gd name="connsiteY2" fmla="*/ 436099 h 436099"/>
              <a:gd name="connsiteX3" fmla="*/ 0 w 4572000"/>
              <a:gd name="connsiteY3" fmla="*/ 436099 h 436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436099">
                <a:moveTo>
                  <a:pt x="0" y="0"/>
                </a:moveTo>
                <a:lnTo>
                  <a:pt x="4572000" y="0"/>
                </a:lnTo>
                <a:lnTo>
                  <a:pt x="4223823" y="436099"/>
                </a:lnTo>
                <a:lnTo>
                  <a:pt x="0" y="436099"/>
                </a:lnTo>
                <a:close/>
              </a:path>
            </a:pathLst>
          </a:custGeom>
          <a:solidFill>
            <a:srgbClr val="C79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添   加   您   的   标   题</a:t>
            </a:r>
          </a:p>
        </p:txBody>
      </p:sp>
      <p:sp>
        <p:nvSpPr>
          <p:cNvPr id="3" name="平行四边形 2"/>
          <p:cNvSpPr/>
          <p:nvPr/>
        </p:nvSpPr>
        <p:spPr>
          <a:xfrm>
            <a:off x="3911041" y="337624"/>
            <a:ext cx="505991" cy="436099"/>
          </a:xfrm>
          <a:prstGeom prst="parallelogram">
            <a:avLst>
              <a:gd name="adj" fmla="val 79839"/>
            </a:avLst>
          </a:prstGeom>
          <a:solidFill>
            <a:srgbClr val="C79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-1589649" y="2375876"/>
            <a:ext cx="3179298" cy="3179298"/>
          </a:xfrm>
          <a:prstGeom prst="ellipse">
            <a:avLst/>
          </a:prstGeom>
          <a:noFill/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1589649" y="3965525"/>
            <a:ext cx="9636369" cy="0"/>
          </a:xfrm>
          <a:prstGeom prst="line">
            <a:avLst/>
          </a:prstGeom>
          <a:ln w="38100">
            <a:solidFill>
              <a:srgbClr val="8E661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组合 46"/>
          <p:cNvGrpSpPr/>
          <p:nvPr/>
        </p:nvGrpSpPr>
        <p:grpSpPr>
          <a:xfrm>
            <a:off x="1589649" y="2713502"/>
            <a:ext cx="4840180" cy="984738"/>
            <a:chOff x="1589649" y="2713502"/>
            <a:chExt cx="3708017" cy="984738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1589649" y="3698240"/>
              <a:ext cx="2723279" cy="0"/>
            </a:xfrm>
            <a:prstGeom prst="line">
              <a:avLst/>
            </a:prstGeom>
            <a:ln>
              <a:solidFill>
                <a:srgbClr val="A5A5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4312928" y="2713502"/>
              <a:ext cx="984738" cy="984738"/>
            </a:xfrm>
            <a:prstGeom prst="line">
              <a:avLst/>
            </a:prstGeom>
            <a:ln>
              <a:solidFill>
                <a:srgbClr val="A5A5A5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7"/>
          <p:cNvGrpSpPr/>
          <p:nvPr/>
        </p:nvGrpSpPr>
        <p:grpSpPr>
          <a:xfrm>
            <a:off x="1589650" y="4257431"/>
            <a:ext cx="2574388" cy="1005838"/>
            <a:chOff x="1589649" y="4257431"/>
            <a:chExt cx="3553273" cy="1005838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1589649" y="4257431"/>
              <a:ext cx="2723279" cy="0"/>
            </a:xfrm>
            <a:prstGeom prst="line">
              <a:avLst/>
            </a:prstGeom>
            <a:ln>
              <a:solidFill>
                <a:srgbClr val="A5A5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4312929" y="4257431"/>
              <a:ext cx="829993" cy="1005838"/>
            </a:xfrm>
            <a:prstGeom prst="line">
              <a:avLst/>
            </a:prstGeom>
            <a:ln>
              <a:solidFill>
                <a:srgbClr val="A5A5A5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组合 48"/>
          <p:cNvGrpSpPr/>
          <p:nvPr/>
        </p:nvGrpSpPr>
        <p:grpSpPr>
          <a:xfrm>
            <a:off x="1589648" y="2826042"/>
            <a:ext cx="9089955" cy="984739"/>
            <a:chOff x="1589649" y="2826042"/>
            <a:chExt cx="8126804" cy="984739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1589649" y="3810781"/>
              <a:ext cx="7142066" cy="0"/>
            </a:xfrm>
            <a:prstGeom prst="line">
              <a:avLst/>
            </a:prstGeom>
            <a:ln>
              <a:solidFill>
                <a:srgbClr val="A5A5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8731715" y="2826042"/>
              <a:ext cx="984738" cy="984738"/>
            </a:xfrm>
            <a:prstGeom prst="line">
              <a:avLst/>
            </a:prstGeom>
            <a:ln>
              <a:solidFill>
                <a:srgbClr val="A5A5A5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49"/>
          <p:cNvGrpSpPr/>
          <p:nvPr/>
        </p:nvGrpSpPr>
        <p:grpSpPr>
          <a:xfrm>
            <a:off x="1589649" y="4130822"/>
            <a:ext cx="6320637" cy="1005838"/>
            <a:chOff x="1589649" y="4130822"/>
            <a:chExt cx="7972059" cy="1005838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1589649" y="4130822"/>
              <a:ext cx="7142066" cy="0"/>
            </a:xfrm>
            <a:prstGeom prst="line">
              <a:avLst/>
            </a:prstGeom>
            <a:ln>
              <a:solidFill>
                <a:srgbClr val="A5A5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8731715" y="4130822"/>
              <a:ext cx="829993" cy="1005838"/>
            </a:xfrm>
            <a:prstGeom prst="line">
              <a:avLst/>
            </a:prstGeom>
            <a:ln>
              <a:solidFill>
                <a:srgbClr val="A5A5A5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1797881" y="5418011"/>
            <a:ext cx="3199807" cy="880745"/>
            <a:chOff x="2218795" y="5418011"/>
            <a:chExt cx="3199807" cy="880745"/>
          </a:xfrm>
        </p:grpSpPr>
        <p:sp>
          <p:nvSpPr>
            <p:cNvPr id="28" name="矩形 27"/>
            <p:cNvSpPr/>
            <p:nvPr/>
          </p:nvSpPr>
          <p:spPr>
            <a:xfrm>
              <a:off x="2218795" y="5795836"/>
              <a:ext cx="3199765" cy="5029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在此录入上述图表的描述说明。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218795" y="5418011"/>
              <a:ext cx="31998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dirty="0">
                  <a:solidFill>
                    <a:srgbClr val="8E6616"/>
                  </a:solidFill>
                </a:rPr>
                <a:t>  </a:t>
              </a:r>
              <a:r>
                <a:rPr lang="zh-CN" altLang="en-US" sz="2400" dirty="0">
                  <a:solidFill>
                    <a:srgbClr val="8E6616"/>
                  </a:solidFill>
                </a:rPr>
                <a:t>添加您的标题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755005" y="1412391"/>
            <a:ext cx="3199808" cy="880701"/>
            <a:chOff x="2218794" y="1412391"/>
            <a:chExt cx="3199808" cy="880701"/>
          </a:xfrm>
        </p:grpSpPr>
        <p:sp>
          <p:nvSpPr>
            <p:cNvPr id="30" name="矩形 29"/>
            <p:cNvSpPr/>
            <p:nvPr/>
          </p:nvSpPr>
          <p:spPr>
            <a:xfrm>
              <a:off x="2218794" y="1790172"/>
              <a:ext cx="3199807" cy="5029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在此录入上述图表的描述说明。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218795" y="1412391"/>
              <a:ext cx="31998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dirty="0">
                  <a:solidFill>
                    <a:srgbClr val="8E6616"/>
                  </a:solidFill>
                </a:rPr>
                <a:t>  </a:t>
              </a:r>
              <a:r>
                <a:rPr lang="zh-CN" altLang="en-US" sz="2400" dirty="0">
                  <a:solidFill>
                    <a:srgbClr val="8E6616"/>
                  </a:solidFill>
                </a:rPr>
                <a:t>添加您的标题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158397" y="5342533"/>
            <a:ext cx="4336210" cy="880745"/>
            <a:chOff x="7479197" y="5342533"/>
            <a:chExt cx="4336210" cy="880745"/>
          </a:xfrm>
        </p:grpSpPr>
        <p:sp>
          <p:nvSpPr>
            <p:cNvPr id="34" name="矩形 33"/>
            <p:cNvSpPr/>
            <p:nvPr/>
          </p:nvSpPr>
          <p:spPr>
            <a:xfrm>
              <a:off x="7479197" y="5720358"/>
              <a:ext cx="3200400" cy="5029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在此录入上述图表的描述说明。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615600" y="5342533"/>
              <a:ext cx="31998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8E6616"/>
                  </a:solidFill>
                </a:rPr>
                <a:t>添加您的标题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161968" y="1435899"/>
            <a:ext cx="3199808" cy="880701"/>
            <a:chOff x="7479797" y="1435899"/>
            <a:chExt cx="3199808" cy="880701"/>
          </a:xfrm>
        </p:grpSpPr>
        <p:sp>
          <p:nvSpPr>
            <p:cNvPr id="36" name="矩形 35"/>
            <p:cNvSpPr/>
            <p:nvPr/>
          </p:nvSpPr>
          <p:spPr>
            <a:xfrm>
              <a:off x="7479797" y="1813680"/>
              <a:ext cx="3199807" cy="5029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在此录入上述图表的描述说明。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479798" y="1435899"/>
              <a:ext cx="31998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dirty="0">
                  <a:solidFill>
                    <a:srgbClr val="8E6616"/>
                  </a:solidFill>
                </a:rPr>
                <a:t>  </a:t>
              </a:r>
              <a:r>
                <a:rPr lang="zh-CN" altLang="en-US" sz="2400" dirty="0">
                  <a:solidFill>
                    <a:srgbClr val="8E6616"/>
                  </a:solidFill>
                </a:rPr>
                <a:t>添加您的标题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-984738" y="2727568"/>
            <a:ext cx="2475914" cy="2475914"/>
            <a:chOff x="-984738" y="2727568"/>
            <a:chExt cx="2475914" cy="2475914"/>
          </a:xfrm>
        </p:grpSpPr>
        <p:sp>
          <p:nvSpPr>
            <p:cNvPr id="4" name="椭圆 3"/>
            <p:cNvSpPr/>
            <p:nvPr/>
          </p:nvSpPr>
          <p:spPr>
            <a:xfrm>
              <a:off x="-984738" y="2727568"/>
              <a:ext cx="2475914" cy="2475914"/>
            </a:xfrm>
            <a:prstGeom prst="ellipse">
              <a:avLst/>
            </a:prstGeom>
            <a:solidFill>
              <a:srgbClr val="8E6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60023" y="3591294"/>
              <a:ext cx="810834" cy="748462"/>
              <a:chOff x="8745538" y="2649538"/>
              <a:chExt cx="309563" cy="285750"/>
            </a:xfrm>
            <a:solidFill>
              <a:schemeClr val="bg1">
                <a:lumMod val="95000"/>
              </a:schemeClr>
            </a:solidFill>
          </p:grpSpPr>
          <p:sp>
            <p:nvSpPr>
              <p:cNvPr id="39" name="Freeform 313"/>
              <p:cNvSpPr/>
              <p:nvPr/>
            </p:nvSpPr>
            <p:spPr bwMode="auto">
              <a:xfrm>
                <a:off x="8745538" y="2649538"/>
                <a:ext cx="309563" cy="238125"/>
              </a:xfrm>
              <a:custGeom>
                <a:avLst/>
                <a:gdLst>
                  <a:gd name="T0" fmla="*/ 197 w 198"/>
                  <a:gd name="T1" fmla="*/ 0 h 152"/>
                  <a:gd name="T2" fmla="*/ 195 w 198"/>
                  <a:gd name="T3" fmla="*/ 0 h 152"/>
                  <a:gd name="T4" fmla="*/ 1 w 198"/>
                  <a:gd name="T5" fmla="*/ 99 h 152"/>
                  <a:gd name="T6" fmla="*/ 0 w 198"/>
                  <a:gd name="T7" fmla="*/ 101 h 152"/>
                  <a:gd name="T8" fmla="*/ 2 w 198"/>
                  <a:gd name="T9" fmla="*/ 103 h 152"/>
                  <a:gd name="T10" fmla="*/ 67 w 198"/>
                  <a:gd name="T11" fmla="*/ 124 h 152"/>
                  <a:gd name="T12" fmla="*/ 68 w 198"/>
                  <a:gd name="T13" fmla="*/ 123 h 152"/>
                  <a:gd name="T14" fmla="*/ 158 w 198"/>
                  <a:gd name="T15" fmla="*/ 42 h 152"/>
                  <a:gd name="T16" fmla="*/ 87 w 198"/>
                  <a:gd name="T17" fmla="*/ 127 h 152"/>
                  <a:gd name="T18" fmla="*/ 86 w 198"/>
                  <a:gd name="T19" fmla="*/ 129 h 152"/>
                  <a:gd name="T20" fmla="*/ 88 w 198"/>
                  <a:gd name="T21" fmla="*/ 130 h 152"/>
                  <a:gd name="T22" fmla="*/ 160 w 198"/>
                  <a:gd name="T23" fmla="*/ 152 h 152"/>
                  <a:gd name="T24" fmla="*/ 160 w 198"/>
                  <a:gd name="T25" fmla="*/ 152 h 152"/>
                  <a:gd name="T26" fmla="*/ 161 w 198"/>
                  <a:gd name="T27" fmla="*/ 152 h 152"/>
                  <a:gd name="T28" fmla="*/ 162 w 198"/>
                  <a:gd name="T29" fmla="*/ 151 h 152"/>
                  <a:gd name="T30" fmla="*/ 198 w 198"/>
                  <a:gd name="T31" fmla="*/ 2 h 152"/>
                  <a:gd name="T32" fmla="*/ 197 w 198"/>
                  <a:gd name="T3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8" h="152">
                    <a:moveTo>
                      <a:pt x="197" y="0"/>
                    </a:moveTo>
                    <a:cubicBezTo>
                      <a:pt x="197" y="0"/>
                      <a:pt x="196" y="0"/>
                      <a:pt x="195" y="0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1" y="100"/>
                      <a:pt x="0" y="100"/>
                      <a:pt x="0" y="101"/>
                    </a:cubicBezTo>
                    <a:cubicBezTo>
                      <a:pt x="0" y="102"/>
                      <a:pt x="1" y="103"/>
                      <a:pt x="2" y="103"/>
                    </a:cubicBezTo>
                    <a:cubicBezTo>
                      <a:pt x="67" y="124"/>
                      <a:pt x="67" y="124"/>
                      <a:pt x="67" y="124"/>
                    </a:cubicBezTo>
                    <a:cubicBezTo>
                      <a:pt x="67" y="124"/>
                      <a:pt x="68" y="124"/>
                      <a:pt x="68" y="123"/>
                    </a:cubicBezTo>
                    <a:cubicBezTo>
                      <a:pt x="158" y="42"/>
                      <a:pt x="158" y="42"/>
                      <a:pt x="158" y="42"/>
                    </a:cubicBezTo>
                    <a:cubicBezTo>
                      <a:pt x="87" y="127"/>
                      <a:pt x="87" y="127"/>
                      <a:pt x="87" y="127"/>
                    </a:cubicBezTo>
                    <a:cubicBezTo>
                      <a:pt x="86" y="128"/>
                      <a:pt x="86" y="128"/>
                      <a:pt x="86" y="129"/>
                    </a:cubicBezTo>
                    <a:cubicBezTo>
                      <a:pt x="86" y="130"/>
                      <a:pt x="87" y="130"/>
                      <a:pt x="88" y="130"/>
                    </a:cubicBezTo>
                    <a:cubicBezTo>
                      <a:pt x="160" y="152"/>
                      <a:pt x="160" y="152"/>
                      <a:pt x="160" y="152"/>
                    </a:cubicBezTo>
                    <a:cubicBezTo>
                      <a:pt x="160" y="152"/>
                      <a:pt x="160" y="152"/>
                      <a:pt x="160" y="152"/>
                    </a:cubicBezTo>
                    <a:cubicBezTo>
                      <a:pt x="161" y="152"/>
                      <a:pt x="161" y="152"/>
                      <a:pt x="161" y="152"/>
                    </a:cubicBezTo>
                    <a:cubicBezTo>
                      <a:pt x="162" y="152"/>
                      <a:pt x="162" y="151"/>
                      <a:pt x="162" y="151"/>
                    </a:cubicBezTo>
                    <a:cubicBezTo>
                      <a:pt x="198" y="2"/>
                      <a:pt x="198" y="2"/>
                      <a:pt x="198" y="2"/>
                    </a:cubicBezTo>
                    <a:cubicBezTo>
                      <a:pt x="198" y="2"/>
                      <a:pt x="198" y="1"/>
                      <a:pt x="19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0" name="Freeform 314"/>
              <p:cNvSpPr/>
              <p:nvPr/>
            </p:nvSpPr>
            <p:spPr bwMode="auto">
              <a:xfrm>
                <a:off x="8880476" y="2868613"/>
                <a:ext cx="36513" cy="66675"/>
              </a:xfrm>
              <a:custGeom>
                <a:avLst/>
                <a:gdLst>
                  <a:gd name="T0" fmla="*/ 23 w 24"/>
                  <a:gd name="T1" fmla="*/ 6 h 42"/>
                  <a:gd name="T2" fmla="*/ 3 w 24"/>
                  <a:gd name="T3" fmla="*/ 0 h 42"/>
                  <a:gd name="T4" fmla="*/ 1 w 24"/>
                  <a:gd name="T5" fmla="*/ 0 h 42"/>
                  <a:gd name="T6" fmla="*/ 0 w 24"/>
                  <a:gd name="T7" fmla="*/ 2 h 42"/>
                  <a:gd name="T8" fmla="*/ 0 w 24"/>
                  <a:gd name="T9" fmla="*/ 40 h 42"/>
                  <a:gd name="T10" fmla="*/ 2 w 24"/>
                  <a:gd name="T11" fmla="*/ 41 h 42"/>
                  <a:gd name="T12" fmla="*/ 2 w 24"/>
                  <a:gd name="T13" fmla="*/ 42 h 42"/>
                  <a:gd name="T14" fmla="*/ 4 w 24"/>
                  <a:gd name="T15" fmla="*/ 41 h 42"/>
                  <a:gd name="T16" fmla="*/ 24 w 24"/>
                  <a:gd name="T17" fmla="*/ 9 h 42"/>
                  <a:gd name="T18" fmla="*/ 24 w 24"/>
                  <a:gd name="T19" fmla="*/ 7 h 42"/>
                  <a:gd name="T20" fmla="*/ 23 w 24"/>
                  <a:gd name="T21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42">
                    <a:moveTo>
                      <a:pt x="23" y="6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1" y="41"/>
                      <a:pt x="2" y="41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3" y="42"/>
                      <a:pt x="3" y="41"/>
                      <a:pt x="4" y="4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4" y="8"/>
                      <a:pt x="24" y="7"/>
                    </a:cubicBezTo>
                    <a:cubicBezTo>
                      <a:pt x="24" y="7"/>
                      <a:pt x="23" y="6"/>
                      <a:pt x="2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自由: 形状 1"/>
          <p:cNvSpPr/>
          <p:nvPr/>
        </p:nvSpPr>
        <p:spPr>
          <a:xfrm>
            <a:off x="0" y="337624"/>
            <a:ext cx="4164037" cy="436099"/>
          </a:xfrm>
          <a:custGeom>
            <a:avLst/>
            <a:gdLst>
              <a:gd name="connsiteX0" fmla="*/ 0 w 4572000"/>
              <a:gd name="connsiteY0" fmla="*/ 0 h 436099"/>
              <a:gd name="connsiteX1" fmla="*/ 4572000 w 4572000"/>
              <a:gd name="connsiteY1" fmla="*/ 0 h 436099"/>
              <a:gd name="connsiteX2" fmla="*/ 4223823 w 4572000"/>
              <a:gd name="connsiteY2" fmla="*/ 436099 h 436099"/>
              <a:gd name="connsiteX3" fmla="*/ 0 w 4572000"/>
              <a:gd name="connsiteY3" fmla="*/ 436099 h 436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436099">
                <a:moveTo>
                  <a:pt x="0" y="0"/>
                </a:moveTo>
                <a:lnTo>
                  <a:pt x="4572000" y="0"/>
                </a:lnTo>
                <a:lnTo>
                  <a:pt x="4223823" y="436099"/>
                </a:lnTo>
                <a:lnTo>
                  <a:pt x="0" y="436099"/>
                </a:lnTo>
                <a:close/>
              </a:path>
            </a:pathLst>
          </a:custGeom>
          <a:solidFill>
            <a:srgbClr val="C79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添   加   您   的   标   题</a:t>
            </a:r>
          </a:p>
        </p:txBody>
      </p:sp>
      <p:sp>
        <p:nvSpPr>
          <p:cNvPr id="3" name="平行四边形 2"/>
          <p:cNvSpPr/>
          <p:nvPr/>
        </p:nvSpPr>
        <p:spPr>
          <a:xfrm>
            <a:off x="3911041" y="337624"/>
            <a:ext cx="505991" cy="436099"/>
          </a:xfrm>
          <a:prstGeom prst="parallelogram">
            <a:avLst>
              <a:gd name="adj" fmla="val 79839"/>
            </a:avLst>
          </a:prstGeom>
          <a:solidFill>
            <a:srgbClr val="C79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自由: 形状 5"/>
          <p:cNvSpPr/>
          <p:nvPr/>
        </p:nvSpPr>
        <p:spPr>
          <a:xfrm>
            <a:off x="56804" y="519272"/>
            <a:ext cx="12135196" cy="6338729"/>
          </a:xfrm>
          <a:custGeom>
            <a:avLst/>
            <a:gdLst>
              <a:gd name="connsiteX0" fmla="*/ 12135196 w 12135196"/>
              <a:gd name="connsiteY0" fmla="*/ 0 h 6338729"/>
              <a:gd name="connsiteX1" fmla="*/ 12135196 w 12135196"/>
              <a:gd name="connsiteY1" fmla="*/ 6338729 h 6338729"/>
              <a:gd name="connsiteX2" fmla="*/ 0 w 12135196"/>
              <a:gd name="connsiteY2" fmla="*/ 6338729 h 6338729"/>
              <a:gd name="connsiteX3" fmla="*/ 465560 w 12135196"/>
              <a:gd name="connsiteY3" fmla="*/ 6253552 h 6338729"/>
              <a:gd name="connsiteX4" fmla="*/ 5273574 w 12135196"/>
              <a:gd name="connsiteY4" fmla="*/ 4720246 h 6338729"/>
              <a:gd name="connsiteX5" fmla="*/ 11842568 w 12135196"/>
              <a:gd name="connsiteY5" fmla="*/ 319154 h 633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35196" h="6338729">
                <a:moveTo>
                  <a:pt x="12135196" y="0"/>
                </a:moveTo>
                <a:lnTo>
                  <a:pt x="12135196" y="6338729"/>
                </a:lnTo>
                <a:lnTo>
                  <a:pt x="0" y="6338729"/>
                </a:lnTo>
                <a:lnTo>
                  <a:pt x="465560" y="6253552"/>
                </a:lnTo>
                <a:cubicBezTo>
                  <a:pt x="1991822" y="5953253"/>
                  <a:pt x="3626943" y="5442788"/>
                  <a:pt x="5273574" y="4720246"/>
                </a:cubicBezTo>
                <a:cubicBezTo>
                  <a:pt x="8017959" y="3516009"/>
                  <a:pt x="10307172" y="1936428"/>
                  <a:pt x="11842568" y="319154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8561537" y="3251671"/>
            <a:ext cx="3199808" cy="1116964"/>
            <a:chOff x="8561537" y="3251671"/>
            <a:chExt cx="3199808" cy="1116964"/>
          </a:xfrm>
        </p:grpSpPr>
        <p:sp>
          <p:nvSpPr>
            <p:cNvPr id="7" name="矩形 6"/>
            <p:cNvSpPr/>
            <p:nvPr/>
          </p:nvSpPr>
          <p:spPr>
            <a:xfrm>
              <a:off x="8561537" y="3865715"/>
              <a:ext cx="3199807" cy="5029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在此录入上述图表的描述说明。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561538" y="3251671"/>
              <a:ext cx="31998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800" dirty="0">
                  <a:solidFill>
                    <a:schemeClr val="bg1"/>
                  </a:solidFill>
                </a:rPr>
                <a:t>  </a:t>
              </a:r>
              <a:r>
                <a:rPr lang="zh-CN" altLang="en-US" sz="2800" dirty="0">
                  <a:solidFill>
                    <a:schemeClr val="bg1"/>
                  </a:solidFill>
                </a:rPr>
                <a:t>添加您的标题</a:t>
              </a:r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10740571" y="5021943"/>
            <a:ext cx="9303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组合 46"/>
          <p:cNvGrpSpPr/>
          <p:nvPr/>
        </p:nvGrpSpPr>
        <p:grpSpPr>
          <a:xfrm>
            <a:off x="5514537" y="5401721"/>
            <a:ext cx="1076496" cy="1076502"/>
            <a:chOff x="5514537" y="5401721"/>
            <a:chExt cx="1076496" cy="1076502"/>
          </a:xfrm>
        </p:grpSpPr>
        <p:sp>
          <p:nvSpPr>
            <p:cNvPr id="13" name="椭圆 12"/>
            <p:cNvSpPr/>
            <p:nvPr/>
          </p:nvSpPr>
          <p:spPr>
            <a:xfrm>
              <a:off x="5514537" y="5401721"/>
              <a:ext cx="1076496" cy="1076502"/>
            </a:xfrm>
            <a:prstGeom prst="ellipse">
              <a:avLst/>
            </a:prstGeom>
            <a:solidFill>
              <a:srgbClr val="C7911F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5968827" y="5815353"/>
              <a:ext cx="311150" cy="249237"/>
              <a:chOff x="9372601" y="3308351"/>
              <a:chExt cx="311150" cy="249237"/>
            </a:xfrm>
            <a:solidFill>
              <a:schemeClr val="bg1"/>
            </a:solidFill>
          </p:grpSpPr>
          <p:sp>
            <p:nvSpPr>
              <p:cNvPr id="18" name="Freeform 325"/>
              <p:cNvSpPr/>
              <p:nvPr/>
            </p:nvSpPr>
            <p:spPr bwMode="auto">
              <a:xfrm>
                <a:off x="9407526" y="3376613"/>
                <a:ext cx="58738" cy="134938"/>
              </a:xfrm>
              <a:custGeom>
                <a:avLst/>
                <a:gdLst>
                  <a:gd name="T0" fmla="*/ 10 w 37"/>
                  <a:gd name="T1" fmla="*/ 86 h 86"/>
                  <a:gd name="T2" fmla="*/ 27 w 37"/>
                  <a:gd name="T3" fmla="*/ 86 h 86"/>
                  <a:gd name="T4" fmla="*/ 37 w 37"/>
                  <a:gd name="T5" fmla="*/ 76 h 86"/>
                  <a:gd name="T6" fmla="*/ 37 w 37"/>
                  <a:gd name="T7" fmla="*/ 9 h 86"/>
                  <a:gd name="T8" fmla="*/ 27 w 37"/>
                  <a:gd name="T9" fmla="*/ 0 h 86"/>
                  <a:gd name="T10" fmla="*/ 10 w 37"/>
                  <a:gd name="T11" fmla="*/ 0 h 86"/>
                  <a:gd name="T12" fmla="*/ 0 w 37"/>
                  <a:gd name="T13" fmla="*/ 9 h 86"/>
                  <a:gd name="T14" fmla="*/ 0 w 37"/>
                  <a:gd name="T15" fmla="*/ 76 h 86"/>
                  <a:gd name="T16" fmla="*/ 10 w 37"/>
                  <a:gd name="T1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86">
                    <a:moveTo>
                      <a:pt x="10" y="86"/>
                    </a:moveTo>
                    <a:cubicBezTo>
                      <a:pt x="27" y="86"/>
                      <a:pt x="27" y="86"/>
                      <a:pt x="27" y="86"/>
                    </a:cubicBezTo>
                    <a:cubicBezTo>
                      <a:pt x="32" y="86"/>
                      <a:pt x="37" y="81"/>
                      <a:pt x="37" y="76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4"/>
                      <a:pt x="32" y="0"/>
                      <a:pt x="27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81"/>
                      <a:pt x="5" y="86"/>
                      <a:pt x="10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" name="Freeform 326"/>
              <p:cNvSpPr/>
              <p:nvPr/>
            </p:nvSpPr>
            <p:spPr bwMode="auto">
              <a:xfrm>
                <a:off x="9496426" y="3433763"/>
                <a:ext cx="57150" cy="77788"/>
              </a:xfrm>
              <a:custGeom>
                <a:avLst/>
                <a:gdLst>
                  <a:gd name="T0" fmla="*/ 10 w 37"/>
                  <a:gd name="T1" fmla="*/ 50 h 50"/>
                  <a:gd name="T2" fmla="*/ 27 w 37"/>
                  <a:gd name="T3" fmla="*/ 50 h 50"/>
                  <a:gd name="T4" fmla="*/ 37 w 37"/>
                  <a:gd name="T5" fmla="*/ 40 h 50"/>
                  <a:gd name="T6" fmla="*/ 37 w 37"/>
                  <a:gd name="T7" fmla="*/ 9 h 50"/>
                  <a:gd name="T8" fmla="*/ 27 w 37"/>
                  <a:gd name="T9" fmla="*/ 0 h 50"/>
                  <a:gd name="T10" fmla="*/ 10 w 37"/>
                  <a:gd name="T11" fmla="*/ 0 h 50"/>
                  <a:gd name="T12" fmla="*/ 0 w 37"/>
                  <a:gd name="T13" fmla="*/ 9 h 50"/>
                  <a:gd name="T14" fmla="*/ 0 w 37"/>
                  <a:gd name="T15" fmla="*/ 40 h 50"/>
                  <a:gd name="T16" fmla="*/ 10 w 37"/>
                  <a:gd name="T1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50">
                    <a:moveTo>
                      <a:pt x="10" y="50"/>
                    </a:moveTo>
                    <a:cubicBezTo>
                      <a:pt x="27" y="50"/>
                      <a:pt x="27" y="50"/>
                      <a:pt x="27" y="50"/>
                    </a:cubicBezTo>
                    <a:cubicBezTo>
                      <a:pt x="32" y="50"/>
                      <a:pt x="37" y="45"/>
                      <a:pt x="37" y="40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4"/>
                      <a:pt x="32" y="0"/>
                      <a:pt x="27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5"/>
                      <a:pt x="5" y="50"/>
                      <a:pt x="10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" name="Freeform 327"/>
              <p:cNvSpPr/>
              <p:nvPr/>
            </p:nvSpPr>
            <p:spPr bwMode="auto">
              <a:xfrm>
                <a:off x="9583738" y="3308351"/>
                <a:ext cx="57150" cy="203200"/>
              </a:xfrm>
              <a:custGeom>
                <a:avLst/>
                <a:gdLst>
                  <a:gd name="T0" fmla="*/ 10 w 37"/>
                  <a:gd name="T1" fmla="*/ 130 h 130"/>
                  <a:gd name="T2" fmla="*/ 27 w 37"/>
                  <a:gd name="T3" fmla="*/ 130 h 130"/>
                  <a:gd name="T4" fmla="*/ 37 w 37"/>
                  <a:gd name="T5" fmla="*/ 120 h 130"/>
                  <a:gd name="T6" fmla="*/ 37 w 37"/>
                  <a:gd name="T7" fmla="*/ 9 h 130"/>
                  <a:gd name="T8" fmla="*/ 27 w 37"/>
                  <a:gd name="T9" fmla="*/ 0 h 130"/>
                  <a:gd name="T10" fmla="*/ 10 w 37"/>
                  <a:gd name="T11" fmla="*/ 0 h 130"/>
                  <a:gd name="T12" fmla="*/ 0 w 37"/>
                  <a:gd name="T13" fmla="*/ 9 h 130"/>
                  <a:gd name="T14" fmla="*/ 0 w 37"/>
                  <a:gd name="T15" fmla="*/ 120 h 130"/>
                  <a:gd name="T16" fmla="*/ 10 w 37"/>
                  <a:gd name="T1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30">
                    <a:moveTo>
                      <a:pt x="10" y="130"/>
                    </a:moveTo>
                    <a:cubicBezTo>
                      <a:pt x="27" y="130"/>
                      <a:pt x="27" y="130"/>
                      <a:pt x="27" y="130"/>
                    </a:cubicBezTo>
                    <a:cubicBezTo>
                      <a:pt x="32" y="130"/>
                      <a:pt x="37" y="125"/>
                      <a:pt x="37" y="120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4"/>
                      <a:pt x="32" y="0"/>
                      <a:pt x="27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25"/>
                      <a:pt x="5" y="130"/>
                      <a:pt x="10" y="1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" name="Freeform 328"/>
              <p:cNvSpPr/>
              <p:nvPr/>
            </p:nvSpPr>
            <p:spPr bwMode="auto">
              <a:xfrm>
                <a:off x="9372601" y="3532188"/>
                <a:ext cx="311150" cy="25400"/>
              </a:xfrm>
              <a:custGeom>
                <a:avLst/>
                <a:gdLst>
                  <a:gd name="T0" fmla="*/ 191 w 199"/>
                  <a:gd name="T1" fmla="*/ 0 h 16"/>
                  <a:gd name="T2" fmla="*/ 8 w 199"/>
                  <a:gd name="T3" fmla="*/ 0 h 16"/>
                  <a:gd name="T4" fmla="*/ 0 w 199"/>
                  <a:gd name="T5" fmla="*/ 8 h 16"/>
                  <a:gd name="T6" fmla="*/ 0 w 199"/>
                  <a:gd name="T7" fmla="*/ 8 h 16"/>
                  <a:gd name="T8" fmla="*/ 8 w 199"/>
                  <a:gd name="T9" fmla="*/ 16 h 16"/>
                  <a:gd name="T10" fmla="*/ 191 w 199"/>
                  <a:gd name="T11" fmla="*/ 16 h 16"/>
                  <a:gd name="T12" fmla="*/ 199 w 199"/>
                  <a:gd name="T13" fmla="*/ 8 h 16"/>
                  <a:gd name="T14" fmla="*/ 199 w 199"/>
                  <a:gd name="T15" fmla="*/ 8 h 16"/>
                  <a:gd name="T16" fmla="*/ 191 w 199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9" h="16">
                    <a:moveTo>
                      <a:pt x="191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3"/>
                      <a:pt x="3" y="16"/>
                      <a:pt x="8" y="16"/>
                    </a:cubicBezTo>
                    <a:cubicBezTo>
                      <a:pt x="191" y="16"/>
                      <a:pt x="191" y="16"/>
                      <a:pt x="191" y="16"/>
                    </a:cubicBezTo>
                    <a:cubicBezTo>
                      <a:pt x="196" y="16"/>
                      <a:pt x="199" y="13"/>
                      <a:pt x="199" y="8"/>
                    </a:cubicBezTo>
                    <a:cubicBezTo>
                      <a:pt x="199" y="8"/>
                      <a:pt x="199" y="8"/>
                      <a:pt x="199" y="8"/>
                    </a:cubicBezTo>
                    <a:cubicBezTo>
                      <a:pt x="199" y="3"/>
                      <a:pt x="196" y="0"/>
                      <a:pt x="19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7174525" y="5401721"/>
            <a:ext cx="1076496" cy="1076502"/>
            <a:chOff x="7174525" y="5401721"/>
            <a:chExt cx="1076496" cy="1076502"/>
          </a:xfrm>
        </p:grpSpPr>
        <p:sp>
          <p:nvSpPr>
            <p:cNvPr id="14" name="椭圆 13"/>
            <p:cNvSpPr/>
            <p:nvPr/>
          </p:nvSpPr>
          <p:spPr>
            <a:xfrm>
              <a:off x="7174525" y="5401721"/>
              <a:ext cx="1076496" cy="107650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7603235" y="5799853"/>
              <a:ext cx="219075" cy="274638"/>
              <a:chOff x="8164513" y="3303588"/>
              <a:chExt cx="219075" cy="274638"/>
            </a:xfrm>
            <a:solidFill>
              <a:schemeClr val="bg1"/>
            </a:solidFill>
          </p:grpSpPr>
          <p:sp>
            <p:nvSpPr>
              <p:cNvPr id="23" name="Freeform 321"/>
              <p:cNvSpPr>
                <a:spLocks noEditPoints="1"/>
              </p:cNvSpPr>
              <p:nvPr/>
            </p:nvSpPr>
            <p:spPr bwMode="auto">
              <a:xfrm>
                <a:off x="8164513" y="3303588"/>
                <a:ext cx="219075" cy="274638"/>
              </a:xfrm>
              <a:custGeom>
                <a:avLst/>
                <a:gdLst>
                  <a:gd name="T0" fmla="*/ 124 w 140"/>
                  <a:gd name="T1" fmla="*/ 68 h 175"/>
                  <a:gd name="T2" fmla="*/ 115 w 140"/>
                  <a:gd name="T3" fmla="*/ 68 h 175"/>
                  <a:gd name="T4" fmla="*/ 115 w 140"/>
                  <a:gd name="T5" fmla="*/ 67 h 175"/>
                  <a:gd name="T6" fmla="*/ 115 w 140"/>
                  <a:gd name="T7" fmla="*/ 47 h 175"/>
                  <a:gd name="T8" fmla="*/ 68 w 140"/>
                  <a:gd name="T9" fmla="*/ 0 h 175"/>
                  <a:gd name="T10" fmla="*/ 21 w 140"/>
                  <a:gd name="T11" fmla="*/ 47 h 175"/>
                  <a:gd name="T12" fmla="*/ 21 w 140"/>
                  <a:gd name="T13" fmla="*/ 67 h 175"/>
                  <a:gd name="T14" fmla="*/ 21 w 140"/>
                  <a:gd name="T15" fmla="*/ 68 h 175"/>
                  <a:gd name="T16" fmla="*/ 15 w 140"/>
                  <a:gd name="T17" fmla="*/ 68 h 175"/>
                  <a:gd name="T18" fmla="*/ 0 w 140"/>
                  <a:gd name="T19" fmla="*/ 84 h 175"/>
                  <a:gd name="T20" fmla="*/ 0 w 140"/>
                  <a:gd name="T21" fmla="*/ 159 h 175"/>
                  <a:gd name="T22" fmla="*/ 15 w 140"/>
                  <a:gd name="T23" fmla="*/ 175 h 175"/>
                  <a:gd name="T24" fmla="*/ 124 w 140"/>
                  <a:gd name="T25" fmla="*/ 175 h 175"/>
                  <a:gd name="T26" fmla="*/ 140 w 140"/>
                  <a:gd name="T27" fmla="*/ 159 h 175"/>
                  <a:gd name="T28" fmla="*/ 140 w 140"/>
                  <a:gd name="T29" fmla="*/ 84 h 175"/>
                  <a:gd name="T30" fmla="*/ 124 w 140"/>
                  <a:gd name="T31" fmla="*/ 68 h 175"/>
                  <a:gd name="T32" fmla="*/ 45 w 140"/>
                  <a:gd name="T33" fmla="*/ 67 h 175"/>
                  <a:gd name="T34" fmla="*/ 45 w 140"/>
                  <a:gd name="T35" fmla="*/ 47 h 175"/>
                  <a:gd name="T36" fmla="*/ 68 w 140"/>
                  <a:gd name="T37" fmla="*/ 24 h 175"/>
                  <a:gd name="T38" fmla="*/ 91 w 140"/>
                  <a:gd name="T39" fmla="*/ 47 h 175"/>
                  <a:gd name="T40" fmla="*/ 91 w 140"/>
                  <a:gd name="T41" fmla="*/ 67 h 175"/>
                  <a:gd name="T42" fmla="*/ 91 w 140"/>
                  <a:gd name="T43" fmla="*/ 68 h 175"/>
                  <a:gd name="T44" fmla="*/ 45 w 140"/>
                  <a:gd name="T45" fmla="*/ 68 h 175"/>
                  <a:gd name="T46" fmla="*/ 45 w 140"/>
                  <a:gd name="T47" fmla="*/ 67 h 175"/>
                  <a:gd name="T48" fmla="*/ 128 w 140"/>
                  <a:gd name="T49" fmla="*/ 159 h 175"/>
                  <a:gd name="T50" fmla="*/ 124 w 140"/>
                  <a:gd name="T51" fmla="*/ 163 h 175"/>
                  <a:gd name="T52" fmla="*/ 15 w 140"/>
                  <a:gd name="T53" fmla="*/ 163 h 175"/>
                  <a:gd name="T54" fmla="*/ 12 w 140"/>
                  <a:gd name="T55" fmla="*/ 159 h 175"/>
                  <a:gd name="T56" fmla="*/ 12 w 140"/>
                  <a:gd name="T57" fmla="*/ 84 h 175"/>
                  <a:gd name="T58" fmla="*/ 15 w 140"/>
                  <a:gd name="T59" fmla="*/ 80 h 175"/>
                  <a:gd name="T60" fmla="*/ 124 w 140"/>
                  <a:gd name="T61" fmla="*/ 80 h 175"/>
                  <a:gd name="T62" fmla="*/ 128 w 140"/>
                  <a:gd name="T63" fmla="*/ 84 h 175"/>
                  <a:gd name="T64" fmla="*/ 128 w 140"/>
                  <a:gd name="T65" fmla="*/ 15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0" h="175">
                    <a:moveTo>
                      <a:pt x="124" y="68"/>
                    </a:moveTo>
                    <a:cubicBezTo>
                      <a:pt x="115" y="68"/>
                      <a:pt x="115" y="68"/>
                      <a:pt x="115" y="68"/>
                    </a:cubicBezTo>
                    <a:cubicBezTo>
                      <a:pt x="115" y="68"/>
                      <a:pt x="115" y="68"/>
                      <a:pt x="115" y="67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15" y="21"/>
                      <a:pt x="94" y="0"/>
                      <a:pt x="68" y="0"/>
                    </a:cubicBezTo>
                    <a:cubicBezTo>
                      <a:pt x="42" y="0"/>
                      <a:pt x="21" y="21"/>
                      <a:pt x="21" y="47"/>
                    </a:cubicBezTo>
                    <a:cubicBezTo>
                      <a:pt x="21" y="67"/>
                      <a:pt x="21" y="67"/>
                      <a:pt x="21" y="67"/>
                    </a:cubicBezTo>
                    <a:cubicBezTo>
                      <a:pt x="21" y="68"/>
                      <a:pt x="21" y="68"/>
                      <a:pt x="21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7" y="68"/>
                      <a:pt x="0" y="75"/>
                      <a:pt x="0" y="84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68"/>
                      <a:pt x="7" y="175"/>
                      <a:pt x="15" y="175"/>
                    </a:cubicBezTo>
                    <a:cubicBezTo>
                      <a:pt x="124" y="175"/>
                      <a:pt x="124" y="175"/>
                      <a:pt x="124" y="175"/>
                    </a:cubicBezTo>
                    <a:cubicBezTo>
                      <a:pt x="133" y="175"/>
                      <a:pt x="140" y="168"/>
                      <a:pt x="140" y="159"/>
                    </a:cubicBezTo>
                    <a:cubicBezTo>
                      <a:pt x="140" y="84"/>
                      <a:pt x="140" y="84"/>
                      <a:pt x="140" y="84"/>
                    </a:cubicBezTo>
                    <a:cubicBezTo>
                      <a:pt x="140" y="75"/>
                      <a:pt x="133" y="68"/>
                      <a:pt x="124" y="68"/>
                    </a:cubicBezTo>
                    <a:close/>
                    <a:moveTo>
                      <a:pt x="45" y="67"/>
                    </a:moveTo>
                    <a:cubicBezTo>
                      <a:pt x="45" y="47"/>
                      <a:pt x="45" y="47"/>
                      <a:pt x="45" y="47"/>
                    </a:cubicBezTo>
                    <a:cubicBezTo>
                      <a:pt x="45" y="34"/>
                      <a:pt x="55" y="24"/>
                      <a:pt x="68" y="24"/>
                    </a:cubicBezTo>
                    <a:cubicBezTo>
                      <a:pt x="81" y="24"/>
                      <a:pt x="91" y="34"/>
                      <a:pt x="91" y="47"/>
                    </a:cubicBezTo>
                    <a:cubicBezTo>
                      <a:pt x="91" y="67"/>
                      <a:pt x="91" y="67"/>
                      <a:pt x="91" y="67"/>
                    </a:cubicBezTo>
                    <a:cubicBezTo>
                      <a:pt x="91" y="68"/>
                      <a:pt x="91" y="68"/>
                      <a:pt x="91" y="68"/>
                    </a:cubicBezTo>
                    <a:cubicBezTo>
                      <a:pt x="45" y="68"/>
                      <a:pt x="45" y="68"/>
                      <a:pt x="45" y="68"/>
                    </a:cubicBezTo>
                    <a:cubicBezTo>
                      <a:pt x="45" y="68"/>
                      <a:pt x="45" y="68"/>
                      <a:pt x="45" y="67"/>
                    </a:cubicBezTo>
                    <a:close/>
                    <a:moveTo>
                      <a:pt x="128" y="159"/>
                    </a:moveTo>
                    <a:cubicBezTo>
                      <a:pt x="128" y="161"/>
                      <a:pt x="126" y="163"/>
                      <a:pt x="124" y="163"/>
                    </a:cubicBezTo>
                    <a:cubicBezTo>
                      <a:pt x="15" y="163"/>
                      <a:pt x="15" y="163"/>
                      <a:pt x="15" y="163"/>
                    </a:cubicBezTo>
                    <a:cubicBezTo>
                      <a:pt x="13" y="163"/>
                      <a:pt x="12" y="161"/>
                      <a:pt x="12" y="159"/>
                    </a:cubicBezTo>
                    <a:cubicBezTo>
                      <a:pt x="12" y="84"/>
                      <a:pt x="12" y="84"/>
                      <a:pt x="12" y="84"/>
                    </a:cubicBezTo>
                    <a:cubicBezTo>
                      <a:pt x="12" y="82"/>
                      <a:pt x="13" y="80"/>
                      <a:pt x="15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6" y="80"/>
                      <a:pt x="128" y="82"/>
                      <a:pt x="128" y="84"/>
                    </a:cubicBezTo>
                    <a:lnTo>
                      <a:pt x="128" y="1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" name="Freeform 322"/>
              <p:cNvSpPr/>
              <p:nvPr/>
            </p:nvSpPr>
            <p:spPr bwMode="auto">
              <a:xfrm>
                <a:off x="8259763" y="3487738"/>
                <a:ext cx="28575" cy="41275"/>
              </a:xfrm>
              <a:custGeom>
                <a:avLst/>
                <a:gdLst>
                  <a:gd name="T0" fmla="*/ 9 w 18"/>
                  <a:gd name="T1" fmla="*/ 0 h 26"/>
                  <a:gd name="T2" fmla="*/ 0 w 18"/>
                  <a:gd name="T3" fmla="*/ 9 h 26"/>
                  <a:gd name="T4" fmla="*/ 0 w 18"/>
                  <a:gd name="T5" fmla="*/ 26 h 26"/>
                  <a:gd name="T6" fmla="*/ 18 w 18"/>
                  <a:gd name="T7" fmla="*/ 26 h 26"/>
                  <a:gd name="T8" fmla="*/ 18 w 18"/>
                  <a:gd name="T9" fmla="*/ 9 h 26"/>
                  <a:gd name="T10" fmla="*/ 9 w 18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6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4"/>
                      <a:pt x="14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8834513" y="5401721"/>
            <a:ext cx="1076496" cy="1076502"/>
            <a:chOff x="8834513" y="5401721"/>
            <a:chExt cx="1076496" cy="1076502"/>
          </a:xfrm>
        </p:grpSpPr>
        <p:sp>
          <p:nvSpPr>
            <p:cNvPr id="15" name="椭圆 14"/>
            <p:cNvSpPr/>
            <p:nvPr/>
          </p:nvSpPr>
          <p:spPr>
            <a:xfrm>
              <a:off x="8834513" y="5401721"/>
              <a:ext cx="1076496" cy="1076502"/>
            </a:xfrm>
            <a:prstGeom prst="ellipse">
              <a:avLst/>
            </a:prstGeom>
            <a:solidFill>
              <a:srgbClr val="C7911F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9256079" y="5832815"/>
              <a:ext cx="233363" cy="293687"/>
              <a:chOff x="11293476" y="3908426"/>
              <a:chExt cx="233363" cy="293687"/>
            </a:xfrm>
            <a:solidFill>
              <a:schemeClr val="bg1"/>
            </a:solidFill>
          </p:grpSpPr>
          <p:sp>
            <p:nvSpPr>
              <p:cNvPr id="26" name="Freeform 315"/>
              <p:cNvSpPr/>
              <p:nvPr/>
            </p:nvSpPr>
            <p:spPr bwMode="auto">
              <a:xfrm>
                <a:off x="11382376" y="4173538"/>
                <a:ext cx="52388" cy="28575"/>
              </a:xfrm>
              <a:custGeom>
                <a:avLst/>
                <a:gdLst>
                  <a:gd name="T0" fmla="*/ 32 w 34"/>
                  <a:gd name="T1" fmla="*/ 0 h 18"/>
                  <a:gd name="T2" fmla="*/ 2 w 34"/>
                  <a:gd name="T3" fmla="*/ 0 h 18"/>
                  <a:gd name="T4" fmla="*/ 0 w 34"/>
                  <a:gd name="T5" fmla="*/ 2 h 18"/>
                  <a:gd name="T6" fmla="*/ 17 w 34"/>
                  <a:gd name="T7" fmla="*/ 18 h 18"/>
                  <a:gd name="T8" fmla="*/ 34 w 34"/>
                  <a:gd name="T9" fmla="*/ 2 h 18"/>
                  <a:gd name="T10" fmla="*/ 32 w 34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18">
                    <a:moveTo>
                      <a:pt x="3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1"/>
                      <a:pt x="8" y="18"/>
                      <a:pt x="17" y="18"/>
                    </a:cubicBezTo>
                    <a:cubicBezTo>
                      <a:pt x="27" y="18"/>
                      <a:pt x="34" y="11"/>
                      <a:pt x="34" y="2"/>
                    </a:cubicBezTo>
                    <a:cubicBezTo>
                      <a:pt x="34" y="1"/>
                      <a:pt x="33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" name="Freeform 316"/>
              <p:cNvSpPr/>
              <p:nvPr/>
            </p:nvSpPr>
            <p:spPr bwMode="auto">
              <a:xfrm>
                <a:off x="11293476" y="3908426"/>
                <a:ext cx="233363" cy="246063"/>
              </a:xfrm>
              <a:custGeom>
                <a:avLst/>
                <a:gdLst>
                  <a:gd name="T0" fmla="*/ 124 w 149"/>
                  <a:gd name="T1" fmla="*/ 123 h 157"/>
                  <a:gd name="T2" fmla="*/ 127 w 149"/>
                  <a:gd name="T3" fmla="*/ 108 h 157"/>
                  <a:gd name="T4" fmla="*/ 127 w 149"/>
                  <a:gd name="T5" fmla="*/ 66 h 157"/>
                  <a:gd name="T6" fmla="*/ 91 w 149"/>
                  <a:gd name="T7" fmla="*/ 20 h 157"/>
                  <a:gd name="T8" fmla="*/ 91 w 149"/>
                  <a:gd name="T9" fmla="*/ 16 h 157"/>
                  <a:gd name="T10" fmla="*/ 74 w 149"/>
                  <a:gd name="T11" fmla="*/ 0 h 157"/>
                  <a:gd name="T12" fmla="*/ 57 w 149"/>
                  <a:gd name="T13" fmla="*/ 16 h 157"/>
                  <a:gd name="T14" fmla="*/ 57 w 149"/>
                  <a:gd name="T15" fmla="*/ 20 h 157"/>
                  <a:gd name="T16" fmla="*/ 22 w 149"/>
                  <a:gd name="T17" fmla="*/ 66 h 157"/>
                  <a:gd name="T18" fmla="*/ 22 w 149"/>
                  <a:gd name="T19" fmla="*/ 108 h 157"/>
                  <a:gd name="T20" fmla="*/ 25 w 149"/>
                  <a:gd name="T21" fmla="*/ 123 h 157"/>
                  <a:gd name="T22" fmla="*/ 0 w 149"/>
                  <a:gd name="T23" fmla="*/ 140 h 157"/>
                  <a:gd name="T24" fmla="*/ 0 w 149"/>
                  <a:gd name="T25" fmla="*/ 155 h 157"/>
                  <a:gd name="T26" fmla="*/ 2 w 149"/>
                  <a:gd name="T27" fmla="*/ 157 h 157"/>
                  <a:gd name="T28" fmla="*/ 147 w 149"/>
                  <a:gd name="T29" fmla="*/ 157 h 157"/>
                  <a:gd name="T30" fmla="*/ 149 w 149"/>
                  <a:gd name="T31" fmla="*/ 155 h 157"/>
                  <a:gd name="T32" fmla="*/ 149 w 149"/>
                  <a:gd name="T33" fmla="*/ 140 h 157"/>
                  <a:gd name="T34" fmla="*/ 124 w 149"/>
                  <a:gd name="T35" fmla="*/ 12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157">
                    <a:moveTo>
                      <a:pt x="124" y="123"/>
                    </a:moveTo>
                    <a:cubicBezTo>
                      <a:pt x="126" y="118"/>
                      <a:pt x="127" y="113"/>
                      <a:pt x="127" y="108"/>
                    </a:cubicBezTo>
                    <a:cubicBezTo>
                      <a:pt x="127" y="66"/>
                      <a:pt x="127" y="66"/>
                      <a:pt x="127" y="66"/>
                    </a:cubicBezTo>
                    <a:cubicBezTo>
                      <a:pt x="127" y="45"/>
                      <a:pt x="113" y="27"/>
                      <a:pt x="91" y="20"/>
                    </a:cubicBezTo>
                    <a:cubicBezTo>
                      <a:pt x="91" y="16"/>
                      <a:pt x="91" y="16"/>
                      <a:pt x="91" y="16"/>
                    </a:cubicBezTo>
                    <a:cubicBezTo>
                      <a:pt x="91" y="7"/>
                      <a:pt x="84" y="0"/>
                      <a:pt x="74" y="0"/>
                    </a:cubicBezTo>
                    <a:cubicBezTo>
                      <a:pt x="65" y="0"/>
                      <a:pt x="57" y="7"/>
                      <a:pt x="57" y="16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36" y="27"/>
                      <a:pt x="22" y="45"/>
                      <a:pt x="22" y="66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22" y="113"/>
                      <a:pt x="23" y="118"/>
                      <a:pt x="25" y="123"/>
                    </a:cubicBezTo>
                    <a:cubicBezTo>
                      <a:pt x="11" y="124"/>
                      <a:pt x="0" y="131"/>
                      <a:pt x="0" y="140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56"/>
                      <a:pt x="1" y="157"/>
                      <a:pt x="2" y="157"/>
                    </a:cubicBezTo>
                    <a:cubicBezTo>
                      <a:pt x="147" y="157"/>
                      <a:pt x="147" y="157"/>
                      <a:pt x="147" y="157"/>
                    </a:cubicBezTo>
                    <a:cubicBezTo>
                      <a:pt x="148" y="157"/>
                      <a:pt x="149" y="156"/>
                      <a:pt x="149" y="155"/>
                    </a:cubicBezTo>
                    <a:cubicBezTo>
                      <a:pt x="149" y="140"/>
                      <a:pt x="149" y="140"/>
                      <a:pt x="149" y="140"/>
                    </a:cubicBezTo>
                    <a:cubicBezTo>
                      <a:pt x="149" y="131"/>
                      <a:pt x="138" y="124"/>
                      <a:pt x="124" y="1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10494501" y="5401721"/>
            <a:ext cx="1076496" cy="1076502"/>
            <a:chOff x="10494501" y="5401721"/>
            <a:chExt cx="1076496" cy="1076502"/>
          </a:xfrm>
        </p:grpSpPr>
        <p:sp>
          <p:nvSpPr>
            <p:cNvPr id="16" name="椭圆 15"/>
            <p:cNvSpPr/>
            <p:nvPr/>
          </p:nvSpPr>
          <p:spPr>
            <a:xfrm>
              <a:off x="10494501" y="5401721"/>
              <a:ext cx="1076496" cy="107650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10859768" y="5861765"/>
              <a:ext cx="309563" cy="285750"/>
              <a:chOff x="8745538" y="2649538"/>
              <a:chExt cx="309563" cy="285750"/>
            </a:xfrm>
            <a:solidFill>
              <a:schemeClr val="bg1"/>
            </a:solidFill>
          </p:grpSpPr>
          <p:sp>
            <p:nvSpPr>
              <p:cNvPr id="29" name="Freeform 313"/>
              <p:cNvSpPr/>
              <p:nvPr/>
            </p:nvSpPr>
            <p:spPr bwMode="auto">
              <a:xfrm>
                <a:off x="8745538" y="2649538"/>
                <a:ext cx="309563" cy="238125"/>
              </a:xfrm>
              <a:custGeom>
                <a:avLst/>
                <a:gdLst>
                  <a:gd name="T0" fmla="*/ 197 w 198"/>
                  <a:gd name="T1" fmla="*/ 0 h 152"/>
                  <a:gd name="T2" fmla="*/ 195 w 198"/>
                  <a:gd name="T3" fmla="*/ 0 h 152"/>
                  <a:gd name="T4" fmla="*/ 1 w 198"/>
                  <a:gd name="T5" fmla="*/ 99 h 152"/>
                  <a:gd name="T6" fmla="*/ 0 w 198"/>
                  <a:gd name="T7" fmla="*/ 101 h 152"/>
                  <a:gd name="T8" fmla="*/ 2 w 198"/>
                  <a:gd name="T9" fmla="*/ 103 h 152"/>
                  <a:gd name="T10" fmla="*/ 67 w 198"/>
                  <a:gd name="T11" fmla="*/ 124 h 152"/>
                  <a:gd name="T12" fmla="*/ 68 w 198"/>
                  <a:gd name="T13" fmla="*/ 123 h 152"/>
                  <a:gd name="T14" fmla="*/ 158 w 198"/>
                  <a:gd name="T15" fmla="*/ 42 h 152"/>
                  <a:gd name="T16" fmla="*/ 87 w 198"/>
                  <a:gd name="T17" fmla="*/ 127 h 152"/>
                  <a:gd name="T18" fmla="*/ 86 w 198"/>
                  <a:gd name="T19" fmla="*/ 129 h 152"/>
                  <a:gd name="T20" fmla="*/ 88 w 198"/>
                  <a:gd name="T21" fmla="*/ 130 h 152"/>
                  <a:gd name="T22" fmla="*/ 160 w 198"/>
                  <a:gd name="T23" fmla="*/ 152 h 152"/>
                  <a:gd name="T24" fmla="*/ 160 w 198"/>
                  <a:gd name="T25" fmla="*/ 152 h 152"/>
                  <a:gd name="T26" fmla="*/ 161 w 198"/>
                  <a:gd name="T27" fmla="*/ 152 h 152"/>
                  <a:gd name="T28" fmla="*/ 162 w 198"/>
                  <a:gd name="T29" fmla="*/ 151 h 152"/>
                  <a:gd name="T30" fmla="*/ 198 w 198"/>
                  <a:gd name="T31" fmla="*/ 2 h 152"/>
                  <a:gd name="T32" fmla="*/ 197 w 198"/>
                  <a:gd name="T3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8" h="152">
                    <a:moveTo>
                      <a:pt x="197" y="0"/>
                    </a:moveTo>
                    <a:cubicBezTo>
                      <a:pt x="197" y="0"/>
                      <a:pt x="196" y="0"/>
                      <a:pt x="195" y="0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1" y="100"/>
                      <a:pt x="0" y="100"/>
                      <a:pt x="0" y="101"/>
                    </a:cubicBezTo>
                    <a:cubicBezTo>
                      <a:pt x="0" y="102"/>
                      <a:pt x="1" y="103"/>
                      <a:pt x="2" y="103"/>
                    </a:cubicBezTo>
                    <a:cubicBezTo>
                      <a:pt x="67" y="124"/>
                      <a:pt x="67" y="124"/>
                      <a:pt x="67" y="124"/>
                    </a:cubicBezTo>
                    <a:cubicBezTo>
                      <a:pt x="67" y="124"/>
                      <a:pt x="68" y="124"/>
                      <a:pt x="68" y="123"/>
                    </a:cubicBezTo>
                    <a:cubicBezTo>
                      <a:pt x="158" y="42"/>
                      <a:pt x="158" y="42"/>
                      <a:pt x="158" y="42"/>
                    </a:cubicBezTo>
                    <a:cubicBezTo>
                      <a:pt x="87" y="127"/>
                      <a:pt x="87" y="127"/>
                      <a:pt x="87" y="127"/>
                    </a:cubicBezTo>
                    <a:cubicBezTo>
                      <a:pt x="86" y="128"/>
                      <a:pt x="86" y="128"/>
                      <a:pt x="86" y="129"/>
                    </a:cubicBezTo>
                    <a:cubicBezTo>
                      <a:pt x="86" y="130"/>
                      <a:pt x="87" y="130"/>
                      <a:pt x="88" y="130"/>
                    </a:cubicBezTo>
                    <a:cubicBezTo>
                      <a:pt x="160" y="152"/>
                      <a:pt x="160" y="152"/>
                      <a:pt x="160" y="152"/>
                    </a:cubicBezTo>
                    <a:cubicBezTo>
                      <a:pt x="160" y="152"/>
                      <a:pt x="160" y="152"/>
                      <a:pt x="160" y="152"/>
                    </a:cubicBezTo>
                    <a:cubicBezTo>
                      <a:pt x="161" y="152"/>
                      <a:pt x="161" y="152"/>
                      <a:pt x="161" y="152"/>
                    </a:cubicBezTo>
                    <a:cubicBezTo>
                      <a:pt x="162" y="152"/>
                      <a:pt x="162" y="151"/>
                      <a:pt x="162" y="151"/>
                    </a:cubicBezTo>
                    <a:cubicBezTo>
                      <a:pt x="198" y="2"/>
                      <a:pt x="198" y="2"/>
                      <a:pt x="198" y="2"/>
                    </a:cubicBezTo>
                    <a:cubicBezTo>
                      <a:pt x="198" y="2"/>
                      <a:pt x="198" y="1"/>
                      <a:pt x="19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" name="Freeform 314"/>
              <p:cNvSpPr/>
              <p:nvPr/>
            </p:nvSpPr>
            <p:spPr bwMode="auto">
              <a:xfrm>
                <a:off x="8880476" y="2868613"/>
                <a:ext cx="36513" cy="66675"/>
              </a:xfrm>
              <a:custGeom>
                <a:avLst/>
                <a:gdLst>
                  <a:gd name="T0" fmla="*/ 23 w 24"/>
                  <a:gd name="T1" fmla="*/ 6 h 42"/>
                  <a:gd name="T2" fmla="*/ 3 w 24"/>
                  <a:gd name="T3" fmla="*/ 0 h 42"/>
                  <a:gd name="T4" fmla="*/ 1 w 24"/>
                  <a:gd name="T5" fmla="*/ 0 h 42"/>
                  <a:gd name="T6" fmla="*/ 0 w 24"/>
                  <a:gd name="T7" fmla="*/ 2 h 42"/>
                  <a:gd name="T8" fmla="*/ 0 w 24"/>
                  <a:gd name="T9" fmla="*/ 40 h 42"/>
                  <a:gd name="T10" fmla="*/ 2 w 24"/>
                  <a:gd name="T11" fmla="*/ 41 h 42"/>
                  <a:gd name="T12" fmla="*/ 2 w 24"/>
                  <a:gd name="T13" fmla="*/ 42 h 42"/>
                  <a:gd name="T14" fmla="*/ 4 w 24"/>
                  <a:gd name="T15" fmla="*/ 41 h 42"/>
                  <a:gd name="T16" fmla="*/ 24 w 24"/>
                  <a:gd name="T17" fmla="*/ 9 h 42"/>
                  <a:gd name="T18" fmla="*/ 24 w 24"/>
                  <a:gd name="T19" fmla="*/ 7 h 42"/>
                  <a:gd name="T20" fmla="*/ 23 w 24"/>
                  <a:gd name="T21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42">
                    <a:moveTo>
                      <a:pt x="23" y="6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1" y="41"/>
                      <a:pt x="2" y="41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3" y="42"/>
                      <a:pt x="3" y="41"/>
                      <a:pt x="4" y="4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4" y="8"/>
                      <a:pt x="24" y="7"/>
                    </a:cubicBezTo>
                    <a:cubicBezTo>
                      <a:pt x="24" y="7"/>
                      <a:pt x="23" y="6"/>
                      <a:pt x="2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cxnSp>
        <p:nvCxnSpPr>
          <p:cNvPr id="32" name="直接连接符 31"/>
          <p:cNvCxnSpPr/>
          <p:nvPr/>
        </p:nvCxnSpPr>
        <p:spPr>
          <a:xfrm>
            <a:off x="780306" y="1223684"/>
            <a:ext cx="0" cy="44480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>
            <a:off x="604460" y="1643544"/>
            <a:ext cx="351692" cy="351692"/>
          </a:xfrm>
          <a:prstGeom prst="ellipse">
            <a:avLst/>
          </a:prstGeom>
          <a:solidFill>
            <a:srgbClr val="8E661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604460" y="2951839"/>
            <a:ext cx="351692" cy="351692"/>
          </a:xfrm>
          <a:prstGeom prst="ellipse">
            <a:avLst/>
          </a:prstGeom>
          <a:solidFill>
            <a:srgbClr val="757575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604460" y="4260134"/>
            <a:ext cx="351692" cy="351692"/>
          </a:xfrm>
          <a:prstGeom prst="ellipse">
            <a:avLst/>
          </a:prstGeom>
          <a:solidFill>
            <a:srgbClr val="8E661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>
            <a:off x="1012955" y="1596046"/>
            <a:ext cx="5830528" cy="872309"/>
            <a:chOff x="1012955" y="1596046"/>
            <a:chExt cx="5830528" cy="872309"/>
          </a:xfrm>
        </p:grpSpPr>
        <p:sp>
          <p:nvSpPr>
            <p:cNvPr id="37" name="矩形 36"/>
            <p:cNvSpPr/>
            <p:nvPr/>
          </p:nvSpPr>
          <p:spPr>
            <a:xfrm>
              <a:off x="1012955" y="2083545"/>
              <a:ext cx="5830528" cy="3848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在此录入上述图表的描述说明。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012957" y="1596046"/>
              <a:ext cx="2327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8E6616"/>
                  </a:solidFill>
                </a:rPr>
                <a:t>添加您的标题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072474" y="2907531"/>
            <a:ext cx="5830528" cy="872309"/>
            <a:chOff x="1072474" y="2907531"/>
            <a:chExt cx="5830528" cy="872309"/>
          </a:xfrm>
        </p:grpSpPr>
        <p:sp>
          <p:nvSpPr>
            <p:cNvPr id="39" name="矩形 38"/>
            <p:cNvSpPr/>
            <p:nvPr/>
          </p:nvSpPr>
          <p:spPr>
            <a:xfrm>
              <a:off x="1072474" y="3395030"/>
              <a:ext cx="5830528" cy="3848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在此录入上述图表的描述说明。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072476" y="2907531"/>
              <a:ext cx="2327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8E6616"/>
                  </a:solidFill>
                </a:rPr>
                <a:t>添加您的标题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995777" y="4162972"/>
            <a:ext cx="5830528" cy="872309"/>
            <a:chOff x="995777" y="4162972"/>
            <a:chExt cx="5830528" cy="872309"/>
          </a:xfrm>
        </p:grpSpPr>
        <p:sp>
          <p:nvSpPr>
            <p:cNvPr id="41" name="矩形 40"/>
            <p:cNvSpPr/>
            <p:nvPr/>
          </p:nvSpPr>
          <p:spPr>
            <a:xfrm>
              <a:off x="995777" y="4650471"/>
              <a:ext cx="5830528" cy="3848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在此录入上述图表的描述说明。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995779" y="4162972"/>
              <a:ext cx="2327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8E6616"/>
                  </a:solidFill>
                </a:rPr>
                <a:t>添加您的标题</a:t>
              </a: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3" grpId="0" animBg="1"/>
      <p:bldP spid="34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548592" y="1409729"/>
            <a:ext cx="2282310" cy="2022789"/>
            <a:chOff x="1572165" y="1993205"/>
            <a:chExt cx="1962102" cy="1738992"/>
          </a:xfrm>
        </p:grpSpPr>
        <p:sp>
          <p:nvSpPr>
            <p:cNvPr id="5" name="Freeform 5"/>
            <p:cNvSpPr/>
            <p:nvPr/>
          </p:nvSpPr>
          <p:spPr bwMode="auto">
            <a:xfrm>
              <a:off x="1572165" y="1993205"/>
              <a:ext cx="1962102" cy="173899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C7911F"/>
            </a:solidFill>
            <a:ln w="317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accent2">
                  <a:lumMod val="50000"/>
                  <a:alpha val="8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4400">
                <a:solidFill>
                  <a:srgbClr val="8E6616"/>
                </a:solidFill>
                <a:latin typeface="+mj-ea"/>
                <a:ea typeface="+mj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1713040" y="2118061"/>
              <a:ext cx="1680353" cy="148928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01600" dist="50800" dir="2700000" algn="tl" rotWithShape="0">
                <a:schemeClr val="accent2">
                  <a:lumMod val="50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63500" h="190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400" dirty="0">
                  <a:solidFill>
                    <a:srgbClr val="8E6616"/>
                  </a:solidFill>
                  <a:latin typeface="+mj-ea"/>
                  <a:ea typeface="+mj-ea"/>
                  <a:sym typeface="Arial" panose="020B0604020202020204" pitchFamily="34" charset="0"/>
                </a:rPr>
                <a:t>04</a:t>
              </a:r>
              <a:endParaRPr lang="zh-CN" altLang="en-US" sz="4400" dirty="0">
                <a:solidFill>
                  <a:srgbClr val="8E6616"/>
                </a:solidFill>
                <a:latin typeface="+mj-ea"/>
                <a:ea typeface="+mj-ea"/>
                <a:sym typeface="Arial" panose="020B0604020202020204" pitchFamily="34" charset="0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635864" y="4164641"/>
            <a:ext cx="4107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添 加 您 的 标 题</a:t>
            </a:r>
          </a:p>
        </p:txBody>
      </p:sp>
    </p:spTree>
  </p:cSld>
  <p:clrMapOvr>
    <a:masterClrMapping/>
  </p:clrMapOvr>
  <p:transition spd="slow" advTm="0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自由: 形状 1"/>
          <p:cNvSpPr/>
          <p:nvPr/>
        </p:nvSpPr>
        <p:spPr>
          <a:xfrm>
            <a:off x="0" y="337624"/>
            <a:ext cx="4164037" cy="436099"/>
          </a:xfrm>
          <a:custGeom>
            <a:avLst/>
            <a:gdLst>
              <a:gd name="connsiteX0" fmla="*/ 0 w 4572000"/>
              <a:gd name="connsiteY0" fmla="*/ 0 h 436099"/>
              <a:gd name="connsiteX1" fmla="*/ 4572000 w 4572000"/>
              <a:gd name="connsiteY1" fmla="*/ 0 h 436099"/>
              <a:gd name="connsiteX2" fmla="*/ 4223823 w 4572000"/>
              <a:gd name="connsiteY2" fmla="*/ 436099 h 436099"/>
              <a:gd name="connsiteX3" fmla="*/ 0 w 4572000"/>
              <a:gd name="connsiteY3" fmla="*/ 436099 h 436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436099">
                <a:moveTo>
                  <a:pt x="0" y="0"/>
                </a:moveTo>
                <a:lnTo>
                  <a:pt x="4572000" y="0"/>
                </a:lnTo>
                <a:lnTo>
                  <a:pt x="4223823" y="436099"/>
                </a:lnTo>
                <a:lnTo>
                  <a:pt x="0" y="436099"/>
                </a:lnTo>
                <a:close/>
              </a:path>
            </a:pathLst>
          </a:custGeom>
          <a:solidFill>
            <a:srgbClr val="C79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添   加   您   的   标   题</a:t>
            </a:r>
          </a:p>
        </p:txBody>
      </p:sp>
      <p:sp>
        <p:nvSpPr>
          <p:cNvPr id="3" name="平行四边形 2"/>
          <p:cNvSpPr/>
          <p:nvPr/>
        </p:nvSpPr>
        <p:spPr>
          <a:xfrm>
            <a:off x="3911041" y="337624"/>
            <a:ext cx="505991" cy="436099"/>
          </a:xfrm>
          <a:prstGeom prst="parallelogram">
            <a:avLst>
              <a:gd name="adj" fmla="val 79839"/>
            </a:avLst>
          </a:prstGeom>
          <a:solidFill>
            <a:srgbClr val="C79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738799" y="2265080"/>
            <a:ext cx="2133230" cy="3155795"/>
            <a:chOff x="738799" y="2265080"/>
            <a:chExt cx="2133230" cy="3155795"/>
          </a:xfrm>
        </p:grpSpPr>
        <p:sp>
          <p:nvSpPr>
            <p:cNvPr id="4" name="矩形 3"/>
            <p:cNvSpPr/>
            <p:nvPr/>
          </p:nvSpPr>
          <p:spPr>
            <a:xfrm>
              <a:off x="738799" y="2265080"/>
              <a:ext cx="2133230" cy="3155795"/>
            </a:xfrm>
            <a:prstGeom prst="rect">
              <a:avLst/>
            </a:prstGeom>
            <a:solidFill>
              <a:srgbClr val="7575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638305" y="2671778"/>
              <a:ext cx="312738" cy="292100"/>
              <a:chOff x="9999663" y="3278188"/>
              <a:chExt cx="312738" cy="292100"/>
            </a:xfrm>
            <a:solidFill>
              <a:schemeClr val="bg1"/>
            </a:solidFill>
          </p:grpSpPr>
          <p:sp>
            <p:nvSpPr>
              <p:cNvPr id="6" name="Freeform 329"/>
              <p:cNvSpPr/>
              <p:nvPr/>
            </p:nvSpPr>
            <p:spPr bwMode="auto">
              <a:xfrm>
                <a:off x="10037763" y="3421063"/>
                <a:ext cx="57150" cy="103188"/>
              </a:xfrm>
              <a:custGeom>
                <a:avLst/>
                <a:gdLst>
                  <a:gd name="T0" fmla="*/ 9 w 36"/>
                  <a:gd name="T1" fmla="*/ 0 h 66"/>
                  <a:gd name="T2" fmla="*/ 0 w 36"/>
                  <a:gd name="T3" fmla="*/ 9 h 66"/>
                  <a:gd name="T4" fmla="*/ 0 w 36"/>
                  <a:gd name="T5" fmla="*/ 56 h 66"/>
                  <a:gd name="T6" fmla="*/ 9 w 36"/>
                  <a:gd name="T7" fmla="*/ 66 h 66"/>
                  <a:gd name="T8" fmla="*/ 26 w 36"/>
                  <a:gd name="T9" fmla="*/ 66 h 66"/>
                  <a:gd name="T10" fmla="*/ 36 w 36"/>
                  <a:gd name="T11" fmla="*/ 56 h 66"/>
                  <a:gd name="T12" fmla="*/ 36 w 36"/>
                  <a:gd name="T13" fmla="*/ 9 h 66"/>
                  <a:gd name="T14" fmla="*/ 26 w 36"/>
                  <a:gd name="T15" fmla="*/ 0 h 66"/>
                  <a:gd name="T16" fmla="*/ 9 w 36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66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6"/>
                      <a:pt x="9" y="66"/>
                    </a:cubicBezTo>
                    <a:cubicBezTo>
                      <a:pt x="26" y="66"/>
                      <a:pt x="26" y="66"/>
                      <a:pt x="26" y="66"/>
                    </a:cubicBezTo>
                    <a:cubicBezTo>
                      <a:pt x="31" y="66"/>
                      <a:pt x="36" y="61"/>
                      <a:pt x="36" y="56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4"/>
                      <a:pt x="31" y="0"/>
                      <a:pt x="26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" name="Freeform 330"/>
              <p:cNvSpPr/>
              <p:nvPr/>
            </p:nvSpPr>
            <p:spPr bwMode="auto">
              <a:xfrm>
                <a:off x="10125076" y="3459163"/>
                <a:ext cx="57150" cy="65088"/>
              </a:xfrm>
              <a:custGeom>
                <a:avLst/>
                <a:gdLst>
                  <a:gd name="T0" fmla="*/ 9 w 36"/>
                  <a:gd name="T1" fmla="*/ 0 h 42"/>
                  <a:gd name="T2" fmla="*/ 0 w 36"/>
                  <a:gd name="T3" fmla="*/ 9 h 42"/>
                  <a:gd name="T4" fmla="*/ 0 w 36"/>
                  <a:gd name="T5" fmla="*/ 32 h 42"/>
                  <a:gd name="T6" fmla="*/ 9 w 36"/>
                  <a:gd name="T7" fmla="*/ 42 h 42"/>
                  <a:gd name="T8" fmla="*/ 26 w 36"/>
                  <a:gd name="T9" fmla="*/ 42 h 42"/>
                  <a:gd name="T10" fmla="*/ 36 w 36"/>
                  <a:gd name="T11" fmla="*/ 32 h 42"/>
                  <a:gd name="T12" fmla="*/ 36 w 36"/>
                  <a:gd name="T13" fmla="*/ 9 h 42"/>
                  <a:gd name="T14" fmla="*/ 26 w 36"/>
                  <a:gd name="T15" fmla="*/ 0 h 42"/>
                  <a:gd name="T16" fmla="*/ 9 w 36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42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7"/>
                      <a:pt x="4" y="42"/>
                      <a:pt x="9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1" y="42"/>
                      <a:pt x="36" y="37"/>
                      <a:pt x="36" y="32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4"/>
                      <a:pt x="31" y="0"/>
                      <a:pt x="26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/>
              </a:p>
            </p:txBody>
          </p:sp>
          <p:sp>
            <p:nvSpPr>
              <p:cNvPr id="8" name="Freeform 331"/>
              <p:cNvSpPr/>
              <p:nvPr/>
            </p:nvSpPr>
            <p:spPr bwMode="auto">
              <a:xfrm>
                <a:off x="10213976" y="3376613"/>
                <a:ext cx="55563" cy="147638"/>
              </a:xfrm>
              <a:custGeom>
                <a:avLst/>
                <a:gdLst>
                  <a:gd name="T0" fmla="*/ 26 w 36"/>
                  <a:gd name="T1" fmla="*/ 0 h 94"/>
                  <a:gd name="T2" fmla="*/ 9 w 36"/>
                  <a:gd name="T3" fmla="*/ 0 h 94"/>
                  <a:gd name="T4" fmla="*/ 0 w 36"/>
                  <a:gd name="T5" fmla="*/ 9 h 94"/>
                  <a:gd name="T6" fmla="*/ 0 w 36"/>
                  <a:gd name="T7" fmla="*/ 84 h 94"/>
                  <a:gd name="T8" fmla="*/ 9 w 36"/>
                  <a:gd name="T9" fmla="*/ 94 h 94"/>
                  <a:gd name="T10" fmla="*/ 26 w 36"/>
                  <a:gd name="T11" fmla="*/ 94 h 94"/>
                  <a:gd name="T12" fmla="*/ 36 w 36"/>
                  <a:gd name="T13" fmla="*/ 84 h 94"/>
                  <a:gd name="T14" fmla="*/ 36 w 36"/>
                  <a:gd name="T15" fmla="*/ 9 h 94"/>
                  <a:gd name="T16" fmla="*/ 26 w 36"/>
                  <a:gd name="T1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94">
                    <a:moveTo>
                      <a:pt x="26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9"/>
                      <a:pt x="4" y="94"/>
                      <a:pt x="9" y="94"/>
                    </a:cubicBezTo>
                    <a:cubicBezTo>
                      <a:pt x="26" y="94"/>
                      <a:pt x="26" y="94"/>
                      <a:pt x="26" y="94"/>
                    </a:cubicBezTo>
                    <a:cubicBezTo>
                      <a:pt x="31" y="94"/>
                      <a:pt x="36" y="89"/>
                      <a:pt x="36" y="84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4"/>
                      <a:pt x="31" y="0"/>
                      <a:pt x="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" name="Freeform 332"/>
              <p:cNvSpPr/>
              <p:nvPr/>
            </p:nvSpPr>
            <p:spPr bwMode="auto">
              <a:xfrm>
                <a:off x="9999663" y="3544888"/>
                <a:ext cx="312738" cy="25400"/>
              </a:xfrm>
              <a:custGeom>
                <a:avLst/>
                <a:gdLst>
                  <a:gd name="T0" fmla="*/ 191 w 199"/>
                  <a:gd name="T1" fmla="*/ 0 h 16"/>
                  <a:gd name="T2" fmla="*/ 8 w 199"/>
                  <a:gd name="T3" fmla="*/ 0 h 16"/>
                  <a:gd name="T4" fmla="*/ 0 w 199"/>
                  <a:gd name="T5" fmla="*/ 8 h 16"/>
                  <a:gd name="T6" fmla="*/ 0 w 199"/>
                  <a:gd name="T7" fmla="*/ 8 h 16"/>
                  <a:gd name="T8" fmla="*/ 8 w 199"/>
                  <a:gd name="T9" fmla="*/ 16 h 16"/>
                  <a:gd name="T10" fmla="*/ 191 w 199"/>
                  <a:gd name="T11" fmla="*/ 16 h 16"/>
                  <a:gd name="T12" fmla="*/ 199 w 199"/>
                  <a:gd name="T13" fmla="*/ 8 h 16"/>
                  <a:gd name="T14" fmla="*/ 199 w 199"/>
                  <a:gd name="T15" fmla="*/ 8 h 16"/>
                  <a:gd name="T16" fmla="*/ 191 w 199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9" h="16">
                    <a:moveTo>
                      <a:pt x="191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3"/>
                      <a:pt x="3" y="16"/>
                      <a:pt x="8" y="16"/>
                    </a:cubicBezTo>
                    <a:cubicBezTo>
                      <a:pt x="191" y="16"/>
                      <a:pt x="191" y="16"/>
                      <a:pt x="191" y="16"/>
                    </a:cubicBezTo>
                    <a:cubicBezTo>
                      <a:pt x="196" y="16"/>
                      <a:pt x="199" y="13"/>
                      <a:pt x="199" y="8"/>
                    </a:cubicBezTo>
                    <a:cubicBezTo>
                      <a:pt x="199" y="8"/>
                      <a:pt x="199" y="8"/>
                      <a:pt x="199" y="8"/>
                    </a:cubicBezTo>
                    <a:cubicBezTo>
                      <a:pt x="199" y="3"/>
                      <a:pt x="196" y="0"/>
                      <a:pt x="19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" name="Freeform 333"/>
              <p:cNvSpPr/>
              <p:nvPr/>
            </p:nvSpPr>
            <p:spPr bwMode="auto">
              <a:xfrm>
                <a:off x="10020301" y="3278188"/>
                <a:ext cx="261938" cy="122238"/>
              </a:xfrm>
              <a:custGeom>
                <a:avLst/>
                <a:gdLst>
                  <a:gd name="T0" fmla="*/ 8 w 167"/>
                  <a:gd name="T1" fmla="*/ 68 h 78"/>
                  <a:gd name="T2" fmla="*/ 28 w 167"/>
                  <a:gd name="T3" fmla="*/ 48 h 78"/>
                  <a:gd name="T4" fmla="*/ 82 w 167"/>
                  <a:gd name="T5" fmla="*/ 77 h 78"/>
                  <a:gd name="T6" fmla="*/ 84 w 167"/>
                  <a:gd name="T7" fmla="*/ 78 h 78"/>
                  <a:gd name="T8" fmla="*/ 87 w 167"/>
                  <a:gd name="T9" fmla="*/ 77 h 78"/>
                  <a:gd name="T10" fmla="*/ 148 w 167"/>
                  <a:gd name="T11" fmla="*/ 22 h 78"/>
                  <a:gd name="T12" fmla="*/ 154 w 167"/>
                  <a:gd name="T13" fmla="*/ 28 h 78"/>
                  <a:gd name="T14" fmla="*/ 155 w 167"/>
                  <a:gd name="T15" fmla="*/ 29 h 78"/>
                  <a:gd name="T16" fmla="*/ 156 w 167"/>
                  <a:gd name="T17" fmla="*/ 28 h 78"/>
                  <a:gd name="T18" fmla="*/ 158 w 167"/>
                  <a:gd name="T19" fmla="*/ 26 h 78"/>
                  <a:gd name="T20" fmla="*/ 166 w 167"/>
                  <a:gd name="T21" fmla="*/ 2 h 78"/>
                  <a:gd name="T22" fmla="*/ 166 w 167"/>
                  <a:gd name="T23" fmla="*/ 0 h 78"/>
                  <a:gd name="T24" fmla="*/ 165 w 167"/>
                  <a:gd name="T25" fmla="*/ 0 h 78"/>
                  <a:gd name="T26" fmla="*/ 164 w 167"/>
                  <a:gd name="T27" fmla="*/ 0 h 78"/>
                  <a:gd name="T28" fmla="*/ 140 w 167"/>
                  <a:gd name="T29" fmla="*/ 9 h 78"/>
                  <a:gd name="T30" fmla="*/ 139 w 167"/>
                  <a:gd name="T31" fmla="*/ 10 h 78"/>
                  <a:gd name="T32" fmla="*/ 138 w 167"/>
                  <a:gd name="T33" fmla="*/ 12 h 78"/>
                  <a:gd name="T34" fmla="*/ 138 w 167"/>
                  <a:gd name="T35" fmla="*/ 13 h 78"/>
                  <a:gd name="T36" fmla="*/ 142 w 167"/>
                  <a:gd name="T37" fmla="*/ 17 h 78"/>
                  <a:gd name="T38" fmla="*/ 83 w 167"/>
                  <a:gd name="T39" fmla="*/ 69 h 78"/>
                  <a:gd name="T40" fmla="*/ 29 w 167"/>
                  <a:gd name="T41" fmla="*/ 40 h 78"/>
                  <a:gd name="T42" fmla="*/ 25 w 167"/>
                  <a:gd name="T43" fmla="*/ 41 h 78"/>
                  <a:gd name="T44" fmla="*/ 2 w 167"/>
                  <a:gd name="T45" fmla="*/ 63 h 78"/>
                  <a:gd name="T46" fmla="*/ 2 w 167"/>
                  <a:gd name="T47" fmla="*/ 68 h 78"/>
                  <a:gd name="T48" fmla="*/ 8 w 167"/>
                  <a:gd name="T49" fmla="*/ 6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7" h="78">
                    <a:moveTo>
                      <a:pt x="8" y="68"/>
                    </a:moveTo>
                    <a:cubicBezTo>
                      <a:pt x="28" y="48"/>
                      <a:pt x="28" y="48"/>
                      <a:pt x="28" y="48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3" y="78"/>
                      <a:pt x="83" y="78"/>
                      <a:pt x="84" y="78"/>
                    </a:cubicBezTo>
                    <a:cubicBezTo>
                      <a:pt x="85" y="78"/>
                      <a:pt x="86" y="78"/>
                      <a:pt x="87" y="77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54" y="28"/>
                      <a:pt x="154" y="28"/>
                      <a:pt x="154" y="28"/>
                    </a:cubicBezTo>
                    <a:cubicBezTo>
                      <a:pt x="154" y="29"/>
                      <a:pt x="154" y="29"/>
                      <a:pt x="155" y="29"/>
                    </a:cubicBezTo>
                    <a:cubicBezTo>
                      <a:pt x="155" y="29"/>
                      <a:pt x="156" y="28"/>
                      <a:pt x="156" y="28"/>
                    </a:cubicBezTo>
                    <a:cubicBezTo>
                      <a:pt x="157" y="27"/>
                      <a:pt x="157" y="26"/>
                      <a:pt x="158" y="26"/>
                    </a:cubicBezTo>
                    <a:cubicBezTo>
                      <a:pt x="158" y="26"/>
                      <a:pt x="163" y="11"/>
                      <a:pt x="166" y="2"/>
                    </a:cubicBezTo>
                    <a:cubicBezTo>
                      <a:pt x="166" y="2"/>
                      <a:pt x="167" y="1"/>
                      <a:pt x="166" y="0"/>
                    </a:cubicBezTo>
                    <a:cubicBezTo>
                      <a:pt x="166" y="0"/>
                      <a:pt x="165" y="0"/>
                      <a:pt x="165" y="0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40" y="9"/>
                      <a:pt x="140" y="9"/>
                      <a:pt x="140" y="9"/>
                    </a:cubicBezTo>
                    <a:cubicBezTo>
                      <a:pt x="140" y="9"/>
                      <a:pt x="139" y="10"/>
                      <a:pt x="139" y="10"/>
                    </a:cubicBezTo>
                    <a:cubicBezTo>
                      <a:pt x="138" y="11"/>
                      <a:pt x="138" y="12"/>
                      <a:pt x="138" y="12"/>
                    </a:cubicBezTo>
                    <a:cubicBezTo>
                      <a:pt x="138" y="12"/>
                      <a:pt x="138" y="13"/>
                      <a:pt x="138" y="13"/>
                    </a:cubicBezTo>
                    <a:cubicBezTo>
                      <a:pt x="142" y="17"/>
                      <a:pt x="142" y="17"/>
                      <a:pt x="142" y="17"/>
                    </a:cubicBezTo>
                    <a:cubicBezTo>
                      <a:pt x="83" y="69"/>
                      <a:pt x="83" y="69"/>
                      <a:pt x="83" y="69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8" y="39"/>
                      <a:pt x="26" y="39"/>
                      <a:pt x="25" y="41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0" y="64"/>
                      <a:pt x="0" y="67"/>
                      <a:pt x="2" y="68"/>
                    </a:cubicBezTo>
                    <a:cubicBezTo>
                      <a:pt x="4" y="70"/>
                      <a:pt x="6" y="70"/>
                      <a:pt x="8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1049216" y="4751802"/>
              <a:ext cx="1501858" cy="379141"/>
            </a:xfrm>
            <a:prstGeom prst="rect">
              <a:avLst/>
            </a:prstGeom>
            <a:solidFill>
              <a:srgbClr val="E7BC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 加 标 题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83823" y="3158085"/>
              <a:ext cx="14217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1002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52396" y="3740408"/>
              <a:ext cx="1884556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sz="12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在此录入上述图表的描述说明。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560057" y="2265080"/>
            <a:ext cx="2133230" cy="3155795"/>
            <a:chOff x="3560057" y="2265080"/>
            <a:chExt cx="2133230" cy="3155795"/>
          </a:xfrm>
        </p:grpSpPr>
        <p:sp>
          <p:nvSpPr>
            <p:cNvPr id="14" name="矩形 13"/>
            <p:cNvSpPr/>
            <p:nvPr/>
          </p:nvSpPr>
          <p:spPr>
            <a:xfrm>
              <a:off x="3560057" y="2265080"/>
              <a:ext cx="2133230" cy="3155795"/>
            </a:xfrm>
            <a:prstGeom prst="rect">
              <a:avLst/>
            </a:prstGeom>
            <a:solidFill>
              <a:srgbClr val="7575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452238" y="2670985"/>
              <a:ext cx="233363" cy="293687"/>
              <a:chOff x="11293476" y="3908426"/>
              <a:chExt cx="233363" cy="293687"/>
            </a:xfrm>
            <a:solidFill>
              <a:schemeClr val="bg1"/>
            </a:solidFill>
          </p:grpSpPr>
          <p:sp>
            <p:nvSpPr>
              <p:cNvPr id="16" name="Freeform 315"/>
              <p:cNvSpPr/>
              <p:nvPr/>
            </p:nvSpPr>
            <p:spPr bwMode="auto">
              <a:xfrm>
                <a:off x="11382376" y="4173538"/>
                <a:ext cx="52388" cy="28575"/>
              </a:xfrm>
              <a:custGeom>
                <a:avLst/>
                <a:gdLst>
                  <a:gd name="T0" fmla="*/ 32 w 34"/>
                  <a:gd name="T1" fmla="*/ 0 h 18"/>
                  <a:gd name="T2" fmla="*/ 2 w 34"/>
                  <a:gd name="T3" fmla="*/ 0 h 18"/>
                  <a:gd name="T4" fmla="*/ 0 w 34"/>
                  <a:gd name="T5" fmla="*/ 2 h 18"/>
                  <a:gd name="T6" fmla="*/ 17 w 34"/>
                  <a:gd name="T7" fmla="*/ 18 h 18"/>
                  <a:gd name="T8" fmla="*/ 34 w 34"/>
                  <a:gd name="T9" fmla="*/ 2 h 18"/>
                  <a:gd name="T10" fmla="*/ 32 w 34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18">
                    <a:moveTo>
                      <a:pt x="3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1"/>
                      <a:pt x="8" y="18"/>
                      <a:pt x="17" y="18"/>
                    </a:cubicBezTo>
                    <a:cubicBezTo>
                      <a:pt x="27" y="18"/>
                      <a:pt x="34" y="11"/>
                      <a:pt x="34" y="2"/>
                    </a:cubicBezTo>
                    <a:cubicBezTo>
                      <a:pt x="34" y="1"/>
                      <a:pt x="33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" name="Freeform 316"/>
              <p:cNvSpPr/>
              <p:nvPr/>
            </p:nvSpPr>
            <p:spPr bwMode="auto">
              <a:xfrm>
                <a:off x="11293476" y="3908426"/>
                <a:ext cx="233363" cy="246063"/>
              </a:xfrm>
              <a:custGeom>
                <a:avLst/>
                <a:gdLst>
                  <a:gd name="T0" fmla="*/ 124 w 149"/>
                  <a:gd name="T1" fmla="*/ 123 h 157"/>
                  <a:gd name="T2" fmla="*/ 127 w 149"/>
                  <a:gd name="T3" fmla="*/ 108 h 157"/>
                  <a:gd name="T4" fmla="*/ 127 w 149"/>
                  <a:gd name="T5" fmla="*/ 66 h 157"/>
                  <a:gd name="T6" fmla="*/ 91 w 149"/>
                  <a:gd name="T7" fmla="*/ 20 h 157"/>
                  <a:gd name="T8" fmla="*/ 91 w 149"/>
                  <a:gd name="T9" fmla="*/ 16 h 157"/>
                  <a:gd name="T10" fmla="*/ 74 w 149"/>
                  <a:gd name="T11" fmla="*/ 0 h 157"/>
                  <a:gd name="T12" fmla="*/ 57 w 149"/>
                  <a:gd name="T13" fmla="*/ 16 h 157"/>
                  <a:gd name="T14" fmla="*/ 57 w 149"/>
                  <a:gd name="T15" fmla="*/ 20 h 157"/>
                  <a:gd name="T16" fmla="*/ 22 w 149"/>
                  <a:gd name="T17" fmla="*/ 66 h 157"/>
                  <a:gd name="T18" fmla="*/ 22 w 149"/>
                  <a:gd name="T19" fmla="*/ 108 h 157"/>
                  <a:gd name="T20" fmla="*/ 25 w 149"/>
                  <a:gd name="T21" fmla="*/ 123 h 157"/>
                  <a:gd name="T22" fmla="*/ 0 w 149"/>
                  <a:gd name="T23" fmla="*/ 140 h 157"/>
                  <a:gd name="T24" fmla="*/ 0 w 149"/>
                  <a:gd name="T25" fmla="*/ 155 h 157"/>
                  <a:gd name="T26" fmla="*/ 2 w 149"/>
                  <a:gd name="T27" fmla="*/ 157 h 157"/>
                  <a:gd name="T28" fmla="*/ 147 w 149"/>
                  <a:gd name="T29" fmla="*/ 157 h 157"/>
                  <a:gd name="T30" fmla="*/ 149 w 149"/>
                  <a:gd name="T31" fmla="*/ 155 h 157"/>
                  <a:gd name="T32" fmla="*/ 149 w 149"/>
                  <a:gd name="T33" fmla="*/ 140 h 157"/>
                  <a:gd name="T34" fmla="*/ 124 w 149"/>
                  <a:gd name="T35" fmla="*/ 12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157">
                    <a:moveTo>
                      <a:pt x="124" y="123"/>
                    </a:moveTo>
                    <a:cubicBezTo>
                      <a:pt x="126" y="118"/>
                      <a:pt x="127" y="113"/>
                      <a:pt x="127" y="108"/>
                    </a:cubicBezTo>
                    <a:cubicBezTo>
                      <a:pt x="127" y="66"/>
                      <a:pt x="127" y="66"/>
                      <a:pt x="127" y="66"/>
                    </a:cubicBezTo>
                    <a:cubicBezTo>
                      <a:pt x="127" y="45"/>
                      <a:pt x="113" y="27"/>
                      <a:pt x="91" y="20"/>
                    </a:cubicBezTo>
                    <a:cubicBezTo>
                      <a:pt x="91" y="16"/>
                      <a:pt x="91" y="16"/>
                      <a:pt x="91" y="16"/>
                    </a:cubicBezTo>
                    <a:cubicBezTo>
                      <a:pt x="91" y="7"/>
                      <a:pt x="84" y="0"/>
                      <a:pt x="74" y="0"/>
                    </a:cubicBezTo>
                    <a:cubicBezTo>
                      <a:pt x="65" y="0"/>
                      <a:pt x="57" y="7"/>
                      <a:pt x="57" y="16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36" y="27"/>
                      <a:pt x="22" y="45"/>
                      <a:pt x="22" y="66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22" y="113"/>
                      <a:pt x="23" y="118"/>
                      <a:pt x="25" y="123"/>
                    </a:cubicBezTo>
                    <a:cubicBezTo>
                      <a:pt x="11" y="124"/>
                      <a:pt x="0" y="131"/>
                      <a:pt x="0" y="140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56"/>
                      <a:pt x="1" y="157"/>
                      <a:pt x="2" y="157"/>
                    </a:cubicBezTo>
                    <a:cubicBezTo>
                      <a:pt x="147" y="157"/>
                      <a:pt x="147" y="157"/>
                      <a:pt x="147" y="157"/>
                    </a:cubicBezTo>
                    <a:cubicBezTo>
                      <a:pt x="148" y="157"/>
                      <a:pt x="149" y="156"/>
                      <a:pt x="149" y="155"/>
                    </a:cubicBezTo>
                    <a:cubicBezTo>
                      <a:pt x="149" y="140"/>
                      <a:pt x="149" y="140"/>
                      <a:pt x="149" y="140"/>
                    </a:cubicBezTo>
                    <a:cubicBezTo>
                      <a:pt x="149" y="131"/>
                      <a:pt x="138" y="124"/>
                      <a:pt x="124" y="1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3875743" y="4751801"/>
              <a:ext cx="1501858" cy="37914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 加 标 题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856480" y="3158085"/>
              <a:ext cx="14217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1682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684394" y="3740408"/>
              <a:ext cx="1884556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sz="12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在此录入上述图表的描述说明。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381315" y="2265080"/>
            <a:ext cx="2133230" cy="3155795"/>
            <a:chOff x="6381315" y="2265080"/>
            <a:chExt cx="2133230" cy="3155795"/>
          </a:xfrm>
        </p:grpSpPr>
        <p:sp>
          <p:nvSpPr>
            <p:cNvPr id="21" name="矩形 20"/>
            <p:cNvSpPr/>
            <p:nvPr/>
          </p:nvSpPr>
          <p:spPr>
            <a:xfrm>
              <a:off x="6381315" y="2265080"/>
              <a:ext cx="2133230" cy="3155795"/>
            </a:xfrm>
            <a:prstGeom prst="rect">
              <a:avLst/>
            </a:prstGeom>
            <a:solidFill>
              <a:srgbClr val="7575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7267050" y="2674953"/>
              <a:ext cx="309563" cy="285750"/>
              <a:chOff x="8745538" y="2649538"/>
              <a:chExt cx="309563" cy="285750"/>
            </a:xfrm>
            <a:solidFill>
              <a:schemeClr val="bg1"/>
            </a:solidFill>
          </p:grpSpPr>
          <p:sp>
            <p:nvSpPr>
              <p:cNvPr id="23" name="Freeform 313"/>
              <p:cNvSpPr/>
              <p:nvPr/>
            </p:nvSpPr>
            <p:spPr bwMode="auto">
              <a:xfrm>
                <a:off x="8745538" y="2649538"/>
                <a:ext cx="309563" cy="238125"/>
              </a:xfrm>
              <a:custGeom>
                <a:avLst/>
                <a:gdLst>
                  <a:gd name="T0" fmla="*/ 197 w 198"/>
                  <a:gd name="T1" fmla="*/ 0 h 152"/>
                  <a:gd name="T2" fmla="*/ 195 w 198"/>
                  <a:gd name="T3" fmla="*/ 0 h 152"/>
                  <a:gd name="T4" fmla="*/ 1 w 198"/>
                  <a:gd name="T5" fmla="*/ 99 h 152"/>
                  <a:gd name="T6" fmla="*/ 0 w 198"/>
                  <a:gd name="T7" fmla="*/ 101 h 152"/>
                  <a:gd name="T8" fmla="*/ 2 w 198"/>
                  <a:gd name="T9" fmla="*/ 103 h 152"/>
                  <a:gd name="T10" fmla="*/ 67 w 198"/>
                  <a:gd name="T11" fmla="*/ 124 h 152"/>
                  <a:gd name="T12" fmla="*/ 68 w 198"/>
                  <a:gd name="T13" fmla="*/ 123 h 152"/>
                  <a:gd name="T14" fmla="*/ 158 w 198"/>
                  <a:gd name="T15" fmla="*/ 42 h 152"/>
                  <a:gd name="T16" fmla="*/ 87 w 198"/>
                  <a:gd name="T17" fmla="*/ 127 h 152"/>
                  <a:gd name="T18" fmla="*/ 86 w 198"/>
                  <a:gd name="T19" fmla="*/ 129 h 152"/>
                  <a:gd name="T20" fmla="*/ 88 w 198"/>
                  <a:gd name="T21" fmla="*/ 130 h 152"/>
                  <a:gd name="T22" fmla="*/ 160 w 198"/>
                  <a:gd name="T23" fmla="*/ 152 h 152"/>
                  <a:gd name="T24" fmla="*/ 160 w 198"/>
                  <a:gd name="T25" fmla="*/ 152 h 152"/>
                  <a:gd name="T26" fmla="*/ 161 w 198"/>
                  <a:gd name="T27" fmla="*/ 152 h 152"/>
                  <a:gd name="T28" fmla="*/ 162 w 198"/>
                  <a:gd name="T29" fmla="*/ 151 h 152"/>
                  <a:gd name="T30" fmla="*/ 198 w 198"/>
                  <a:gd name="T31" fmla="*/ 2 h 152"/>
                  <a:gd name="T32" fmla="*/ 197 w 198"/>
                  <a:gd name="T3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8" h="152">
                    <a:moveTo>
                      <a:pt x="197" y="0"/>
                    </a:moveTo>
                    <a:cubicBezTo>
                      <a:pt x="197" y="0"/>
                      <a:pt x="196" y="0"/>
                      <a:pt x="195" y="0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1" y="100"/>
                      <a:pt x="0" y="100"/>
                      <a:pt x="0" y="101"/>
                    </a:cubicBezTo>
                    <a:cubicBezTo>
                      <a:pt x="0" y="102"/>
                      <a:pt x="1" y="103"/>
                      <a:pt x="2" y="103"/>
                    </a:cubicBezTo>
                    <a:cubicBezTo>
                      <a:pt x="67" y="124"/>
                      <a:pt x="67" y="124"/>
                      <a:pt x="67" y="124"/>
                    </a:cubicBezTo>
                    <a:cubicBezTo>
                      <a:pt x="67" y="124"/>
                      <a:pt x="68" y="124"/>
                      <a:pt x="68" y="123"/>
                    </a:cubicBezTo>
                    <a:cubicBezTo>
                      <a:pt x="158" y="42"/>
                      <a:pt x="158" y="42"/>
                      <a:pt x="158" y="42"/>
                    </a:cubicBezTo>
                    <a:cubicBezTo>
                      <a:pt x="87" y="127"/>
                      <a:pt x="87" y="127"/>
                      <a:pt x="87" y="127"/>
                    </a:cubicBezTo>
                    <a:cubicBezTo>
                      <a:pt x="86" y="128"/>
                      <a:pt x="86" y="128"/>
                      <a:pt x="86" y="129"/>
                    </a:cubicBezTo>
                    <a:cubicBezTo>
                      <a:pt x="86" y="130"/>
                      <a:pt x="87" y="130"/>
                      <a:pt x="88" y="130"/>
                    </a:cubicBezTo>
                    <a:cubicBezTo>
                      <a:pt x="160" y="152"/>
                      <a:pt x="160" y="152"/>
                      <a:pt x="160" y="152"/>
                    </a:cubicBezTo>
                    <a:cubicBezTo>
                      <a:pt x="160" y="152"/>
                      <a:pt x="160" y="152"/>
                      <a:pt x="160" y="152"/>
                    </a:cubicBezTo>
                    <a:cubicBezTo>
                      <a:pt x="161" y="152"/>
                      <a:pt x="161" y="152"/>
                      <a:pt x="161" y="152"/>
                    </a:cubicBezTo>
                    <a:cubicBezTo>
                      <a:pt x="162" y="152"/>
                      <a:pt x="162" y="151"/>
                      <a:pt x="162" y="151"/>
                    </a:cubicBezTo>
                    <a:cubicBezTo>
                      <a:pt x="198" y="2"/>
                      <a:pt x="198" y="2"/>
                      <a:pt x="198" y="2"/>
                    </a:cubicBezTo>
                    <a:cubicBezTo>
                      <a:pt x="198" y="2"/>
                      <a:pt x="198" y="1"/>
                      <a:pt x="19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" name="Freeform 314"/>
              <p:cNvSpPr/>
              <p:nvPr/>
            </p:nvSpPr>
            <p:spPr bwMode="auto">
              <a:xfrm>
                <a:off x="8880476" y="2868613"/>
                <a:ext cx="36513" cy="66675"/>
              </a:xfrm>
              <a:custGeom>
                <a:avLst/>
                <a:gdLst>
                  <a:gd name="T0" fmla="*/ 23 w 24"/>
                  <a:gd name="T1" fmla="*/ 6 h 42"/>
                  <a:gd name="T2" fmla="*/ 3 w 24"/>
                  <a:gd name="T3" fmla="*/ 0 h 42"/>
                  <a:gd name="T4" fmla="*/ 1 w 24"/>
                  <a:gd name="T5" fmla="*/ 0 h 42"/>
                  <a:gd name="T6" fmla="*/ 0 w 24"/>
                  <a:gd name="T7" fmla="*/ 2 h 42"/>
                  <a:gd name="T8" fmla="*/ 0 w 24"/>
                  <a:gd name="T9" fmla="*/ 40 h 42"/>
                  <a:gd name="T10" fmla="*/ 2 w 24"/>
                  <a:gd name="T11" fmla="*/ 41 h 42"/>
                  <a:gd name="T12" fmla="*/ 2 w 24"/>
                  <a:gd name="T13" fmla="*/ 42 h 42"/>
                  <a:gd name="T14" fmla="*/ 4 w 24"/>
                  <a:gd name="T15" fmla="*/ 41 h 42"/>
                  <a:gd name="T16" fmla="*/ 24 w 24"/>
                  <a:gd name="T17" fmla="*/ 9 h 42"/>
                  <a:gd name="T18" fmla="*/ 24 w 24"/>
                  <a:gd name="T19" fmla="*/ 7 h 42"/>
                  <a:gd name="T20" fmla="*/ 23 w 24"/>
                  <a:gd name="T21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42">
                    <a:moveTo>
                      <a:pt x="23" y="6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1" y="41"/>
                      <a:pt x="2" y="41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3" y="42"/>
                      <a:pt x="3" y="41"/>
                      <a:pt x="4" y="4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4" y="8"/>
                      <a:pt x="24" y="7"/>
                    </a:cubicBezTo>
                    <a:cubicBezTo>
                      <a:pt x="24" y="7"/>
                      <a:pt x="23" y="6"/>
                      <a:pt x="2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6702270" y="4751800"/>
              <a:ext cx="1501858" cy="379141"/>
            </a:xfrm>
            <a:prstGeom prst="rect">
              <a:avLst/>
            </a:prstGeom>
            <a:solidFill>
              <a:srgbClr val="E7BC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 加 标 题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737078" y="3147234"/>
              <a:ext cx="14217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3322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516392" y="3740408"/>
              <a:ext cx="1884556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sz="12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在此录入上述图表的描述说明。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9202573" y="2265080"/>
            <a:ext cx="2133230" cy="3155795"/>
            <a:chOff x="9202573" y="2265080"/>
            <a:chExt cx="2133230" cy="3155795"/>
          </a:xfrm>
        </p:grpSpPr>
        <p:sp>
          <p:nvSpPr>
            <p:cNvPr id="28" name="矩形 27"/>
            <p:cNvSpPr/>
            <p:nvPr/>
          </p:nvSpPr>
          <p:spPr>
            <a:xfrm>
              <a:off x="9202573" y="2265080"/>
              <a:ext cx="2133230" cy="3155795"/>
            </a:xfrm>
            <a:prstGeom prst="rect">
              <a:avLst/>
            </a:prstGeom>
            <a:solidFill>
              <a:srgbClr val="7575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10158063" y="2661459"/>
              <a:ext cx="222250" cy="312738"/>
              <a:chOff x="8793163" y="3265488"/>
              <a:chExt cx="222250" cy="312738"/>
            </a:xfrm>
            <a:solidFill>
              <a:schemeClr val="bg1"/>
            </a:solidFill>
          </p:grpSpPr>
          <p:sp>
            <p:nvSpPr>
              <p:cNvPr id="30" name="Freeform 323"/>
              <p:cNvSpPr>
                <a:spLocks noEditPoints="1"/>
              </p:cNvSpPr>
              <p:nvPr/>
            </p:nvSpPr>
            <p:spPr bwMode="auto">
              <a:xfrm>
                <a:off x="8793163" y="3265488"/>
                <a:ext cx="222250" cy="312738"/>
              </a:xfrm>
              <a:custGeom>
                <a:avLst/>
                <a:gdLst>
                  <a:gd name="T0" fmla="*/ 125 w 141"/>
                  <a:gd name="T1" fmla="*/ 92 h 199"/>
                  <a:gd name="T2" fmla="*/ 115 w 141"/>
                  <a:gd name="T3" fmla="*/ 92 h 199"/>
                  <a:gd name="T4" fmla="*/ 116 w 141"/>
                  <a:gd name="T5" fmla="*/ 91 h 199"/>
                  <a:gd name="T6" fmla="*/ 116 w 141"/>
                  <a:gd name="T7" fmla="*/ 47 h 199"/>
                  <a:gd name="T8" fmla="*/ 69 w 141"/>
                  <a:gd name="T9" fmla="*/ 0 h 199"/>
                  <a:gd name="T10" fmla="*/ 21 w 141"/>
                  <a:gd name="T11" fmla="*/ 47 h 199"/>
                  <a:gd name="T12" fmla="*/ 21 w 141"/>
                  <a:gd name="T13" fmla="*/ 51 h 199"/>
                  <a:gd name="T14" fmla="*/ 33 w 141"/>
                  <a:gd name="T15" fmla="*/ 63 h 199"/>
                  <a:gd name="T16" fmla="*/ 45 w 141"/>
                  <a:gd name="T17" fmla="*/ 51 h 199"/>
                  <a:gd name="T18" fmla="*/ 45 w 141"/>
                  <a:gd name="T19" fmla="*/ 47 h 199"/>
                  <a:gd name="T20" fmla="*/ 69 w 141"/>
                  <a:gd name="T21" fmla="*/ 24 h 199"/>
                  <a:gd name="T22" fmla="*/ 92 w 141"/>
                  <a:gd name="T23" fmla="*/ 47 h 199"/>
                  <a:gd name="T24" fmla="*/ 92 w 141"/>
                  <a:gd name="T25" fmla="*/ 91 h 199"/>
                  <a:gd name="T26" fmla="*/ 92 w 141"/>
                  <a:gd name="T27" fmla="*/ 92 h 199"/>
                  <a:gd name="T28" fmla="*/ 16 w 141"/>
                  <a:gd name="T29" fmla="*/ 92 h 199"/>
                  <a:gd name="T30" fmla="*/ 0 w 141"/>
                  <a:gd name="T31" fmla="*/ 108 h 199"/>
                  <a:gd name="T32" fmla="*/ 0 w 141"/>
                  <a:gd name="T33" fmla="*/ 183 h 199"/>
                  <a:gd name="T34" fmla="*/ 16 w 141"/>
                  <a:gd name="T35" fmla="*/ 199 h 199"/>
                  <a:gd name="T36" fmla="*/ 125 w 141"/>
                  <a:gd name="T37" fmla="*/ 199 h 199"/>
                  <a:gd name="T38" fmla="*/ 141 w 141"/>
                  <a:gd name="T39" fmla="*/ 183 h 199"/>
                  <a:gd name="T40" fmla="*/ 141 w 141"/>
                  <a:gd name="T41" fmla="*/ 108 h 199"/>
                  <a:gd name="T42" fmla="*/ 125 w 141"/>
                  <a:gd name="T43" fmla="*/ 92 h 199"/>
                  <a:gd name="T44" fmla="*/ 129 w 141"/>
                  <a:gd name="T45" fmla="*/ 183 h 199"/>
                  <a:gd name="T46" fmla="*/ 125 w 141"/>
                  <a:gd name="T47" fmla="*/ 187 h 199"/>
                  <a:gd name="T48" fmla="*/ 16 w 141"/>
                  <a:gd name="T49" fmla="*/ 187 h 199"/>
                  <a:gd name="T50" fmla="*/ 12 w 141"/>
                  <a:gd name="T51" fmla="*/ 183 h 199"/>
                  <a:gd name="T52" fmla="*/ 12 w 141"/>
                  <a:gd name="T53" fmla="*/ 108 h 199"/>
                  <a:gd name="T54" fmla="*/ 16 w 141"/>
                  <a:gd name="T55" fmla="*/ 104 h 199"/>
                  <a:gd name="T56" fmla="*/ 125 w 141"/>
                  <a:gd name="T57" fmla="*/ 104 h 199"/>
                  <a:gd name="T58" fmla="*/ 129 w 141"/>
                  <a:gd name="T59" fmla="*/ 108 h 199"/>
                  <a:gd name="T60" fmla="*/ 129 w 141"/>
                  <a:gd name="T61" fmla="*/ 183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1" h="199">
                    <a:moveTo>
                      <a:pt x="125" y="92"/>
                    </a:moveTo>
                    <a:cubicBezTo>
                      <a:pt x="115" y="92"/>
                      <a:pt x="115" y="92"/>
                      <a:pt x="115" y="92"/>
                    </a:cubicBezTo>
                    <a:cubicBezTo>
                      <a:pt x="116" y="92"/>
                      <a:pt x="116" y="92"/>
                      <a:pt x="116" y="91"/>
                    </a:cubicBezTo>
                    <a:cubicBezTo>
                      <a:pt x="116" y="47"/>
                      <a:pt x="116" y="47"/>
                      <a:pt x="116" y="47"/>
                    </a:cubicBezTo>
                    <a:cubicBezTo>
                      <a:pt x="116" y="21"/>
                      <a:pt x="94" y="0"/>
                      <a:pt x="69" y="0"/>
                    </a:cubicBezTo>
                    <a:cubicBezTo>
                      <a:pt x="43" y="0"/>
                      <a:pt x="21" y="21"/>
                      <a:pt x="21" y="47"/>
                    </a:cubicBezTo>
                    <a:cubicBezTo>
                      <a:pt x="21" y="51"/>
                      <a:pt x="21" y="51"/>
                      <a:pt x="21" y="51"/>
                    </a:cubicBezTo>
                    <a:cubicBezTo>
                      <a:pt x="21" y="58"/>
                      <a:pt x="27" y="63"/>
                      <a:pt x="33" y="63"/>
                    </a:cubicBezTo>
                    <a:cubicBezTo>
                      <a:pt x="40" y="63"/>
                      <a:pt x="45" y="58"/>
                      <a:pt x="45" y="51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5" y="34"/>
                      <a:pt x="56" y="24"/>
                      <a:pt x="69" y="24"/>
                    </a:cubicBezTo>
                    <a:cubicBezTo>
                      <a:pt x="81" y="24"/>
                      <a:pt x="92" y="34"/>
                      <a:pt x="92" y="47"/>
                    </a:cubicBezTo>
                    <a:cubicBezTo>
                      <a:pt x="92" y="91"/>
                      <a:pt x="92" y="91"/>
                      <a:pt x="92" y="91"/>
                    </a:cubicBezTo>
                    <a:cubicBezTo>
                      <a:pt x="92" y="92"/>
                      <a:pt x="92" y="92"/>
                      <a:pt x="92" y="92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7" y="92"/>
                      <a:pt x="0" y="99"/>
                      <a:pt x="0" y="108"/>
                    </a:cubicBezTo>
                    <a:cubicBezTo>
                      <a:pt x="0" y="183"/>
                      <a:pt x="0" y="183"/>
                      <a:pt x="0" y="183"/>
                    </a:cubicBezTo>
                    <a:cubicBezTo>
                      <a:pt x="0" y="192"/>
                      <a:pt x="7" y="199"/>
                      <a:pt x="16" y="199"/>
                    </a:cubicBezTo>
                    <a:cubicBezTo>
                      <a:pt x="125" y="199"/>
                      <a:pt x="125" y="199"/>
                      <a:pt x="125" y="199"/>
                    </a:cubicBezTo>
                    <a:cubicBezTo>
                      <a:pt x="134" y="199"/>
                      <a:pt x="141" y="192"/>
                      <a:pt x="141" y="183"/>
                    </a:cubicBezTo>
                    <a:cubicBezTo>
                      <a:pt x="141" y="108"/>
                      <a:pt x="141" y="108"/>
                      <a:pt x="141" y="108"/>
                    </a:cubicBezTo>
                    <a:cubicBezTo>
                      <a:pt x="141" y="99"/>
                      <a:pt x="134" y="92"/>
                      <a:pt x="125" y="92"/>
                    </a:cubicBezTo>
                    <a:close/>
                    <a:moveTo>
                      <a:pt x="129" y="183"/>
                    </a:moveTo>
                    <a:cubicBezTo>
                      <a:pt x="129" y="185"/>
                      <a:pt x="127" y="187"/>
                      <a:pt x="125" y="187"/>
                    </a:cubicBezTo>
                    <a:cubicBezTo>
                      <a:pt x="16" y="187"/>
                      <a:pt x="16" y="187"/>
                      <a:pt x="16" y="187"/>
                    </a:cubicBezTo>
                    <a:cubicBezTo>
                      <a:pt x="14" y="187"/>
                      <a:pt x="12" y="185"/>
                      <a:pt x="12" y="183"/>
                    </a:cubicBezTo>
                    <a:cubicBezTo>
                      <a:pt x="12" y="108"/>
                      <a:pt x="12" y="108"/>
                      <a:pt x="12" y="108"/>
                    </a:cubicBezTo>
                    <a:cubicBezTo>
                      <a:pt x="12" y="106"/>
                      <a:pt x="14" y="104"/>
                      <a:pt x="16" y="104"/>
                    </a:cubicBezTo>
                    <a:cubicBezTo>
                      <a:pt x="125" y="104"/>
                      <a:pt x="125" y="104"/>
                      <a:pt x="125" y="104"/>
                    </a:cubicBezTo>
                    <a:cubicBezTo>
                      <a:pt x="127" y="104"/>
                      <a:pt x="129" y="106"/>
                      <a:pt x="129" y="108"/>
                    </a:cubicBezTo>
                    <a:lnTo>
                      <a:pt x="129" y="1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" name="Freeform 324"/>
              <p:cNvSpPr/>
              <p:nvPr/>
            </p:nvSpPr>
            <p:spPr bwMode="auto">
              <a:xfrm>
                <a:off x="8890001" y="3487738"/>
                <a:ext cx="26988" cy="41275"/>
              </a:xfrm>
              <a:custGeom>
                <a:avLst/>
                <a:gdLst>
                  <a:gd name="T0" fmla="*/ 9 w 18"/>
                  <a:gd name="T1" fmla="*/ 0 h 26"/>
                  <a:gd name="T2" fmla="*/ 0 w 18"/>
                  <a:gd name="T3" fmla="*/ 9 h 26"/>
                  <a:gd name="T4" fmla="*/ 0 w 18"/>
                  <a:gd name="T5" fmla="*/ 26 h 26"/>
                  <a:gd name="T6" fmla="*/ 18 w 18"/>
                  <a:gd name="T7" fmla="*/ 26 h 26"/>
                  <a:gd name="T8" fmla="*/ 18 w 18"/>
                  <a:gd name="T9" fmla="*/ 9 h 26"/>
                  <a:gd name="T10" fmla="*/ 9 w 18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6">
                    <a:moveTo>
                      <a:pt x="9" y="0"/>
                    </a:moveTo>
                    <a:cubicBezTo>
                      <a:pt x="5" y="0"/>
                      <a:pt x="0" y="4"/>
                      <a:pt x="0" y="9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4"/>
                      <a:pt x="14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9528797" y="4751799"/>
              <a:ext cx="1501858" cy="37914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 加 标 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571037" y="3147234"/>
              <a:ext cx="14217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6802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9348390" y="3740408"/>
              <a:ext cx="1884556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sz="12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在此录入上述图表的描述说明。</a:t>
              </a:r>
            </a:p>
          </p:txBody>
        </p:sp>
      </p:grpSp>
    </p:spTree>
  </p:cSld>
  <p:clrMapOvr>
    <a:masterClrMapping/>
  </p:clrMapOvr>
  <p:transition spd="slow" advTm="0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50000" fill="hold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50000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0000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5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平行四边形 22"/>
          <p:cNvSpPr/>
          <p:nvPr/>
        </p:nvSpPr>
        <p:spPr>
          <a:xfrm>
            <a:off x="0" y="0"/>
            <a:ext cx="5098593" cy="6858000"/>
          </a:xfrm>
          <a:prstGeom prst="parallelogram">
            <a:avLst>
              <a:gd name="adj" fmla="val 38886"/>
            </a:avLst>
          </a:prstGeom>
          <a:solidFill>
            <a:srgbClr val="E7B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5970754" y="1240916"/>
            <a:ext cx="860147" cy="762340"/>
            <a:chOff x="1572165" y="1993205"/>
            <a:chExt cx="1962102" cy="1738992"/>
          </a:xfrm>
        </p:grpSpPr>
        <p:sp>
          <p:nvSpPr>
            <p:cNvPr id="25" name="Freeform 5"/>
            <p:cNvSpPr/>
            <p:nvPr/>
          </p:nvSpPr>
          <p:spPr bwMode="auto">
            <a:xfrm>
              <a:off x="1572165" y="1993205"/>
              <a:ext cx="1962102" cy="173899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C7911F"/>
            </a:solidFill>
            <a:ln w="317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accent2">
                  <a:lumMod val="50000"/>
                  <a:alpha val="8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solidFill>
                  <a:srgbClr val="8E6616"/>
                </a:solidFill>
                <a:latin typeface="+mj-ea"/>
                <a:ea typeface="+mj-ea"/>
                <a:sym typeface="Arial" panose="020B0604020202020204" pitchFamily="34" charset="0"/>
              </a:endParaRPr>
            </a:p>
          </p:txBody>
        </p:sp>
        <p:sp>
          <p:nvSpPr>
            <p:cNvPr id="26" name="Freeform 5"/>
            <p:cNvSpPr/>
            <p:nvPr/>
          </p:nvSpPr>
          <p:spPr bwMode="auto">
            <a:xfrm>
              <a:off x="1713040" y="2118061"/>
              <a:ext cx="1680353" cy="148928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01600" dist="50800" dir="2700000" algn="tl" rotWithShape="0">
                <a:schemeClr val="accent2">
                  <a:lumMod val="50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63500" h="190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rgbClr val="8E6616"/>
                  </a:solidFill>
                  <a:latin typeface="+mj-ea"/>
                  <a:ea typeface="+mj-ea"/>
                  <a:sym typeface="Arial" panose="020B0604020202020204" pitchFamily="34" charset="0"/>
                </a:rPr>
                <a:t>01</a:t>
              </a:r>
              <a:endParaRPr lang="zh-CN" altLang="en-US" sz="2400" dirty="0">
                <a:solidFill>
                  <a:srgbClr val="8E6616"/>
                </a:solidFill>
                <a:latin typeface="+mj-ea"/>
                <a:ea typeface="+mj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970754" y="2616209"/>
            <a:ext cx="860147" cy="762340"/>
            <a:chOff x="1572165" y="1993205"/>
            <a:chExt cx="1962102" cy="1738992"/>
          </a:xfrm>
        </p:grpSpPr>
        <p:sp>
          <p:nvSpPr>
            <p:cNvPr id="28" name="Freeform 5"/>
            <p:cNvSpPr/>
            <p:nvPr/>
          </p:nvSpPr>
          <p:spPr bwMode="auto">
            <a:xfrm>
              <a:off x="1572165" y="1993205"/>
              <a:ext cx="1962102" cy="173899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C7911F"/>
            </a:solidFill>
            <a:ln w="317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accent2">
                  <a:lumMod val="50000"/>
                  <a:alpha val="8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solidFill>
                  <a:srgbClr val="8E6616"/>
                </a:solidFill>
                <a:latin typeface="+mj-ea"/>
                <a:ea typeface="+mj-ea"/>
                <a:sym typeface="Arial" panose="020B0604020202020204" pitchFamily="34" charset="0"/>
              </a:endParaRPr>
            </a:p>
          </p:txBody>
        </p:sp>
        <p:sp>
          <p:nvSpPr>
            <p:cNvPr id="29" name="Freeform 5"/>
            <p:cNvSpPr/>
            <p:nvPr/>
          </p:nvSpPr>
          <p:spPr bwMode="auto">
            <a:xfrm>
              <a:off x="1713040" y="2118061"/>
              <a:ext cx="1680353" cy="148928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01600" dist="50800" dir="2700000" algn="tl" rotWithShape="0">
                <a:schemeClr val="accent2">
                  <a:lumMod val="50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63500" h="190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rgbClr val="8E6616"/>
                  </a:solidFill>
                  <a:latin typeface="+mj-ea"/>
                  <a:ea typeface="+mj-ea"/>
                  <a:sym typeface="Arial" panose="020B0604020202020204" pitchFamily="34" charset="0"/>
                </a:rPr>
                <a:t>02</a:t>
              </a:r>
              <a:endParaRPr lang="zh-CN" altLang="en-US" sz="2400" dirty="0">
                <a:solidFill>
                  <a:srgbClr val="8E6616"/>
                </a:solidFill>
                <a:latin typeface="+mj-ea"/>
                <a:ea typeface="+mj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970754" y="3991502"/>
            <a:ext cx="860147" cy="762340"/>
            <a:chOff x="1572165" y="1993205"/>
            <a:chExt cx="1962102" cy="1738992"/>
          </a:xfrm>
        </p:grpSpPr>
        <p:sp>
          <p:nvSpPr>
            <p:cNvPr id="31" name="Freeform 5"/>
            <p:cNvSpPr/>
            <p:nvPr/>
          </p:nvSpPr>
          <p:spPr bwMode="auto">
            <a:xfrm>
              <a:off x="1572165" y="1993205"/>
              <a:ext cx="1962102" cy="173899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C7911F"/>
            </a:solidFill>
            <a:ln w="317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accent2">
                  <a:lumMod val="50000"/>
                  <a:alpha val="8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solidFill>
                  <a:srgbClr val="8E6616"/>
                </a:solidFill>
                <a:latin typeface="+mj-ea"/>
                <a:ea typeface="+mj-ea"/>
                <a:sym typeface="Arial" panose="020B0604020202020204" pitchFamily="34" charset="0"/>
              </a:endParaRPr>
            </a:p>
          </p:txBody>
        </p:sp>
        <p:sp>
          <p:nvSpPr>
            <p:cNvPr id="32" name="Freeform 5"/>
            <p:cNvSpPr/>
            <p:nvPr/>
          </p:nvSpPr>
          <p:spPr bwMode="auto">
            <a:xfrm>
              <a:off x="1713040" y="2118061"/>
              <a:ext cx="1680353" cy="148928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01600" dist="50800" dir="2700000" algn="tl" rotWithShape="0">
                <a:schemeClr val="accent2">
                  <a:lumMod val="50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63500" h="190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rgbClr val="8E6616"/>
                  </a:solidFill>
                  <a:latin typeface="+mj-ea"/>
                  <a:ea typeface="+mj-ea"/>
                  <a:sym typeface="Arial" panose="020B0604020202020204" pitchFamily="34" charset="0"/>
                </a:rPr>
                <a:t>03</a:t>
              </a:r>
              <a:endParaRPr lang="zh-CN" altLang="en-US" sz="2400" dirty="0">
                <a:solidFill>
                  <a:srgbClr val="8E6616"/>
                </a:solidFill>
                <a:latin typeface="+mj-ea"/>
                <a:ea typeface="+mj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970754" y="5366796"/>
            <a:ext cx="860147" cy="762340"/>
            <a:chOff x="1572165" y="1993205"/>
            <a:chExt cx="1962102" cy="1738992"/>
          </a:xfrm>
        </p:grpSpPr>
        <p:sp>
          <p:nvSpPr>
            <p:cNvPr id="34" name="Freeform 5"/>
            <p:cNvSpPr/>
            <p:nvPr/>
          </p:nvSpPr>
          <p:spPr bwMode="auto">
            <a:xfrm>
              <a:off x="1572165" y="1993205"/>
              <a:ext cx="1962102" cy="173899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C7911F"/>
            </a:solidFill>
            <a:ln w="317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accent2">
                  <a:lumMod val="50000"/>
                  <a:alpha val="8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solidFill>
                  <a:srgbClr val="8E6616"/>
                </a:solidFill>
                <a:latin typeface="+mj-ea"/>
                <a:ea typeface="+mj-ea"/>
                <a:sym typeface="Arial" panose="020B0604020202020204" pitchFamily="34" charset="0"/>
              </a:endParaRPr>
            </a:p>
          </p:txBody>
        </p:sp>
        <p:sp>
          <p:nvSpPr>
            <p:cNvPr id="35" name="Freeform 5"/>
            <p:cNvSpPr/>
            <p:nvPr/>
          </p:nvSpPr>
          <p:spPr bwMode="auto">
            <a:xfrm>
              <a:off x="1713040" y="2118061"/>
              <a:ext cx="1680353" cy="148928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01600" dist="50800" dir="2700000" algn="tl" rotWithShape="0">
                <a:schemeClr val="accent2">
                  <a:lumMod val="50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63500" h="190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rgbClr val="8E6616"/>
                  </a:solidFill>
                  <a:latin typeface="+mj-ea"/>
                  <a:ea typeface="+mj-ea"/>
                  <a:sym typeface="Arial" panose="020B0604020202020204" pitchFamily="34" charset="0"/>
                </a:rPr>
                <a:t>04</a:t>
              </a:r>
              <a:endParaRPr lang="zh-CN" altLang="en-US" sz="2400" dirty="0">
                <a:solidFill>
                  <a:srgbClr val="8E6616"/>
                </a:solidFill>
                <a:latin typeface="+mj-ea"/>
                <a:ea typeface="+mj-ea"/>
                <a:sym typeface="Arial" panose="020B0604020202020204" pitchFamily="34" charset="0"/>
              </a:endParaRPr>
            </a:p>
          </p:txBody>
        </p:sp>
      </p:grpSp>
      <p:sp>
        <p:nvSpPr>
          <p:cNvPr id="36" name="椭圆 35"/>
          <p:cNvSpPr/>
          <p:nvPr/>
        </p:nvSpPr>
        <p:spPr>
          <a:xfrm>
            <a:off x="1400333" y="2003256"/>
            <a:ext cx="2297926" cy="2297926"/>
          </a:xfrm>
          <a:prstGeom prst="ellipse">
            <a:avLst/>
          </a:prstGeom>
          <a:gradFill flip="none" rotWithShape="1">
            <a:gsLst>
              <a:gs pos="20000">
                <a:srgbClr val="E0E0E0"/>
              </a:gs>
              <a:gs pos="80000">
                <a:schemeClr val="bg1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5400" dirty="0">
                <a:solidFill>
                  <a:srgbClr val="8E6616"/>
                </a:solidFill>
              </a:rPr>
              <a:t>目录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047913" y="1280763"/>
            <a:ext cx="4107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添 加 您 的 标 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7047913" y="2670943"/>
            <a:ext cx="4107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添 加 您 的 标 题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047913" y="4061123"/>
            <a:ext cx="4107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添 加 您 的 标 题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7047913" y="5451303"/>
            <a:ext cx="4107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添 加 您 的 标 题</a:t>
            </a: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6" grpId="0" animBg="1"/>
      <p:bldP spid="37" grpId="0"/>
      <p:bldP spid="38" grpId="0"/>
      <p:bldP spid="39" grpId="0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自由: 形状 1"/>
          <p:cNvSpPr/>
          <p:nvPr/>
        </p:nvSpPr>
        <p:spPr>
          <a:xfrm>
            <a:off x="0" y="337624"/>
            <a:ext cx="4164037" cy="436099"/>
          </a:xfrm>
          <a:custGeom>
            <a:avLst/>
            <a:gdLst>
              <a:gd name="connsiteX0" fmla="*/ 0 w 4572000"/>
              <a:gd name="connsiteY0" fmla="*/ 0 h 436099"/>
              <a:gd name="connsiteX1" fmla="*/ 4572000 w 4572000"/>
              <a:gd name="connsiteY1" fmla="*/ 0 h 436099"/>
              <a:gd name="connsiteX2" fmla="*/ 4223823 w 4572000"/>
              <a:gd name="connsiteY2" fmla="*/ 436099 h 436099"/>
              <a:gd name="connsiteX3" fmla="*/ 0 w 4572000"/>
              <a:gd name="connsiteY3" fmla="*/ 436099 h 436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436099">
                <a:moveTo>
                  <a:pt x="0" y="0"/>
                </a:moveTo>
                <a:lnTo>
                  <a:pt x="4572000" y="0"/>
                </a:lnTo>
                <a:lnTo>
                  <a:pt x="4223823" y="436099"/>
                </a:lnTo>
                <a:lnTo>
                  <a:pt x="0" y="436099"/>
                </a:lnTo>
                <a:close/>
              </a:path>
            </a:pathLst>
          </a:custGeom>
          <a:solidFill>
            <a:srgbClr val="C79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添   加   您   的   标   题</a:t>
            </a:r>
          </a:p>
        </p:txBody>
      </p:sp>
      <p:sp>
        <p:nvSpPr>
          <p:cNvPr id="3" name="平行四边形 2"/>
          <p:cNvSpPr/>
          <p:nvPr/>
        </p:nvSpPr>
        <p:spPr>
          <a:xfrm>
            <a:off x="3911041" y="337624"/>
            <a:ext cx="505991" cy="436099"/>
          </a:xfrm>
          <a:prstGeom prst="parallelogram">
            <a:avLst>
              <a:gd name="adj" fmla="val 79839"/>
            </a:avLst>
          </a:prstGeom>
          <a:solidFill>
            <a:srgbClr val="C79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自由: 形状 26"/>
          <p:cNvSpPr/>
          <p:nvPr/>
        </p:nvSpPr>
        <p:spPr>
          <a:xfrm>
            <a:off x="2210599" y="1392702"/>
            <a:ext cx="953107" cy="1078516"/>
          </a:xfrm>
          <a:custGeom>
            <a:avLst/>
            <a:gdLst>
              <a:gd name="connsiteX0" fmla="*/ 476553 w 953107"/>
              <a:gd name="connsiteY0" fmla="*/ 0 h 1078516"/>
              <a:gd name="connsiteX1" fmla="*/ 953107 w 953107"/>
              <a:gd name="connsiteY1" fmla="*/ 1078516 h 1078516"/>
              <a:gd name="connsiteX2" fmla="*/ 0 w 953107"/>
              <a:gd name="connsiteY2" fmla="*/ 1078516 h 1078516"/>
              <a:gd name="connsiteX3" fmla="*/ 476553 w 953107"/>
              <a:gd name="connsiteY3" fmla="*/ 0 h 107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107" h="1078516">
                <a:moveTo>
                  <a:pt x="476553" y="0"/>
                </a:moveTo>
                <a:lnTo>
                  <a:pt x="953107" y="1078516"/>
                </a:lnTo>
                <a:lnTo>
                  <a:pt x="0" y="1078516"/>
                </a:lnTo>
                <a:lnTo>
                  <a:pt x="476553" y="0"/>
                </a:lnTo>
                <a:close/>
              </a:path>
            </a:pathLst>
          </a:custGeom>
          <a:solidFill>
            <a:srgbClr val="757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1</a:t>
            </a:r>
            <a:endParaRPr lang="zh-CN" altLang="en-US" sz="3200" b="1" dirty="0"/>
          </a:p>
        </p:txBody>
      </p:sp>
      <p:sp>
        <p:nvSpPr>
          <p:cNvPr id="26" name="自由: 形状 25"/>
          <p:cNvSpPr/>
          <p:nvPr/>
        </p:nvSpPr>
        <p:spPr>
          <a:xfrm>
            <a:off x="1656686" y="2646292"/>
            <a:ext cx="2060930" cy="1078516"/>
          </a:xfrm>
          <a:custGeom>
            <a:avLst/>
            <a:gdLst>
              <a:gd name="connsiteX0" fmla="*/ 476553 w 2060930"/>
              <a:gd name="connsiteY0" fmla="*/ 0 h 1078516"/>
              <a:gd name="connsiteX1" fmla="*/ 1584377 w 2060930"/>
              <a:gd name="connsiteY1" fmla="*/ 0 h 1078516"/>
              <a:gd name="connsiteX2" fmla="*/ 2060930 w 2060930"/>
              <a:gd name="connsiteY2" fmla="*/ 1078516 h 1078516"/>
              <a:gd name="connsiteX3" fmla="*/ 0 w 2060930"/>
              <a:gd name="connsiteY3" fmla="*/ 1078516 h 1078516"/>
              <a:gd name="connsiteX4" fmla="*/ 476553 w 2060930"/>
              <a:gd name="connsiteY4" fmla="*/ 0 h 107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0930" h="1078516">
                <a:moveTo>
                  <a:pt x="476553" y="0"/>
                </a:moveTo>
                <a:lnTo>
                  <a:pt x="1584377" y="0"/>
                </a:lnTo>
                <a:lnTo>
                  <a:pt x="2060930" y="1078516"/>
                </a:lnTo>
                <a:lnTo>
                  <a:pt x="0" y="1078516"/>
                </a:lnTo>
                <a:lnTo>
                  <a:pt x="476553" y="0"/>
                </a:lnTo>
                <a:close/>
              </a:path>
            </a:pathLst>
          </a:custGeom>
          <a:solidFill>
            <a:srgbClr val="C79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2</a:t>
            </a:r>
            <a:endParaRPr lang="zh-CN" altLang="en-US" sz="3200" b="1" dirty="0"/>
          </a:p>
        </p:txBody>
      </p:sp>
      <p:sp>
        <p:nvSpPr>
          <p:cNvPr id="25" name="自由: 形状 24"/>
          <p:cNvSpPr/>
          <p:nvPr/>
        </p:nvSpPr>
        <p:spPr>
          <a:xfrm>
            <a:off x="1102774" y="3899882"/>
            <a:ext cx="3168754" cy="1078516"/>
          </a:xfrm>
          <a:custGeom>
            <a:avLst/>
            <a:gdLst>
              <a:gd name="connsiteX0" fmla="*/ 476553 w 3168754"/>
              <a:gd name="connsiteY0" fmla="*/ 0 h 1078516"/>
              <a:gd name="connsiteX1" fmla="*/ 2692201 w 3168754"/>
              <a:gd name="connsiteY1" fmla="*/ 0 h 1078516"/>
              <a:gd name="connsiteX2" fmla="*/ 3168754 w 3168754"/>
              <a:gd name="connsiteY2" fmla="*/ 1078516 h 1078516"/>
              <a:gd name="connsiteX3" fmla="*/ 0 w 3168754"/>
              <a:gd name="connsiteY3" fmla="*/ 1078516 h 1078516"/>
              <a:gd name="connsiteX4" fmla="*/ 476553 w 3168754"/>
              <a:gd name="connsiteY4" fmla="*/ 0 h 107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8754" h="1078516">
                <a:moveTo>
                  <a:pt x="476553" y="0"/>
                </a:moveTo>
                <a:lnTo>
                  <a:pt x="2692201" y="0"/>
                </a:lnTo>
                <a:lnTo>
                  <a:pt x="3168754" y="1078516"/>
                </a:lnTo>
                <a:lnTo>
                  <a:pt x="0" y="1078516"/>
                </a:lnTo>
                <a:lnTo>
                  <a:pt x="476553" y="0"/>
                </a:lnTo>
                <a:close/>
              </a:path>
            </a:pathLst>
          </a:custGeom>
          <a:solidFill>
            <a:srgbClr val="757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3</a:t>
            </a:r>
            <a:endParaRPr lang="zh-CN" altLang="en-US" sz="3200" b="1" dirty="0"/>
          </a:p>
        </p:txBody>
      </p:sp>
      <p:sp>
        <p:nvSpPr>
          <p:cNvPr id="24" name="自由: 形状 23"/>
          <p:cNvSpPr/>
          <p:nvPr/>
        </p:nvSpPr>
        <p:spPr>
          <a:xfrm>
            <a:off x="555078" y="5139404"/>
            <a:ext cx="4264146" cy="1078516"/>
          </a:xfrm>
          <a:custGeom>
            <a:avLst/>
            <a:gdLst>
              <a:gd name="connsiteX0" fmla="*/ 476554 w 4264146"/>
              <a:gd name="connsiteY0" fmla="*/ 0 h 1078516"/>
              <a:gd name="connsiteX1" fmla="*/ 3787593 w 4264146"/>
              <a:gd name="connsiteY1" fmla="*/ 0 h 1078516"/>
              <a:gd name="connsiteX2" fmla="*/ 4264146 w 4264146"/>
              <a:gd name="connsiteY2" fmla="*/ 1078516 h 1078516"/>
              <a:gd name="connsiteX3" fmla="*/ 0 w 4264146"/>
              <a:gd name="connsiteY3" fmla="*/ 1078516 h 1078516"/>
              <a:gd name="connsiteX4" fmla="*/ 476554 w 4264146"/>
              <a:gd name="connsiteY4" fmla="*/ 0 h 107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4146" h="1078516">
                <a:moveTo>
                  <a:pt x="476554" y="0"/>
                </a:moveTo>
                <a:lnTo>
                  <a:pt x="3787593" y="0"/>
                </a:lnTo>
                <a:lnTo>
                  <a:pt x="4264146" y="1078516"/>
                </a:lnTo>
                <a:lnTo>
                  <a:pt x="0" y="1078516"/>
                </a:lnTo>
                <a:lnTo>
                  <a:pt x="476554" y="0"/>
                </a:lnTo>
                <a:close/>
              </a:path>
            </a:pathLst>
          </a:custGeom>
          <a:solidFill>
            <a:srgbClr val="C79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4</a:t>
            </a:r>
            <a:endParaRPr lang="zh-CN" altLang="en-US" sz="3200" b="1" dirty="0"/>
          </a:p>
        </p:txBody>
      </p:sp>
      <p:sp>
        <p:nvSpPr>
          <p:cNvPr id="12" name="自由: 形状 11"/>
          <p:cNvSpPr/>
          <p:nvPr/>
        </p:nvSpPr>
        <p:spPr>
          <a:xfrm>
            <a:off x="548862" y="6217920"/>
            <a:ext cx="4276578" cy="14068"/>
          </a:xfrm>
          <a:custGeom>
            <a:avLst/>
            <a:gdLst>
              <a:gd name="connsiteX0" fmla="*/ 6216 w 4276578"/>
              <a:gd name="connsiteY0" fmla="*/ 0 h 14068"/>
              <a:gd name="connsiteX1" fmla="*/ 4270362 w 4276578"/>
              <a:gd name="connsiteY1" fmla="*/ 0 h 14068"/>
              <a:gd name="connsiteX2" fmla="*/ 4276578 w 4276578"/>
              <a:gd name="connsiteY2" fmla="*/ 14068 h 14068"/>
              <a:gd name="connsiteX3" fmla="*/ 0 w 4276578"/>
              <a:gd name="connsiteY3" fmla="*/ 14068 h 14068"/>
              <a:gd name="connsiteX4" fmla="*/ 6216 w 4276578"/>
              <a:gd name="connsiteY4" fmla="*/ 0 h 1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6578" h="14068">
                <a:moveTo>
                  <a:pt x="6216" y="0"/>
                </a:moveTo>
                <a:lnTo>
                  <a:pt x="4270362" y="0"/>
                </a:lnTo>
                <a:lnTo>
                  <a:pt x="4276578" y="14068"/>
                </a:lnTo>
                <a:lnTo>
                  <a:pt x="0" y="14068"/>
                </a:lnTo>
                <a:lnTo>
                  <a:pt x="6216" y="0"/>
                </a:lnTo>
                <a:close/>
              </a:path>
            </a:pathLst>
          </a:custGeom>
          <a:solidFill>
            <a:srgbClr val="C79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>
            <a:off x="2897945" y="1885070"/>
            <a:ext cx="385454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3446585" y="3165230"/>
            <a:ext cx="33059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4051272" y="4445390"/>
            <a:ext cx="270122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4586068" y="5725550"/>
            <a:ext cx="21664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/>
          <p:cNvGrpSpPr/>
          <p:nvPr/>
        </p:nvGrpSpPr>
        <p:grpSpPr>
          <a:xfrm>
            <a:off x="6752492" y="1654237"/>
            <a:ext cx="5830528" cy="872309"/>
            <a:chOff x="6752492" y="1654237"/>
            <a:chExt cx="5830528" cy="872309"/>
          </a:xfrm>
        </p:grpSpPr>
        <p:sp>
          <p:nvSpPr>
            <p:cNvPr id="37" name="矩形 36"/>
            <p:cNvSpPr/>
            <p:nvPr/>
          </p:nvSpPr>
          <p:spPr>
            <a:xfrm>
              <a:off x="6752492" y="2141736"/>
              <a:ext cx="5830528" cy="3848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在此录入上述图表的描述说明。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6752494" y="1654237"/>
              <a:ext cx="2327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8E6616"/>
                  </a:solidFill>
                </a:rPr>
                <a:t>添加您的标题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752492" y="2934397"/>
            <a:ext cx="5830528" cy="872309"/>
            <a:chOff x="6752492" y="2934397"/>
            <a:chExt cx="5830528" cy="872309"/>
          </a:xfrm>
        </p:grpSpPr>
        <p:sp>
          <p:nvSpPr>
            <p:cNvPr id="39" name="矩形 38"/>
            <p:cNvSpPr/>
            <p:nvPr/>
          </p:nvSpPr>
          <p:spPr>
            <a:xfrm>
              <a:off x="6752492" y="3421896"/>
              <a:ext cx="5830528" cy="3848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在此录入上述图表的描述说明。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752494" y="2934397"/>
              <a:ext cx="2327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8E6616"/>
                  </a:solidFill>
                </a:rPr>
                <a:t>添加您的标题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752492" y="4214557"/>
            <a:ext cx="5830528" cy="872309"/>
            <a:chOff x="6752492" y="4214557"/>
            <a:chExt cx="5830528" cy="872309"/>
          </a:xfrm>
        </p:grpSpPr>
        <p:sp>
          <p:nvSpPr>
            <p:cNvPr id="41" name="矩形 40"/>
            <p:cNvSpPr/>
            <p:nvPr/>
          </p:nvSpPr>
          <p:spPr>
            <a:xfrm>
              <a:off x="6752492" y="4702056"/>
              <a:ext cx="5830528" cy="3848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在此录入上述图表的描述说明。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752494" y="4214557"/>
              <a:ext cx="2327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8E6616"/>
                  </a:solidFill>
                </a:rPr>
                <a:t>添加您的标题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752492" y="5494717"/>
            <a:ext cx="5830528" cy="872309"/>
            <a:chOff x="6752492" y="5494717"/>
            <a:chExt cx="5830528" cy="872309"/>
          </a:xfrm>
        </p:grpSpPr>
        <p:sp>
          <p:nvSpPr>
            <p:cNvPr id="43" name="矩形 42"/>
            <p:cNvSpPr/>
            <p:nvPr/>
          </p:nvSpPr>
          <p:spPr>
            <a:xfrm>
              <a:off x="6752492" y="5982216"/>
              <a:ext cx="5830528" cy="3848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在此录入上述图表的描述说明。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6752494" y="5494717"/>
              <a:ext cx="2327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8E6616"/>
                  </a:solidFill>
                </a:rPr>
                <a:t>添加您的标题</a:t>
              </a: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5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自由: 形状 1"/>
          <p:cNvSpPr/>
          <p:nvPr/>
        </p:nvSpPr>
        <p:spPr>
          <a:xfrm>
            <a:off x="0" y="337624"/>
            <a:ext cx="4164037" cy="436099"/>
          </a:xfrm>
          <a:custGeom>
            <a:avLst/>
            <a:gdLst>
              <a:gd name="connsiteX0" fmla="*/ 0 w 4572000"/>
              <a:gd name="connsiteY0" fmla="*/ 0 h 436099"/>
              <a:gd name="connsiteX1" fmla="*/ 4572000 w 4572000"/>
              <a:gd name="connsiteY1" fmla="*/ 0 h 436099"/>
              <a:gd name="connsiteX2" fmla="*/ 4223823 w 4572000"/>
              <a:gd name="connsiteY2" fmla="*/ 436099 h 436099"/>
              <a:gd name="connsiteX3" fmla="*/ 0 w 4572000"/>
              <a:gd name="connsiteY3" fmla="*/ 436099 h 436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436099">
                <a:moveTo>
                  <a:pt x="0" y="0"/>
                </a:moveTo>
                <a:lnTo>
                  <a:pt x="4572000" y="0"/>
                </a:lnTo>
                <a:lnTo>
                  <a:pt x="4223823" y="436099"/>
                </a:lnTo>
                <a:lnTo>
                  <a:pt x="0" y="436099"/>
                </a:lnTo>
                <a:close/>
              </a:path>
            </a:pathLst>
          </a:custGeom>
          <a:solidFill>
            <a:srgbClr val="C79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添   加   您   的   标   题</a:t>
            </a:r>
          </a:p>
        </p:txBody>
      </p:sp>
      <p:sp>
        <p:nvSpPr>
          <p:cNvPr id="3" name="平行四边形 2"/>
          <p:cNvSpPr/>
          <p:nvPr/>
        </p:nvSpPr>
        <p:spPr>
          <a:xfrm>
            <a:off x="3911041" y="337624"/>
            <a:ext cx="505991" cy="436099"/>
          </a:xfrm>
          <a:prstGeom prst="parallelogram">
            <a:avLst>
              <a:gd name="adj" fmla="val 79839"/>
            </a:avLst>
          </a:prstGeom>
          <a:solidFill>
            <a:srgbClr val="C79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5" name="组合 64"/>
          <p:cNvGrpSpPr/>
          <p:nvPr/>
        </p:nvGrpSpPr>
        <p:grpSpPr>
          <a:xfrm>
            <a:off x="1654629" y="3294743"/>
            <a:ext cx="8839858" cy="2931886"/>
            <a:chOff x="1654629" y="3294743"/>
            <a:chExt cx="8839858" cy="2931886"/>
          </a:xfrm>
        </p:grpSpPr>
        <p:cxnSp>
          <p:nvCxnSpPr>
            <p:cNvPr id="11" name="直接连接符 10"/>
            <p:cNvCxnSpPr>
              <a:stCxn id="6" idx="4"/>
            </p:cNvCxnSpPr>
            <p:nvPr/>
          </p:nvCxnSpPr>
          <p:spPr>
            <a:xfrm flipH="1">
              <a:off x="1654629" y="3294743"/>
              <a:ext cx="4276" cy="79828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4599823" y="3294743"/>
              <a:ext cx="4276" cy="79828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7545017" y="3294743"/>
              <a:ext cx="4276" cy="79828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0490211" y="3294743"/>
              <a:ext cx="4276" cy="79828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 flipV="1">
              <a:off x="1654629" y="4093029"/>
              <a:ext cx="1980641" cy="21336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8518122" y="4093029"/>
              <a:ext cx="1972089" cy="21336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6952343" y="4093029"/>
              <a:ext cx="594812" cy="8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 flipV="1">
              <a:off x="4599823" y="4093029"/>
              <a:ext cx="683377" cy="8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组合 66"/>
          <p:cNvGrpSpPr/>
          <p:nvPr/>
        </p:nvGrpSpPr>
        <p:grpSpPr>
          <a:xfrm>
            <a:off x="3635270" y="1365637"/>
            <a:ext cx="1929106" cy="1929106"/>
            <a:chOff x="3635270" y="1365637"/>
            <a:chExt cx="1929106" cy="1929106"/>
          </a:xfrm>
        </p:grpSpPr>
        <p:sp>
          <p:nvSpPr>
            <p:cNvPr id="7" name="椭圆 6"/>
            <p:cNvSpPr/>
            <p:nvPr/>
          </p:nvSpPr>
          <p:spPr>
            <a:xfrm>
              <a:off x="3635270" y="1365637"/>
              <a:ext cx="1929106" cy="1929106"/>
            </a:xfrm>
            <a:prstGeom prst="ellipse">
              <a:avLst/>
            </a:prstGeom>
            <a:gradFill flip="none" rotWithShape="1">
              <a:gsLst>
                <a:gs pos="20000">
                  <a:srgbClr val="E0E0E0"/>
                </a:gs>
                <a:gs pos="80000">
                  <a:schemeClr val="bg1"/>
                </a:gs>
                <a:gs pos="100000">
                  <a:schemeClr val="accent1">
                    <a:tint val="0"/>
                  </a:scheme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846755" y="2368618"/>
              <a:ext cx="1506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8E6616"/>
                  </a:solidFill>
                </a:rPr>
                <a:t>添加标题</a:t>
              </a: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4442659" y="1875641"/>
              <a:ext cx="314325" cy="312738"/>
              <a:chOff x="6240463" y="3265488"/>
              <a:chExt cx="314325" cy="312738"/>
            </a:xfrm>
          </p:grpSpPr>
          <p:sp>
            <p:nvSpPr>
              <p:cNvPr id="38" name="Freeform 248"/>
              <p:cNvSpPr/>
              <p:nvPr/>
            </p:nvSpPr>
            <p:spPr bwMode="auto">
              <a:xfrm>
                <a:off x="6253163" y="3271838"/>
                <a:ext cx="301625" cy="306388"/>
              </a:xfrm>
              <a:custGeom>
                <a:avLst/>
                <a:gdLst>
                  <a:gd name="T0" fmla="*/ 189 w 193"/>
                  <a:gd name="T1" fmla="*/ 107 h 195"/>
                  <a:gd name="T2" fmla="*/ 82 w 193"/>
                  <a:gd name="T3" fmla="*/ 0 h 195"/>
                  <a:gd name="T4" fmla="*/ 37 w 193"/>
                  <a:gd name="T5" fmla="*/ 1 h 195"/>
                  <a:gd name="T6" fmla="*/ 23 w 193"/>
                  <a:gd name="T7" fmla="*/ 15 h 195"/>
                  <a:gd name="T8" fmla="*/ 34 w 193"/>
                  <a:gd name="T9" fmla="*/ 29 h 195"/>
                  <a:gd name="T10" fmla="*/ 42 w 193"/>
                  <a:gd name="T11" fmla="*/ 27 h 195"/>
                  <a:gd name="T12" fmla="*/ 60 w 193"/>
                  <a:gd name="T13" fmla="*/ 45 h 195"/>
                  <a:gd name="T14" fmla="*/ 42 w 193"/>
                  <a:gd name="T15" fmla="*/ 63 h 195"/>
                  <a:gd name="T16" fmla="*/ 24 w 193"/>
                  <a:gd name="T17" fmla="*/ 45 h 195"/>
                  <a:gd name="T18" fmla="*/ 25 w 193"/>
                  <a:gd name="T19" fmla="*/ 39 h 195"/>
                  <a:gd name="T20" fmla="*/ 11 w 193"/>
                  <a:gd name="T21" fmla="*/ 27 h 195"/>
                  <a:gd name="T22" fmla="*/ 0 w 193"/>
                  <a:gd name="T23" fmla="*/ 38 h 195"/>
                  <a:gd name="T24" fmla="*/ 0 w 193"/>
                  <a:gd name="T25" fmla="*/ 84 h 195"/>
                  <a:gd name="T26" fmla="*/ 107 w 193"/>
                  <a:gd name="T27" fmla="*/ 191 h 195"/>
                  <a:gd name="T28" fmla="*/ 115 w 193"/>
                  <a:gd name="T29" fmla="*/ 191 h 195"/>
                  <a:gd name="T30" fmla="*/ 189 w 193"/>
                  <a:gd name="T31" fmla="*/ 117 h 195"/>
                  <a:gd name="T32" fmla="*/ 189 w 193"/>
                  <a:gd name="T33" fmla="*/ 107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3" h="195">
                    <a:moveTo>
                      <a:pt x="189" y="107"/>
                    </a:moveTo>
                    <a:cubicBezTo>
                      <a:pt x="185" y="103"/>
                      <a:pt x="82" y="0"/>
                      <a:pt x="82" y="0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7" y="20"/>
                      <a:pt x="31" y="25"/>
                      <a:pt x="34" y="29"/>
                    </a:cubicBezTo>
                    <a:cubicBezTo>
                      <a:pt x="36" y="28"/>
                      <a:pt x="39" y="27"/>
                      <a:pt x="42" y="27"/>
                    </a:cubicBezTo>
                    <a:cubicBezTo>
                      <a:pt x="52" y="27"/>
                      <a:pt x="60" y="35"/>
                      <a:pt x="60" y="45"/>
                    </a:cubicBezTo>
                    <a:cubicBezTo>
                      <a:pt x="60" y="55"/>
                      <a:pt x="52" y="63"/>
                      <a:pt x="42" y="63"/>
                    </a:cubicBezTo>
                    <a:cubicBezTo>
                      <a:pt x="32" y="63"/>
                      <a:pt x="24" y="55"/>
                      <a:pt x="24" y="45"/>
                    </a:cubicBezTo>
                    <a:cubicBezTo>
                      <a:pt x="24" y="43"/>
                      <a:pt x="25" y="41"/>
                      <a:pt x="25" y="39"/>
                    </a:cubicBezTo>
                    <a:cubicBezTo>
                      <a:pt x="21" y="36"/>
                      <a:pt x="16" y="31"/>
                      <a:pt x="11" y="27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107" y="191"/>
                      <a:pt x="107" y="191"/>
                      <a:pt x="107" y="191"/>
                    </a:cubicBezTo>
                    <a:cubicBezTo>
                      <a:pt x="107" y="191"/>
                      <a:pt x="110" y="195"/>
                      <a:pt x="115" y="191"/>
                    </a:cubicBezTo>
                    <a:cubicBezTo>
                      <a:pt x="119" y="187"/>
                      <a:pt x="189" y="117"/>
                      <a:pt x="189" y="117"/>
                    </a:cubicBezTo>
                    <a:cubicBezTo>
                      <a:pt x="189" y="117"/>
                      <a:pt x="193" y="111"/>
                      <a:pt x="189" y="107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9" name="Freeform 249"/>
              <p:cNvSpPr/>
              <p:nvPr/>
            </p:nvSpPr>
            <p:spPr bwMode="auto">
              <a:xfrm>
                <a:off x="6240463" y="3265488"/>
                <a:ext cx="73025" cy="73025"/>
              </a:xfrm>
              <a:custGeom>
                <a:avLst/>
                <a:gdLst>
                  <a:gd name="T0" fmla="*/ 44 w 47"/>
                  <a:gd name="T1" fmla="*/ 46 h 46"/>
                  <a:gd name="T2" fmla="*/ 44 w 47"/>
                  <a:gd name="T3" fmla="*/ 46 h 46"/>
                  <a:gd name="T4" fmla="*/ 10 w 47"/>
                  <a:gd name="T5" fmla="*/ 0 h 46"/>
                  <a:gd name="T6" fmla="*/ 7 w 47"/>
                  <a:gd name="T7" fmla="*/ 0 h 46"/>
                  <a:gd name="T8" fmla="*/ 1 w 47"/>
                  <a:gd name="T9" fmla="*/ 2 h 46"/>
                  <a:gd name="T10" fmla="*/ 1 w 47"/>
                  <a:gd name="T11" fmla="*/ 9 h 46"/>
                  <a:gd name="T12" fmla="*/ 44 w 47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6">
                    <a:moveTo>
                      <a:pt x="44" y="46"/>
                    </a:moveTo>
                    <a:cubicBezTo>
                      <a:pt x="44" y="46"/>
                      <a:pt x="44" y="46"/>
                      <a:pt x="44" y="46"/>
                    </a:cubicBezTo>
                    <a:cubicBezTo>
                      <a:pt x="47" y="43"/>
                      <a:pt x="31" y="23"/>
                      <a:pt x="10" y="0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5" y="0"/>
                      <a:pt x="3" y="0"/>
                      <a:pt x="1" y="2"/>
                    </a:cubicBezTo>
                    <a:cubicBezTo>
                      <a:pt x="0" y="3"/>
                      <a:pt x="0" y="6"/>
                      <a:pt x="1" y="9"/>
                    </a:cubicBezTo>
                    <a:cubicBezTo>
                      <a:pt x="14" y="23"/>
                      <a:pt x="38" y="46"/>
                      <a:pt x="44" y="46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68" name="组合 67"/>
          <p:cNvGrpSpPr/>
          <p:nvPr/>
        </p:nvGrpSpPr>
        <p:grpSpPr>
          <a:xfrm>
            <a:off x="6576188" y="1365637"/>
            <a:ext cx="1929106" cy="1929106"/>
            <a:chOff x="6576188" y="1365637"/>
            <a:chExt cx="1929106" cy="1929106"/>
          </a:xfrm>
        </p:grpSpPr>
        <p:sp>
          <p:nvSpPr>
            <p:cNvPr id="8" name="椭圆 7"/>
            <p:cNvSpPr/>
            <p:nvPr/>
          </p:nvSpPr>
          <p:spPr>
            <a:xfrm>
              <a:off x="6576188" y="1365637"/>
              <a:ext cx="1929106" cy="1929106"/>
            </a:xfrm>
            <a:prstGeom prst="ellipse">
              <a:avLst/>
            </a:prstGeom>
            <a:gradFill flip="none" rotWithShape="1">
              <a:gsLst>
                <a:gs pos="20000">
                  <a:srgbClr val="E0E0E0"/>
                </a:gs>
                <a:gs pos="80000">
                  <a:schemeClr val="bg1"/>
                </a:gs>
                <a:gs pos="100000">
                  <a:schemeClr val="accent1">
                    <a:tint val="0"/>
                  </a:scheme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791949" y="2368617"/>
              <a:ext cx="1506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8E6616"/>
                  </a:solidFill>
                </a:rPr>
                <a:t>添加标题</a:t>
              </a: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7389199" y="1913741"/>
              <a:ext cx="315912" cy="236538"/>
              <a:chOff x="8115301" y="4552951"/>
              <a:chExt cx="315912" cy="236538"/>
            </a:xfrm>
          </p:grpSpPr>
          <p:sp>
            <p:nvSpPr>
              <p:cNvPr id="41" name="Freeform 244"/>
              <p:cNvSpPr/>
              <p:nvPr/>
            </p:nvSpPr>
            <p:spPr bwMode="auto">
              <a:xfrm>
                <a:off x="8183563" y="4676776"/>
                <a:ext cx="247650" cy="112713"/>
              </a:xfrm>
              <a:custGeom>
                <a:avLst/>
                <a:gdLst>
                  <a:gd name="T0" fmla="*/ 155 w 159"/>
                  <a:gd name="T1" fmla="*/ 0 h 72"/>
                  <a:gd name="T2" fmla="*/ 112 w 159"/>
                  <a:gd name="T3" fmla="*/ 0 h 72"/>
                  <a:gd name="T4" fmla="*/ 90 w 159"/>
                  <a:gd name="T5" fmla="*/ 11 h 72"/>
                  <a:gd name="T6" fmla="*/ 106 w 159"/>
                  <a:gd name="T7" fmla="*/ 36 h 72"/>
                  <a:gd name="T8" fmla="*/ 79 w 159"/>
                  <a:gd name="T9" fmla="*/ 63 h 72"/>
                  <a:gd name="T10" fmla="*/ 52 w 159"/>
                  <a:gd name="T11" fmla="*/ 36 h 72"/>
                  <a:gd name="T12" fmla="*/ 53 w 159"/>
                  <a:gd name="T13" fmla="*/ 29 h 72"/>
                  <a:gd name="T14" fmla="*/ 0 w 159"/>
                  <a:gd name="T15" fmla="*/ 55 h 72"/>
                  <a:gd name="T16" fmla="*/ 0 w 159"/>
                  <a:gd name="T17" fmla="*/ 68 h 72"/>
                  <a:gd name="T18" fmla="*/ 4 w 159"/>
                  <a:gd name="T19" fmla="*/ 72 h 72"/>
                  <a:gd name="T20" fmla="*/ 155 w 159"/>
                  <a:gd name="T21" fmla="*/ 72 h 72"/>
                  <a:gd name="T22" fmla="*/ 159 w 159"/>
                  <a:gd name="T23" fmla="*/ 68 h 72"/>
                  <a:gd name="T24" fmla="*/ 159 w 159"/>
                  <a:gd name="T25" fmla="*/ 4 h 72"/>
                  <a:gd name="T26" fmla="*/ 155 w 159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9" h="72">
                    <a:moveTo>
                      <a:pt x="155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90" y="11"/>
                      <a:pt x="90" y="11"/>
                      <a:pt x="90" y="11"/>
                    </a:cubicBezTo>
                    <a:cubicBezTo>
                      <a:pt x="100" y="15"/>
                      <a:pt x="106" y="25"/>
                      <a:pt x="106" y="36"/>
                    </a:cubicBezTo>
                    <a:cubicBezTo>
                      <a:pt x="106" y="51"/>
                      <a:pt x="94" y="63"/>
                      <a:pt x="79" y="63"/>
                    </a:cubicBezTo>
                    <a:cubicBezTo>
                      <a:pt x="64" y="63"/>
                      <a:pt x="52" y="51"/>
                      <a:pt x="52" y="36"/>
                    </a:cubicBezTo>
                    <a:cubicBezTo>
                      <a:pt x="52" y="34"/>
                      <a:pt x="53" y="31"/>
                      <a:pt x="53" y="29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0"/>
                      <a:pt x="2" y="72"/>
                      <a:pt x="4" y="72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57" y="72"/>
                      <a:pt x="159" y="70"/>
                      <a:pt x="159" y="68"/>
                    </a:cubicBezTo>
                    <a:cubicBezTo>
                      <a:pt x="159" y="4"/>
                      <a:pt x="159" y="4"/>
                      <a:pt x="159" y="4"/>
                    </a:cubicBezTo>
                    <a:cubicBezTo>
                      <a:pt x="159" y="2"/>
                      <a:pt x="157" y="0"/>
                      <a:pt x="155" y="0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" name="Freeform 245"/>
              <p:cNvSpPr/>
              <p:nvPr/>
            </p:nvSpPr>
            <p:spPr bwMode="auto">
              <a:xfrm>
                <a:off x="8281988" y="4706938"/>
                <a:ext cx="39688" cy="55563"/>
              </a:xfrm>
              <a:custGeom>
                <a:avLst/>
                <a:gdLst>
                  <a:gd name="T0" fmla="*/ 19 w 26"/>
                  <a:gd name="T1" fmla="*/ 6 h 35"/>
                  <a:gd name="T2" fmla="*/ 25 w 26"/>
                  <a:gd name="T3" fmla="*/ 8 h 35"/>
                  <a:gd name="T4" fmla="*/ 26 w 26"/>
                  <a:gd name="T5" fmla="*/ 1 h 35"/>
                  <a:gd name="T6" fmla="*/ 19 w 26"/>
                  <a:gd name="T7" fmla="*/ 0 h 35"/>
                  <a:gd name="T8" fmla="*/ 8 w 26"/>
                  <a:gd name="T9" fmla="*/ 5 h 35"/>
                  <a:gd name="T10" fmla="*/ 4 w 26"/>
                  <a:gd name="T11" fmla="*/ 12 h 35"/>
                  <a:gd name="T12" fmla="*/ 1 w 26"/>
                  <a:gd name="T13" fmla="*/ 12 h 35"/>
                  <a:gd name="T14" fmla="*/ 0 w 26"/>
                  <a:gd name="T15" fmla="*/ 16 h 35"/>
                  <a:gd name="T16" fmla="*/ 3 w 26"/>
                  <a:gd name="T17" fmla="*/ 16 h 35"/>
                  <a:gd name="T18" fmla="*/ 3 w 26"/>
                  <a:gd name="T19" fmla="*/ 18 h 35"/>
                  <a:gd name="T20" fmla="*/ 3 w 26"/>
                  <a:gd name="T21" fmla="*/ 19 h 35"/>
                  <a:gd name="T22" fmla="*/ 1 w 26"/>
                  <a:gd name="T23" fmla="*/ 19 h 35"/>
                  <a:gd name="T24" fmla="*/ 0 w 26"/>
                  <a:gd name="T25" fmla="*/ 23 h 35"/>
                  <a:gd name="T26" fmla="*/ 4 w 26"/>
                  <a:gd name="T27" fmla="*/ 23 h 35"/>
                  <a:gd name="T28" fmla="*/ 8 w 26"/>
                  <a:gd name="T29" fmla="*/ 31 h 35"/>
                  <a:gd name="T30" fmla="*/ 19 w 26"/>
                  <a:gd name="T31" fmla="*/ 35 h 35"/>
                  <a:gd name="T32" fmla="*/ 26 w 26"/>
                  <a:gd name="T33" fmla="*/ 34 h 35"/>
                  <a:gd name="T34" fmla="*/ 26 w 26"/>
                  <a:gd name="T35" fmla="*/ 27 h 35"/>
                  <a:gd name="T36" fmla="*/ 19 w 26"/>
                  <a:gd name="T37" fmla="*/ 29 h 35"/>
                  <a:gd name="T38" fmla="*/ 13 w 26"/>
                  <a:gd name="T39" fmla="*/ 27 h 35"/>
                  <a:gd name="T40" fmla="*/ 11 w 26"/>
                  <a:gd name="T41" fmla="*/ 23 h 35"/>
                  <a:gd name="T42" fmla="*/ 22 w 26"/>
                  <a:gd name="T43" fmla="*/ 23 h 35"/>
                  <a:gd name="T44" fmla="*/ 22 w 26"/>
                  <a:gd name="T45" fmla="*/ 19 h 35"/>
                  <a:gd name="T46" fmla="*/ 10 w 26"/>
                  <a:gd name="T47" fmla="*/ 19 h 35"/>
                  <a:gd name="T48" fmla="*/ 10 w 26"/>
                  <a:gd name="T49" fmla="*/ 17 h 35"/>
                  <a:gd name="T50" fmla="*/ 10 w 26"/>
                  <a:gd name="T51" fmla="*/ 16 h 35"/>
                  <a:gd name="T52" fmla="*/ 23 w 26"/>
                  <a:gd name="T53" fmla="*/ 16 h 35"/>
                  <a:gd name="T54" fmla="*/ 24 w 26"/>
                  <a:gd name="T55" fmla="*/ 12 h 35"/>
                  <a:gd name="T56" fmla="*/ 11 w 26"/>
                  <a:gd name="T57" fmla="*/ 12 h 35"/>
                  <a:gd name="T58" fmla="*/ 13 w 26"/>
                  <a:gd name="T59" fmla="*/ 9 h 35"/>
                  <a:gd name="T60" fmla="*/ 19 w 26"/>
                  <a:gd name="T61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" h="35">
                    <a:moveTo>
                      <a:pt x="19" y="6"/>
                    </a:moveTo>
                    <a:cubicBezTo>
                      <a:pt x="21" y="6"/>
                      <a:pt x="23" y="6"/>
                      <a:pt x="25" y="8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4" y="0"/>
                      <a:pt x="22" y="0"/>
                      <a:pt x="19" y="0"/>
                    </a:cubicBezTo>
                    <a:cubicBezTo>
                      <a:pt x="14" y="0"/>
                      <a:pt x="11" y="1"/>
                      <a:pt x="8" y="5"/>
                    </a:cubicBezTo>
                    <a:cubicBezTo>
                      <a:pt x="6" y="7"/>
                      <a:pt x="4" y="9"/>
                      <a:pt x="4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3" y="17"/>
                      <a:pt x="3" y="18"/>
                    </a:cubicBezTo>
                    <a:cubicBezTo>
                      <a:pt x="3" y="18"/>
                      <a:pt x="3" y="19"/>
                      <a:pt x="3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6"/>
                      <a:pt x="6" y="29"/>
                      <a:pt x="8" y="31"/>
                    </a:cubicBezTo>
                    <a:cubicBezTo>
                      <a:pt x="11" y="34"/>
                      <a:pt x="14" y="35"/>
                      <a:pt x="19" y="35"/>
                    </a:cubicBezTo>
                    <a:cubicBezTo>
                      <a:pt x="22" y="35"/>
                      <a:pt x="24" y="35"/>
                      <a:pt x="26" y="34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4" y="29"/>
                      <a:pt x="22" y="29"/>
                      <a:pt x="19" y="29"/>
                    </a:cubicBezTo>
                    <a:cubicBezTo>
                      <a:pt x="16" y="29"/>
                      <a:pt x="14" y="29"/>
                      <a:pt x="13" y="27"/>
                    </a:cubicBezTo>
                    <a:cubicBezTo>
                      <a:pt x="12" y="26"/>
                      <a:pt x="11" y="24"/>
                      <a:pt x="11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8"/>
                      <a:pt x="10" y="17"/>
                    </a:cubicBezTo>
                    <a:cubicBezTo>
                      <a:pt x="10" y="17"/>
                      <a:pt x="10" y="16"/>
                      <a:pt x="10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1"/>
                      <a:pt x="12" y="10"/>
                      <a:pt x="13" y="9"/>
                    </a:cubicBezTo>
                    <a:cubicBezTo>
                      <a:pt x="14" y="7"/>
                      <a:pt x="16" y="6"/>
                      <a:pt x="19" y="6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3" name="Freeform 246"/>
              <p:cNvSpPr>
                <a:spLocks noEditPoints="1"/>
              </p:cNvSpPr>
              <p:nvPr/>
            </p:nvSpPr>
            <p:spPr bwMode="auto">
              <a:xfrm>
                <a:off x="8115301" y="4552951"/>
                <a:ext cx="271463" cy="207963"/>
              </a:xfrm>
              <a:custGeom>
                <a:avLst/>
                <a:gdLst>
                  <a:gd name="T0" fmla="*/ 172 w 173"/>
                  <a:gd name="T1" fmla="*/ 60 h 132"/>
                  <a:gd name="T2" fmla="*/ 144 w 173"/>
                  <a:gd name="T3" fmla="*/ 2 h 132"/>
                  <a:gd name="T4" fmla="*/ 139 w 173"/>
                  <a:gd name="T5" fmla="*/ 1 h 132"/>
                  <a:gd name="T6" fmla="*/ 3 w 173"/>
                  <a:gd name="T7" fmla="*/ 67 h 132"/>
                  <a:gd name="T8" fmla="*/ 1 w 173"/>
                  <a:gd name="T9" fmla="*/ 72 h 132"/>
                  <a:gd name="T10" fmla="*/ 29 w 173"/>
                  <a:gd name="T11" fmla="*/ 129 h 132"/>
                  <a:gd name="T12" fmla="*/ 34 w 173"/>
                  <a:gd name="T13" fmla="*/ 131 h 132"/>
                  <a:gd name="T14" fmla="*/ 170 w 173"/>
                  <a:gd name="T15" fmla="*/ 65 h 132"/>
                  <a:gd name="T16" fmla="*/ 172 w 173"/>
                  <a:gd name="T17" fmla="*/ 60 h 132"/>
                  <a:gd name="T18" fmla="*/ 98 w 173"/>
                  <a:gd name="T19" fmla="*/ 90 h 132"/>
                  <a:gd name="T20" fmla="*/ 62 w 173"/>
                  <a:gd name="T21" fmla="*/ 78 h 132"/>
                  <a:gd name="T22" fmla="*/ 75 w 173"/>
                  <a:gd name="T23" fmla="*/ 42 h 132"/>
                  <a:gd name="T24" fmla="*/ 111 w 173"/>
                  <a:gd name="T25" fmla="*/ 54 h 132"/>
                  <a:gd name="T26" fmla="*/ 98 w 173"/>
                  <a:gd name="T27" fmla="*/ 9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3" h="132">
                    <a:moveTo>
                      <a:pt x="172" y="60"/>
                    </a:moveTo>
                    <a:cubicBezTo>
                      <a:pt x="144" y="2"/>
                      <a:pt x="144" y="2"/>
                      <a:pt x="144" y="2"/>
                    </a:cubicBezTo>
                    <a:cubicBezTo>
                      <a:pt x="143" y="1"/>
                      <a:pt x="141" y="0"/>
                      <a:pt x="139" y="1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1" y="68"/>
                      <a:pt x="0" y="70"/>
                      <a:pt x="1" y="72"/>
                    </a:cubicBezTo>
                    <a:cubicBezTo>
                      <a:pt x="29" y="129"/>
                      <a:pt x="29" y="129"/>
                      <a:pt x="29" y="129"/>
                    </a:cubicBezTo>
                    <a:cubicBezTo>
                      <a:pt x="30" y="131"/>
                      <a:pt x="32" y="132"/>
                      <a:pt x="34" y="131"/>
                    </a:cubicBezTo>
                    <a:cubicBezTo>
                      <a:pt x="170" y="65"/>
                      <a:pt x="170" y="65"/>
                      <a:pt x="170" y="65"/>
                    </a:cubicBezTo>
                    <a:cubicBezTo>
                      <a:pt x="172" y="64"/>
                      <a:pt x="173" y="62"/>
                      <a:pt x="172" y="60"/>
                    </a:cubicBezTo>
                    <a:close/>
                    <a:moveTo>
                      <a:pt x="98" y="90"/>
                    </a:moveTo>
                    <a:cubicBezTo>
                      <a:pt x="85" y="97"/>
                      <a:pt x="69" y="91"/>
                      <a:pt x="62" y="78"/>
                    </a:cubicBezTo>
                    <a:cubicBezTo>
                      <a:pt x="56" y="64"/>
                      <a:pt x="61" y="48"/>
                      <a:pt x="75" y="42"/>
                    </a:cubicBezTo>
                    <a:cubicBezTo>
                      <a:pt x="88" y="35"/>
                      <a:pt x="104" y="41"/>
                      <a:pt x="111" y="54"/>
                    </a:cubicBezTo>
                    <a:cubicBezTo>
                      <a:pt x="117" y="68"/>
                      <a:pt x="112" y="84"/>
                      <a:pt x="98" y="90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4" name="Freeform 247"/>
              <p:cNvSpPr>
                <a:spLocks noEditPoints="1"/>
              </p:cNvSpPr>
              <p:nvPr/>
            </p:nvSpPr>
            <p:spPr bwMode="auto">
              <a:xfrm>
                <a:off x="8229601" y="4627563"/>
                <a:ext cx="42863" cy="57150"/>
              </a:xfrm>
              <a:custGeom>
                <a:avLst/>
                <a:gdLst>
                  <a:gd name="T0" fmla="*/ 21 w 27"/>
                  <a:gd name="T1" fmla="*/ 14 h 37"/>
                  <a:gd name="T2" fmla="*/ 13 w 27"/>
                  <a:gd name="T3" fmla="*/ 14 h 37"/>
                  <a:gd name="T4" fmla="*/ 9 w 27"/>
                  <a:gd name="T5" fmla="*/ 6 h 37"/>
                  <a:gd name="T6" fmla="*/ 13 w 27"/>
                  <a:gd name="T7" fmla="*/ 8 h 37"/>
                  <a:gd name="T8" fmla="*/ 18 w 27"/>
                  <a:gd name="T9" fmla="*/ 5 h 37"/>
                  <a:gd name="T10" fmla="*/ 13 w 27"/>
                  <a:gd name="T11" fmla="*/ 2 h 37"/>
                  <a:gd name="T12" fmla="*/ 7 w 27"/>
                  <a:gd name="T13" fmla="*/ 2 h 37"/>
                  <a:gd name="T14" fmla="*/ 6 w 27"/>
                  <a:gd name="T15" fmla="*/ 0 h 37"/>
                  <a:gd name="T16" fmla="*/ 3 w 27"/>
                  <a:gd name="T17" fmla="*/ 1 h 37"/>
                  <a:gd name="T18" fmla="*/ 4 w 27"/>
                  <a:gd name="T19" fmla="*/ 3 h 37"/>
                  <a:gd name="T20" fmla="*/ 0 w 27"/>
                  <a:gd name="T21" fmla="*/ 9 h 37"/>
                  <a:gd name="T22" fmla="*/ 1 w 27"/>
                  <a:gd name="T23" fmla="*/ 15 h 37"/>
                  <a:gd name="T24" fmla="*/ 5 w 27"/>
                  <a:gd name="T25" fmla="*/ 19 h 37"/>
                  <a:gd name="T26" fmla="*/ 12 w 27"/>
                  <a:gd name="T27" fmla="*/ 20 h 37"/>
                  <a:gd name="T28" fmla="*/ 16 w 27"/>
                  <a:gd name="T29" fmla="*/ 28 h 37"/>
                  <a:gd name="T30" fmla="*/ 14 w 27"/>
                  <a:gd name="T31" fmla="*/ 28 h 37"/>
                  <a:gd name="T32" fmla="*/ 11 w 27"/>
                  <a:gd name="T33" fmla="*/ 25 h 37"/>
                  <a:gd name="T34" fmla="*/ 6 w 27"/>
                  <a:gd name="T35" fmla="*/ 28 h 37"/>
                  <a:gd name="T36" fmla="*/ 12 w 27"/>
                  <a:gd name="T37" fmla="*/ 33 h 37"/>
                  <a:gd name="T38" fmla="*/ 19 w 27"/>
                  <a:gd name="T39" fmla="*/ 33 h 37"/>
                  <a:gd name="T40" fmla="*/ 20 w 27"/>
                  <a:gd name="T41" fmla="*/ 37 h 37"/>
                  <a:gd name="T42" fmla="*/ 23 w 27"/>
                  <a:gd name="T43" fmla="*/ 35 h 37"/>
                  <a:gd name="T44" fmla="*/ 21 w 27"/>
                  <a:gd name="T45" fmla="*/ 31 h 37"/>
                  <a:gd name="T46" fmla="*/ 26 w 27"/>
                  <a:gd name="T47" fmla="*/ 26 h 37"/>
                  <a:gd name="T48" fmla="*/ 25 w 27"/>
                  <a:gd name="T49" fmla="*/ 19 h 37"/>
                  <a:gd name="T50" fmla="*/ 21 w 27"/>
                  <a:gd name="T51" fmla="*/ 14 h 37"/>
                  <a:gd name="T52" fmla="*/ 7 w 27"/>
                  <a:gd name="T53" fmla="*/ 14 h 37"/>
                  <a:gd name="T54" fmla="*/ 6 w 27"/>
                  <a:gd name="T55" fmla="*/ 12 h 37"/>
                  <a:gd name="T56" fmla="*/ 5 w 27"/>
                  <a:gd name="T57" fmla="*/ 10 h 37"/>
                  <a:gd name="T58" fmla="*/ 6 w 27"/>
                  <a:gd name="T59" fmla="*/ 8 h 37"/>
                  <a:gd name="T60" fmla="*/ 10 w 27"/>
                  <a:gd name="T61" fmla="*/ 14 h 37"/>
                  <a:gd name="T62" fmla="*/ 7 w 27"/>
                  <a:gd name="T63" fmla="*/ 14 h 37"/>
                  <a:gd name="T64" fmla="*/ 21 w 27"/>
                  <a:gd name="T65" fmla="*/ 25 h 37"/>
                  <a:gd name="T66" fmla="*/ 19 w 27"/>
                  <a:gd name="T67" fmla="*/ 27 h 37"/>
                  <a:gd name="T68" fmla="*/ 16 w 27"/>
                  <a:gd name="T69" fmla="*/ 20 h 37"/>
                  <a:gd name="T70" fmla="*/ 19 w 27"/>
                  <a:gd name="T71" fmla="*/ 20 h 37"/>
                  <a:gd name="T72" fmla="*/ 21 w 27"/>
                  <a:gd name="T73" fmla="*/ 22 h 37"/>
                  <a:gd name="T74" fmla="*/ 21 w 27"/>
                  <a:gd name="T7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7" h="37">
                    <a:moveTo>
                      <a:pt x="21" y="14"/>
                    </a:moveTo>
                    <a:cubicBezTo>
                      <a:pt x="19" y="13"/>
                      <a:pt x="17" y="13"/>
                      <a:pt x="13" y="14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1" y="6"/>
                      <a:pt x="12" y="7"/>
                      <a:pt x="13" y="8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7" y="4"/>
                      <a:pt x="15" y="2"/>
                      <a:pt x="13" y="2"/>
                    </a:cubicBezTo>
                    <a:cubicBezTo>
                      <a:pt x="11" y="1"/>
                      <a:pt x="9" y="1"/>
                      <a:pt x="7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5"/>
                      <a:pt x="1" y="6"/>
                      <a:pt x="0" y="9"/>
                    </a:cubicBezTo>
                    <a:cubicBezTo>
                      <a:pt x="0" y="11"/>
                      <a:pt x="0" y="13"/>
                      <a:pt x="1" y="15"/>
                    </a:cubicBezTo>
                    <a:cubicBezTo>
                      <a:pt x="2" y="17"/>
                      <a:pt x="3" y="19"/>
                      <a:pt x="5" y="19"/>
                    </a:cubicBezTo>
                    <a:cubicBezTo>
                      <a:pt x="7" y="20"/>
                      <a:pt x="10" y="21"/>
                      <a:pt x="12" y="20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5" y="28"/>
                      <a:pt x="14" y="28"/>
                    </a:cubicBezTo>
                    <a:cubicBezTo>
                      <a:pt x="13" y="27"/>
                      <a:pt x="12" y="26"/>
                      <a:pt x="11" y="25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8" y="31"/>
                      <a:pt x="10" y="32"/>
                      <a:pt x="12" y="33"/>
                    </a:cubicBezTo>
                    <a:cubicBezTo>
                      <a:pt x="14" y="34"/>
                      <a:pt x="16" y="34"/>
                      <a:pt x="19" y="33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4" y="30"/>
                      <a:pt x="25" y="28"/>
                      <a:pt x="26" y="26"/>
                    </a:cubicBezTo>
                    <a:cubicBezTo>
                      <a:pt x="27" y="23"/>
                      <a:pt x="26" y="21"/>
                      <a:pt x="25" y="19"/>
                    </a:cubicBezTo>
                    <a:cubicBezTo>
                      <a:pt x="24" y="16"/>
                      <a:pt x="23" y="15"/>
                      <a:pt x="21" y="14"/>
                    </a:cubicBezTo>
                    <a:close/>
                    <a:moveTo>
                      <a:pt x="7" y="14"/>
                    </a:moveTo>
                    <a:cubicBezTo>
                      <a:pt x="6" y="14"/>
                      <a:pt x="6" y="13"/>
                      <a:pt x="6" y="12"/>
                    </a:cubicBezTo>
                    <a:cubicBezTo>
                      <a:pt x="5" y="12"/>
                      <a:pt x="5" y="11"/>
                      <a:pt x="5" y="10"/>
                    </a:cubicBezTo>
                    <a:cubicBezTo>
                      <a:pt x="5" y="9"/>
                      <a:pt x="6" y="8"/>
                      <a:pt x="6" y="8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9" y="14"/>
                      <a:pt x="8" y="14"/>
                      <a:pt x="7" y="14"/>
                    </a:cubicBezTo>
                    <a:close/>
                    <a:moveTo>
                      <a:pt x="21" y="25"/>
                    </a:moveTo>
                    <a:cubicBezTo>
                      <a:pt x="21" y="26"/>
                      <a:pt x="20" y="26"/>
                      <a:pt x="19" y="27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7" y="19"/>
                      <a:pt x="18" y="19"/>
                      <a:pt x="19" y="20"/>
                    </a:cubicBezTo>
                    <a:cubicBezTo>
                      <a:pt x="20" y="20"/>
                      <a:pt x="20" y="21"/>
                      <a:pt x="21" y="22"/>
                    </a:cubicBezTo>
                    <a:cubicBezTo>
                      <a:pt x="21" y="23"/>
                      <a:pt x="21" y="24"/>
                      <a:pt x="21" y="25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69" name="组合 68"/>
          <p:cNvGrpSpPr/>
          <p:nvPr/>
        </p:nvGrpSpPr>
        <p:grpSpPr>
          <a:xfrm>
            <a:off x="9517105" y="1365637"/>
            <a:ext cx="1929106" cy="1929106"/>
            <a:chOff x="9517105" y="1365637"/>
            <a:chExt cx="1929106" cy="1929106"/>
          </a:xfrm>
        </p:grpSpPr>
        <p:sp>
          <p:nvSpPr>
            <p:cNvPr id="9" name="椭圆 8"/>
            <p:cNvSpPr/>
            <p:nvPr/>
          </p:nvSpPr>
          <p:spPr>
            <a:xfrm>
              <a:off x="9517105" y="1365637"/>
              <a:ext cx="1929106" cy="1929106"/>
            </a:xfrm>
            <a:prstGeom prst="ellipse">
              <a:avLst/>
            </a:prstGeom>
            <a:gradFill flip="none" rotWithShape="1">
              <a:gsLst>
                <a:gs pos="20000">
                  <a:srgbClr val="E0E0E0"/>
                </a:gs>
                <a:gs pos="80000">
                  <a:schemeClr val="bg1"/>
                </a:gs>
                <a:gs pos="100000">
                  <a:schemeClr val="accent1">
                    <a:tint val="0"/>
                  </a:scheme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737143" y="2368616"/>
              <a:ext cx="1506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8E6616"/>
                  </a:solidFill>
                </a:rPr>
                <a:t>添加标题</a:t>
              </a: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10333047" y="1961366"/>
              <a:ext cx="314325" cy="141288"/>
              <a:chOff x="7489826" y="4605338"/>
              <a:chExt cx="314325" cy="141288"/>
            </a:xfrm>
          </p:grpSpPr>
          <p:sp>
            <p:nvSpPr>
              <p:cNvPr id="46" name="Freeform 242"/>
              <p:cNvSpPr>
                <a:spLocks noEditPoints="1"/>
              </p:cNvSpPr>
              <p:nvPr/>
            </p:nvSpPr>
            <p:spPr bwMode="auto">
              <a:xfrm>
                <a:off x="7489826" y="4605338"/>
                <a:ext cx="314325" cy="141288"/>
              </a:xfrm>
              <a:custGeom>
                <a:avLst/>
                <a:gdLst>
                  <a:gd name="T0" fmla="*/ 5 w 200"/>
                  <a:gd name="T1" fmla="*/ 0 h 90"/>
                  <a:gd name="T2" fmla="*/ 0 w 200"/>
                  <a:gd name="T3" fmla="*/ 86 h 90"/>
                  <a:gd name="T4" fmla="*/ 196 w 200"/>
                  <a:gd name="T5" fmla="*/ 90 h 90"/>
                  <a:gd name="T6" fmla="*/ 200 w 200"/>
                  <a:gd name="T7" fmla="*/ 5 h 90"/>
                  <a:gd name="T8" fmla="*/ 52 w 200"/>
                  <a:gd name="T9" fmla="*/ 32 h 90"/>
                  <a:gd name="T10" fmla="*/ 31 w 200"/>
                  <a:gd name="T11" fmla="*/ 43 h 90"/>
                  <a:gd name="T12" fmla="*/ 49 w 200"/>
                  <a:gd name="T13" fmla="*/ 50 h 90"/>
                  <a:gd name="T14" fmla="*/ 31 w 200"/>
                  <a:gd name="T15" fmla="*/ 68 h 90"/>
                  <a:gd name="T16" fmla="*/ 22 w 200"/>
                  <a:gd name="T17" fmla="*/ 25 h 90"/>
                  <a:gd name="T18" fmla="*/ 52 w 200"/>
                  <a:gd name="T19" fmla="*/ 32 h 90"/>
                  <a:gd name="T20" fmla="*/ 81 w 200"/>
                  <a:gd name="T21" fmla="*/ 59 h 90"/>
                  <a:gd name="T22" fmla="*/ 74 w 200"/>
                  <a:gd name="T23" fmla="*/ 51 h 90"/>
                  <a:gd name="T24" fmla="*/ 68 w 200"/>
                  <a:gd name="T25" fmla="*/ 50 h 90"/>
                  <a:gd name="T26" fmla="*/ 59 w 200"/>
                  <a:gd name="T27" fmla="*/ 68 h 90"/>
                  <a:gd name="T28" fmla="*/ 77 w 200"/>
                  <a:gd name="T29" fmla="*/ 25 h 90"/>
                  <a:gd name="T30" fmla="*/ 92 w 200"/>
                  <a:gd name="T31" fmla="*/ 30 h 90"/>
                  <a:gd name="T32" fmla="*/ 91 w 200"/>
                  <a:gd name="T33" fmla="*/ 45 h 90"/>
                  <a:gd name="T34" fmla="*/ 88 w 200"/>
                  <a:gd name="T35" fmla="*/ 53 h 90"/>
                  <a:gd name="T36" fmla="*/ 98 w 200"/>
                  <a:gd name="T37" fmla="*/ 68 h 90"/>
                  <a:gd name="T38" fmla="*/ 135 w 200"/>
                  <a:gd name="T39" fmla="*/ 68 h 90"/>
                  <a:gd name="T40" fmla="*/ 102 w 200"/>
                  <a:gd name="T41" fmla="*/ 25 h 90"/>
                  <a:gd name="T42" fmla="*/ 134 w 200"/>
                  <a:gd name="T43" fmla="*/ 32 h 90"/>
                  <a:gd name="T44" fmla="*/ 111 w 200"/>
                  <a:gd name="T45" fmla="*/ 42 h 90"/>
                  <a:gd name="T46" fmla="*/ 133 w 200"/>
                  <a:gd name="T47" fmla="*/ 49 h 90"/>
                  <a:gd name="T48" fmla="*/ 111 w 200"/>
                  <a:gd name="T49" fmla="*/ 61 h 90"/>
                  <a:gd name="T50" fmla="*/ 135 w 200"/>
                  <a:gd name="T51" fmla="*/ 68 h 90"/>
                  <a:gd name="T52" fmla="*/ 143 w 200"/>
                  <a:gd name="T53" fmla="*/ 68 h 90"/>
                  <a:gd name="T54" fmla="*/ 175 w 200"/>
                  <a:gd name="T55" fmla="*/ 25 h 90"/>
                  <a:gd name="T56" fmla="*/ 151 w 200"/>
                  <a:gd name="T57" fmla="*/ 32 h 90"/>
                  <a:gd name="T58" fmla="*/ 173 w 200"/>
                  <a:gd name="T59" fmla="*/ 42 h 90"/>
                  <a:gd name="T60" fmla="*/ 151 w 200"/>
                  <a:gd name="T61" fmla="*/ 49 h 90"/>
                  <a:gd name="T62" fmla="*/ 175 w 200"/>
                  <a:gd name="T63" fmla="*/ 6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0" h="90">
                    <a:moveTo>
                      <a:pt x="19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8"/>
                      <a:pt x="2" y="90"/>
                      <a:pt x="5" y="90"/>
                    </a:cubicBezTo>
                    <a:cubicBezTo>
                      <a:pt x="196" y="90"/>
                      <a:pt x="196" y="90"/>
                      <a:pt x="196" y="90"/>
                    </a:cubicBezTo>
                    <a:cubicBezTo>
                      <a:pt x="198" y="90"/>
                      <a:pt x="200" y="88"/>
                      <a:pt x="200" y="86"/>
                    </a:cubicBezTo>
                    <a:cubicBezTo>
                      <a:pt x="200" y="5"/>
                      <a:pt x="200" y="5"/>
                      <a:pt x="200" y="5"/>
                    </a:cubicBezTo>
                    <a:cubicBezTo>
                      <a:pt x="200" y="2"/>
                      <a:pt x="198" y="0"/>
                      <a:pt x="196" y="0"/>
                    </a:cubicBezTo>
                    <a:close/>
                    <a:moveTo>
                      <a:pt x="52" y="32"/>
                    </a:move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43"/>
                      <a:pt x="31" y="43"/>
                      <a:pt x="31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9" y="50"/>
                      <a:pt x="49" y="50"/>
                      <a:pt x="49" y="50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52" y="25"/>
                      <a:pt x="52" y="25"/>
                      <a:pt x="52" y="25"/>
                    </a:cubicBezTo>
                    <a:lnTo>
                      <a:pt x="52" y="32"/>
                    </a:lnTo>
                    <a:close/>
                    <a:moveTo>
                      <a:pt x="87" y="68"/>
                    </a:moveTo>
                    <a:cubicBezTo>
                      <a:pt x="81" y="59"/>
                      <a:pt x="81" y="59"/>
                      <a:pt x="81" y="59"/>
                    </a:cubicBezTo>
                    <a:cubicBezTo>
                      <a:pt x="79" y="55"/>
                      <a:pt x="77" y="53"/>
                      <a:pt x="76" y="52"/>
                    </a:cubicBezTo>
                    <a:cubicBezTo>
                      <a:pt x="76" y="52"/>
                      <a:pt x="75" y="51"/>
                      <a:pt x="74" y="51"/>
                    </a:cubicBezTo>
                    <a:cubicBezTo>
                      <a:pt x="73" y="50"/>
                      <a:pt x="71" y="50"/>
                      <a:pt x="69" y="50"/>
                    </a:cubicBezTo>
                    <a:cubicBezTo>
                      <a:pt x="68" y="50"/>
                      <a:pt x="68" y="50"/>
                      <a:pt x="68" y="50"/>
                    </a:cubicBezTo>
                    <a:cubicBezTo>
                      <a:pt x="68" y="68"/>
                      <a:pt x="68" y="68"/>
                      <a:pt x="68" y="68"/>
                    </a:cubicBezTo>
                    <a:cubicBezTo>
                      <a:pt x="59" y="68"/>
                      <a:pt x="59" y="68"/>
                      <a:pt x="59" y="68"/>
                    </a:cubicBezTo>
                    <a:cubicBezTo>
                      <a:pt x="59" y="25"/>
                      <a:pt x="59" y="25"/>
                      <a:pt x="59" y="25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82" y="25"/>
                      <a:pt x="85" y="25"/>
                      <a:pt x="87" y="26"/>
                    </a:cubicBezTo>
                    <a:cubicBezTo>
                      <a:pt x="89" y="27"/>
                      <a:pt x="91" y="28"/>
                      <a:pt x="92" y="30"/>
                    </a:cubicBezTo>
                    <a:cubicBezTo>
                      <a:pt x="94" y="32"/>
                      <a:pt x="94" y="35"/>
                      <a:pt x="94" y="37"/>
                    </a:cubicBezTo>
                    <a:cubicBezTo>
                      <a:pt x="94" y="40"/>
                      <a:pt x="93" y="43"/>
                      <a:pt x="91" y="45"/>
                    </a:cubicBezTo>
                    <a:cubicBezTo>
                      <a:pt x="90" y="47"/>
                      <a:pt x="87" y="49"/>
                      <a:pt x="83" y="49"/>
                    </a:cubicBezTo>
                    <a:cubicBezTo>
                      <a:pt x="85" y="50"/>
                      <a:pt x="86" y="51"/>
                      <a:pt x="88" y="53"/>
                    </a:cubicBezTo>
                    <a:cubicBezTo>
                      <a:pt x="89" y="54"/>
                      <a:pt x="90" y="56"/>
                      <a:pt x="93" y="60"/>
                    </a:cubicBezTo>
                    <a:cubicBezTo>
                      <a:pt x="98" y="68"/>
                      <a:pt x="98" y="68"/>
                      <a:pt x="98" y="68"/>
                    </a:cubicBezTo>
                    <a:lnTo>
                      <a:pt x="87" y="68"/>
                    </a:lnTo>
                    <a:close/>
                    <a:moveTo>
                      <a:pt x="135" y="68"/>
                    </a:moveTo>
                    <a:cubicBezTo>
                      <a:pt x="102" y="68"/>
                      <a:pt x="102" y="68"/>
                      <a:pt x="102" y="68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34" y="25"/>
                      <a:pt x="134" y="25"/>
                      <a:pt x="134" y="25"/>
                    </a:cubicBezTo>
                    <a:cubicBezTo>
                      <a:pt x="134" y="32"/>
                      <a:pt x="134" y="32"/>
                      <a:pt x="134" y="32"/>
                    </a:cubicBezTo>
                    <a:cubicBezTo>
                      <a:pt x="111" y="32"/>
                      <a:pt x="111" y="32"/>
                      <a:pt x="111" y="3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33" y="42"/>
                      <a:pt x="133" y="42"/>
                      <a:pt x="133" y="42"/>
                    </a:cubicBezTo>
                    <a:cubicBezTo>
                      <a:pt x="133" y="49"/>
                      <a:pt x="133" y="49"/>
                      <a:pt x="133" y="49"/>
                    </a:cubicBezTo>
                    <a:cubicBezTo>
                      <a:pt x="111" y="49"/>
                      <a:pt x="111" y="49"/>
                      <a:pt x="111" y="49"/>
                    </a:cubicBezTo>
                    <a:cubicBezTo>
                      <a:pt x="111" y="61"/>
                      <a:pt x="111" y="61"/>
                      <a:pt x="111" y="61"/>
                    </a:cubicBezTo>
                    <a:cubicBezTo>
                      <a:pt x="135" y="61"/>
                      <a:pt x="135" y="61"/>
                      <a:pt x="135" y="61"/>
                    </a:cubicBezTo>
                    <a:lnTo>
                      <a:pt x="135" y="68"/>
                    </a:lnTo>
                    <a:close/>
                    <a:moveTo>
                      <a:pt x="175" y="68"/>
                    </a:moveTo>
                    <a:cubicBezTo>
                      <a:pt x="143" y="68"/>
                      <a:pt x="143" y="68"/>
                      <a:pt x="143" y="68"/>
                    </a:cubicBezTo>
                    <a:cubicBezTo>
                      <a:pt x="143" y="25"/>
                      <a:pt x="143" y="25"/>
                      <a:pt x="143" y="25"/>
                    </a:cubicBezTo>
                    <a:cubicBezTo>
                      <a:pt x="175" y="25"/>
                      <a:pt x="175" y="25"/>
                      <a:pt x="175" y="25"/>
                    </a:cubicBezTo>
                    <a:cubicBezTo>
                      <a:pt x="175" y="32"/>
                      <a:pt x="175" y="32"/>
                      <a:pt x="175" y="32"/>
                    </a:cubicBezTo>
                    <a:cubicBezTo>
                      <a:pt x="151" y="32"/>
                      <a:pt x="151" y="32"/>
                      <a:pt x="151" y="32"/>
                    </a:cubicBezTo>
                    <a:cubicBezTo>
                      <a:pt x="151" y="42"/>
                      <a:pt x="151" y="42"/>
                      <a:pt x="151" y="42"/>
                    </a:cubicBezTo>
                    <a:cubicBezTo>
                      <a:pt x="173" y="42"/>
                      <a:pt x="173" y="42"/>
                      <a:pt x="173" y="42"/>
                    </a:cubicBezTo>
                    <a:cubicBezTo>
                      <a:pt x="173" y="49"/>
                      <a:pt x="173" y="49"/>
                      <a:pt x="173" y="49"/>
                    </a:cubicBezTo>
                    <a:cubicBezTo>
                      <a:pt x="151" y="49"/>
                      <a:pt x="151" y="49"/>
                      <a:pt x="151" y="49"/>
                    </a:cubicBezTo>
                    <a:cubicBezTo>
                      <a:pt x="151" y="61"/>
                      <a:pt x="151" y="61"/>
                      <a:pt x="151" y="61"/>
                    </a:cubicBezTo>
                    <a:cubicBezTo>
                      <a:pt x="175" y="61"/>
                      <a:pt x="175" y="61"/>
                      <a:pt x="175" y="61"/>
                    </a:cubicBezTo>
                    <a:lnTo>
                      <a:pt x="175" y="68"/>
                    </a:ln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7" name="Freeform 243"/>
              <p:cNvSpPr/>
              <p:nvPr/>
            </p:nvSpPr>
            <p:spPr bwMode="auto">
              <a:xfrm>
                <a:off x="7596188" y="4654551"/>
                <a:ext cx="26988" cy="17463"/>
              </a:xfrm>
              <a:custGeom>
                <a:avLst/>
                <a:gdLst>
                  <a:gd name="T0" fmla="*/ 16 w 17"/>
                  <a:gd name="T1" fmla="*/ 9 h 11"/>
                  <a:gd name="T2" fmla="*/ 17 w 17"/>
                  <a:gd name="T3" fmla="*/ 6 h 11"/>
                  <a:gd name="T4" fmla="*/ 16 w 17"/>
                  <a:gd name="T5" fmla="*/ 2 h 11"/>
                  <a:gd name="T6" fmla="*/ 13 w 17"/>
                  <a:gd name="T7" fmla="*/ 0 h 11"/>
                  <a:gd name="T8" fmla="*/ 7 w 17"/>
                  <a:gd name="T9" fmla="*/ 0 h 11"/>
                  <a:gd name="T10" fmla="*/ 0 w 17"/>
                  <a:gd name="T11" fmla="*/ 0 h 11"/>
                  <a:gd name="T12" fmla="*/ 0 w 17"/>
                  <a:gd name="T13" fmla="*/ 11 h 11"/>
                  <a:gd name="T14" fmla="*/ 6 w 17"/>
                  <a:gd name="T15" fmla="*/ 11 h 11"/>
                  <a:gd name="T16" fmla="*/ 14 w 17"/>
                  <a:gd name="T17" fmla="*/ 11 h 11"/>
                  <a:gd name="T18" fmla="*/ 16 w 17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1">
                    <a:moveTo>
                      <a:pt x="16" y="9"/>
                    </a:moveTo>
                    <a:cubicBezTo>
                      <a:pt x="17" y="8"/>
                      <a:pt x="17" y="7"/>
                      <a:pt x="17" y="6"/>
                    </a:cubicBezTo>
                    <a:cubicBezTo>
                      <a:pt x="17" y="4"/>
                      <a:pt x="17" y="3"/>
                      <a:pt x="16" y="2"/>
                    </a:cubicBezTo>
                    <a:cubicBezTo>
                      <a:pt x="15" y="1"/>
                      <a:pt x="14" y="1"/>
                      <a:pt x="13" y="0"/>
                    </a:cubicBezTo>
                    <a:cubicBezTo>
                      <a:pt x="12" y="0"/>
                      <a:pt x="10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10" y="11"/>
                      <a:pt x="13" y="11"/>
                      <a:pt x="14" y="11"/>
                    </a:cubicBezTo>
                    <a:cubicBezTo>
                      <a:pt x="15" y="10"/>
                      <a:pt x="16" y="10"/>
                      <a:pt x="16" y="9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694352" y="1365637"/>
            <a:ext cx="1929106" cy="1929106"/>
            <a:chOff x="694352" y="1365637"/>
            <a:chExt cx="1929106" cy="1929106"/>
          </a:xfrm>
        </p:grpSpPr>
        <p:sp>
          <p:nvSpPr>
            <p:cNvPr id="6" name="椭圆 5"/>
            <p:cNvSpPr/>
            <p:nvPr/>
          </p:nvSpPr>
          <p:spPr>
            <a:xfrm>
              <a:off x="694352" y="1365637"/>
              <a:ext cx="1929106" cy="1929106"/>
            </a:xfrm>
            <a:prstGeom prst="ellipse">
              <a:avLst/>
            </a:prstGeom>
            <a:gradFill flip="none" rotWithShape="1">
              <a:gsLst>
                <a:gs pos="20000">
                  <a:srgbClr val="E0E0E0"/>
                </a:gs>
                <a:gs pos="80000">
                  <a:schemeClr val="bg1"/>
                </a:gs>
                <a:gs pos="100000">
                  <a:schemeClr val="accent1">
                    <a:tint val="0"/>
                  </a:scheme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01561" y="2368619"/>
              <a:ext cx="1506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8E6616"/>
                  </a:solidFill>
                </a:rPr>
                <a:t>添加标题</a:t>
              </a:r>
            </a:p>
          </p:txBody>
        </p:sp>
        <p:sp>
          <p:nvSpPr>
            <p:cNvPr id="53" name="Freeform 274"/>
            <p:cNvSpPr>
              <a:spLocks noEditPoints="1"/>
            </p:cNvSpPr>
            <p:nvPr/>
          </p:nvSpPr>
          <p:spPr bwMode="auto">
            <a:xfrm>
              <a:off x="1558584" y="1874848"/>
              <a:ext cx="192088" cy="314325"/>
            </a:xfrm>
            <a:custGeom>
              <a:avLst/>
              <a:gdLst>
                <a:gd name="T0" fmla="*/ 123 w 123"/>
                <a:gd name="T1" fmla="*/ 62 h 200"/>
                <a:gd name="T2" fmla="*/ 62 w 123"/>
                <a:gd name="T3" fmla="*/ 0 h 200"/>
                <a:gd name="T4" fmla="*/ 0 w 123"/>
                <a:gd name="T5" fmla="*/ 62 h 200"/>
                <a:gd name="T6" fmla="*/ 8 w 123"/>
                <a:gd name="T7" fmla="*/ 92 h 200"/>
                <a:gd name="T8" fmla="*/ 8 w 123"/>
                <a:gd name="T9" fmla="*/ 92 h 200"/>
                <a:gd name="T10" fmla="*/ 62 w 123"/>
                <a:gd name="T11" fmla="*/ 200 h 200"/>
                <a:gd name="T12" fmla="*/ 115 w 123"/>
                <a:gd name="T13" fmla="*/ 92 h 200"/>
                <a:gd name="T14" fmla="*/ 115 w 123"/>
                <a:gd name="T15" fmla="*/ 92 h 200"/>
                <a:gd name="T16" fmla="*/ 123 w 123"/>
                <a:gd name="T17" fmla="*/ 62 h 200"/>
                <a:gd name="T18" fmla="*/ 62 w 123"/>
                <a:gd name="T19" fmla="*/ 80 h 200"/>
                <a:gd name="T20" fmla="*/ 36 w 123"/>
                <a:gd name="T21" fmla="*/ 54 h 200"/>
                <a:gd name="T22" fmla="*/ 62 w 123"/>
                <a:gd name="T23" fmla="*/ 28 h 200"/>
                <a:gd name="T24" fmla="*/ 87 w 123"/>
                <a:gd name="T25" fmla="*/ 54 h 200"/>
                <a:gd name="T26" fmla="*/ 62 w 123"/>
                <a:gd name="T27" fmla="*/ 8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" h="200">
                  <a:moveTo>
                    <a:pt x="123" y="62"/>
                  </a:moveTo>
                  <a:cubicBezTo>
                    <a:pt x="123" y="28"/>
                    <a:pt x="96" y="0"/>
                    <a:pt x="62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73"/>
                    <a:pt x="3" y="83"/>
                    <a:pt x="8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62" y="200"/>
                    <a:pt x="62" y="200"/>
                    <a:pt x="62" y="200"/>
                  </a:cubicBezTo>
                  <a:cubicBezTo>
                    <a:pt x="115" y="92"/>
                    <a:pt x="115" y="92"/>
                    <a:pt x="115" y="92"/>
                  </a:cubicBezTo>
                  <a:cubicBezTo>
                    <a:pt x="115" y="92"/>
                    <a:pt x="115" y="92"/>
                    <a:pt x="115" y="92"/>
                  </a:cubicBezTo>
                  <a:cubicBezTo>
                    <a:pt x="120" y="83"/>
                    <a:pt x="123" y="73"/>
                    <a:pt x="123" y="62"/>
                  </a:cubicBezTo>
                  <a:close/>
                  <a:moveTo>
                    <a:pt x="62" y="80"/>
                  </a:moveTo>
                  <a:cubicBezTo>
                    <a:pt x="47" y="80"/>
                    <a:pt x="36" y="68"/>
                    <a:pt x="36" y="54"/>
                  </a:cubicBezTo>
                  <a:cubicBezTo>
                    <a:pt x="36" y="40"/>
                    <a:pt x="47" y="28"/>
                    <a:pt x="62" y="28"/>
                  </a:cubicBezTo>
                  <a:cubicBezTo>
                    <a:pt x="76" y="28"/>
                    <a:pt x="87" y="40"/>
                    <a:pt x="87" y="54"/>
                  </a:cubicBezTo>
                  <a:cubicBezTo>
                    <a:pt x="87" y="68"/>
                    <a:pt x="76" y="80"/>
                    <a:pt x="62" y="80"/>
                  </a:cubicBezTo>
                  <a:close/>
                </a:path>
              </a:pathLst>
            </a:custGeom>
            <a:solidFill>
              <a:srgbClr val="72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3258713" y="4778021"/>
            <a:ext cx="5693334" cy="5693334"/>
            <a:chOff x="3258713" y="4778021"/>
            <a:chExt cx="5693334" cy="5693334"/>
          </a:xfrm>
        </p:grpSpPr>
        <p:sp>
          <p:nvSpPr>
            <p:cNvPr id="4" name="椭圆 3"/>
            <p:cNvSpPr/>
            <p:nvPr/>
          </p:nvSpPr>
          <p:spPr>
            <a:xfrm>
              <a:off x="3390316" y="4909624"/>
              <a:ext cx="5430129" cy="5430129"/>
            </a:xfrm>
            <a:prstGeom prst="ellipse">
              <a:avLst/>
            </a:prstGeom>
            <a:solidFill>
              <a:srgbClr val="7575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3258713" y="4778021"/>
              <a:ext cx="5693334" cy="5693334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5251991" y="5531393"/>
              <a:ext cx="1706777" cy="956829"/>
              <a:chOff x="9371013" y="3957638"/>
              <a:chExt cx="314326" cy="176213"/>
            </a:xfrm>
            <a:solidFill>
              <a:schemeClr val="bg1"/>
            </a:solidFill>
          </p:grpSpPr>
          <p:sp>
            <p:nvSpPr>
              <p:cNvPr id="55" name="Freeform 352"/>
              <p:cNvSpPr>
                <a:spLocks noEditPoints="1"/>
              </p:cNvSpPr>
              <p:nvPr/>
            </p:nvSpPr>
            <p:spPr bwMode="auto">
              <a:xfrm>
                <a:off x="9483726" y="3965576"/>
                <a:ext cx="82550" cy="85725"/>
              </a:xfrm>
              <a:custGeom>
                <a:avLst/>
                <a:gdLst>
                  <a:gd name="T0" fmla="*/ 53 w 53"/>
                  <a:gd name="T1" fmla="*/ 28 h 55"/>
                  <a:gd name="T2" fmla="*/ 26 w 53"/>
                  <a:gd name="T3" fmla="*/ 0 h 55"/>
                  <a:gd name="T4" fmla="*/ 5 w 53"/>
                  <a:gd name="T5" fmla="*/ 11 h 55"/>
                  <a:gd name="T6" fmla="*/ 5 w 53"/>
                  <a:gd name="T7" fmla="*/ 11 h 55"/>
                  <a:gd name="T8" fmla="*/ 4 w 53"/>
                  <a:gd name="T9" fmla="*/ 12 h 55"/>
                  <a:gd name="T10" fmla="*/ 0 w 53"/>
                  <a:gd name="T11" fmla="*/ 28 h 55"/>
                  <a:gd name="T12" fmla="*/ 26 w 53"/>
                  <a:gd name="T13" fmla="*/ 55 h 55"/>
                  <a:gd name="T14" fmla="*/ 53 w 53"/>
                  <a:gd name="T15" fmla="*/ 28 h 55"/>
                  <a:gd name="T16" fmla="*/ 26 w 53"/>
                  <a:gd name="T17" fmla="*/ 6 h 55"/>
                  <a:gd name="T18" fmla="*/ 38 w 53"/>
                  <a:gd name="T19" fmla="*/ 10 h 55"/>
                  <a:gd name="T20" fmla="*/ 26 w 53"/>
                  <a:gd name="T21" fmla="*/ 15 h 55"/>
                  <a:gd name="T22" fmla="*/ 11 w 53"/>
                  <a:gd name="T23" fmla="*/ 13 h 55"/>
                  <a:gd name="T24" fmla="*/ 26 w 53"/>
                  <a:gd name="T25" fmla="*/ 6 h 55"/>
                  <a:gd name="T26" fmla="*/ 26 w 53"/>
                  <a:gd name="T27" fmla="*/ 50 h 55"/>
                  <a:gd name="T28" fmla="*/ 5 w 53"/>
                  <a:gd name="T29" fmla="*/ 28 h 55"/>
                  <a:gd name="T30" fmla="*/ 8 w 53"/>
                  <a:gd name="T31" fmla="*/ 17 h 55"/>
                  <a:gd name="T32" fmla="*/ 20 w 53"/>
                  <a:gd name="T33" fmla="*/ 21 h 55"/>
                  <a:gd name="T34" fmla="*/ 28 w 53"/>
                  <a:gd name="T35" fmla="*/ 19 h 55"/>
                  <a:gd name="T36" fmla="*/ 43 w 53"/>
                  <a:gd name="T37" fmla="*/ 16 h 55"/>
                  <a:gd name="T38" fmla="*/ 44 w 53"/>
                  <a:gd name="T39" fmla="*/ 16 h 55"/>
                  <a:gd name="T40" fmla="*/ 47 w 53"/>
                  <a:gd name="T41" fmla="*/ 28 h 55"/>
                  <a:gd name="T42" fmla="*/ 26 w 53"/>
                  <a:gd name="T43" fmla="*/ 5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3" h="55">
                    <a:moveTo>
                      <a:pt x="53" y="28"/>
                    </a:moveTo>
                    <a:cubicBezTo>
                      <a:pt x="53" y="13"/>
                      <a:pt x="41" y="0"/>
                      <a:pt x="26" y="0"/>
                    </a:cubicBezTo>
                    <a:cubicBezTo>
                      <a:pt x="18" y="0"/>
                      <a:pt x="10" y="5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2"/>
                      <a:pt x="5" y="12"/>
                      <a:pt x="4" y="12"/>
                    </a:cubicBezTo>
                    <a:cubicBezTo>
                      <a:pt x="1" y="17"/>
                      <a:pt x="0" y="22"/>
                      <a:pt x="0" y="28"/>
                    </a:cubicBezTo>
                    <a:cubicBezTo>
                      <a:pt x="0" y="43"/>
                      <a:pt x="12" y="55"/>
                      <a:pt x="26" y="55"/>
                    </a:cubicBezTo>
                    <a:cubicBezTo>
                      <a:pt x="41" y="55"/>
                      <a:pt x="53" y="43"/>
                      <a:pt x="53" y="28"/>
                    </a:cubicBezTo>
                    <a:close/>
                    <a:moveTo>
                      <a:pt x="26" y="6"/>
                    </a:moveTo>
                    <a:cubicBezTo>
                      <a:pt x="31" y="6"/>
                      <a:pt x="35" y="8"/>
                      <a:pt x="38" y="10"/>
                    </a:cubicBezTo>
                    <a:cubicBezTo>
                      <a:pt x="35" y="10"/>
                      <a:pt x="31" y="12"/>
                      <a:pt x="26" y="15"/>
                    </a:cubicBezTo>
                    <a:cubicBezTo>
                      <a:pt x="20" y="18"/>
                      <a:pt x="14" y="15"/>
                      <a:pt x="11" y="13"/>
                    </a:cubicBezTo>
                    <a:cubicBezTo>
                      <a:pt x="15" y="9"/>
                      <a:pt x="20" y="6"/>
                      <a:pt x="26" y="6"/>
                    </a:cubicBezTo>
                    <a:close/>
                    <a:moveTo>
                      <a:pt x="26" y="50"/>
                    </a:moveTo>
                    <a:cubicBezTo>
                      <a:pt x="15" y="50"/>
                      <a:pt x="5" y="40"/>
                      <a:pt x="5" y="28"/>
                    </a:cubicBezTo>
                    <a:cubicBezTo>
                      <a:pt x="5" y="24"/>
                      <a:pt x="7" y="20"/>
                      <a:pt x="8" y="17"/>
                    </a:cubicBezTo>
                    <a:cubicBezTo>
                      <a:pt x="11" y="19"/>
                      <a:pt x="15" y="21"/>
                      <a:pt x="20" y="21"/>
                    </a:cubicBezTo>
                    <a:cubicBezTo>
                      <a:pt x="23" y="21"/>
                      <a:pt x="25" y="20"/>
                      <a:pt x="28" y="19"/>
                    </a:cubicBezTo>
                    <a:cubicBezTo>
                      <a:pt x="37" y="14"/>
                      <a:pt x="39" y="14"/>
                      <a:pt x="43" y="16"/>
                    </a:cubicBezTo>
                    <a:cubicBezTo>
                      <a:pt x="43" y="16"/>
                      <a:pt x="44" y="16"/>
                      <a:pt x="44" y="16"/>
                    </a:cubicBezTo>
                    <a:cubicBezTo>
                      <a:pt x="46" y="19"/>
                      <a:pt x="47" y="23"/>
                      <a:pt x="47" y="28"/>
                    </a:cubicBezTo>
                    <a:cubicBezTo>
                      <a:pt x="47" y="40"/>
                      <a:pt x="38" y="50"/>
                      <a:pt x="2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6" name="Freeform 353"/>
              <p:cNvSpPr/>
              <p:nvPr/>
            </p:nvSpPr>
            <p:spPr bwMode="auto">
              <a:xfrm>
                <a:off x="9580563" y="4022726"/>
                <a:ext cx="41275" cy="65088"/>
              </a:xfrm>
              <a:custGeom>
                <a:avLst/>
                <a:gdLst>
                  <a:gd name="T0" fmla="*/ 24 w 27"/>
                  <a:gd name="T1" fmla="*/ 12 h 41"/>
                  <a:gd name="T2" fmla="*/ 27 w 27"/>
                  <a:gd name="T3" fmla="*/ 7 h 41"/>
                  <a:gd name="T4" fmla="*/ 27 w 27"/>
                  <a:gd name="T5" fmla="*/ 6 h 41"/>
                  <a:gd name="T6" fmla="*/ 26 w 27"/>
                  <a:gd name="T7" fmla="*/ 5 h 41"/>
                  <a:gd name="T8" fmla="*/ 16 w 27"/>
                  <a:gd name="T9" fmla="*/ 1 h 41"/>
                  <a:gd name="T10" fmla="*/ 15 w 27"/>
                  <a:gd name="T11" fmla="*/ 1 h 41"/>
                  <a:gd name="T12" fmla="*/ 0 w 27"/>
                  <a:gd name="T13" fmla="*/ 18 h 41"/>
                  <a:gd name="T14" fmla="*/ 14 w 27"/>
                  <a:gd name="T15" fmla="*/ 41 h 41"/>
                  <a:gd name="T16" fmla="*/ 22 w 27"/>
                  <a:gd name="T17" fmla="*/ 41 h 41"/>
                  <a:gd name="T18" fmla="*/ 23 w 27"/>
                  <a:gd name="T19" fmla="*/ 41 h 41"/>
                  <a:gd name="T20" fmla="*/ 27 w 27"/>
                  <a:gd name="T21" fmla="*/ 18 h 41"/>
                  <a:gd name="T22" fmla="*/ 27 w 27"/>
                  <a:gd name="T23" fmla="*/ 18 h 41"/>
                  <a:gd name="T24" fmla="*/ 24 w 27"/>
                  <a:gd name="T25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41">
                    <a:moveTo>
                      <a:pt x="24" y="12"/>
                    </a:moveTo>
                    <a:cubicBezTo>
                      <a:pt x="24" y="10"/>
                      <a:pt x="25" y="8"/>
                      <a:pt x="27" y="7"/>
                    </a:cubicBezTo>
                    <a:cubicBezTo>
                      <a:pt x="27" y="7"/>
                      <a:pt x="27" y="7"/>
                      <a:pt x="27" y="6"/>
                    </a:cubicBezTo>
                    <a:cubicBezTo>
                      <a:pt x="27" y="6"/>
                      <a:pt x="27" y="6"/>
                      <a:pt x="26" y="5"/>
                    </a:cubicBezTo>
                    <a:cubicBezTo>
                      <a:pt x="23" y="5"/>
                      <a:pt x="19" y="3"/>
                      <a:pt x="16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8" y="4"/>
                      <a:pt x="3" y="10"/>
                      <a:pt x="0" y="18"/>
                    </a:cubicBezTo>
                    <a:cubicBezTo>
                      <a:pt x="6" y="24"/>
                      <a:pt x="11" y="32"/>
                      <a:pt x="14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5" y="16"/>
                      <a:pt x="24" y="14"/>
                      <a:pt x="24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7" name="Freeform 354"/>
              <p:cNvSpPr/>
              <p:nvPr/>
            </p:nvSpPr>
            <p:spPr bwMode="auto">
              <a:xfrm>
                <a:off x="9632951" y="4022726"/>
                <a:ext cx="52388" cy="65088"/>
              </a:xfrm>
              <a:custGeom>
                <a:avLst/>
                <a:gdLst>
                  <a:gd name="T0" fmla="*/ 12 w 33"/>
                  <a:gd name="T1" fmla="*/ 1 h 41"/>
                  <a:gd name="T2" fmla="*/ 11 w 33"/>
                  <a:gd name="T3" fmla="*/ 1 h 41"/>
                  <a:gd name="T4" fmla="*/ 1 w 33"/>
                  <a:gd name="T5" fmla="*/ 5 h 41"/>
                  <a:gd name="T6" fmla="*/ 0 w 33"/>
                  <a:gd name="T7" fmla="*/ 6 h 41"/>
                  <a:gd name="T8" fmla="*/ 1 w 33"/>
                  <a:gd name="T9" fmla="*/ 7 h 41"/>
                  <a:gd name="T10" fmla="*/ 3 w 33"/>
                  <a:gd name="T11" fmla="*/ 12 h 41"/>
                  <a:gd name="T12" fmla="*/ 0 w 33"/>
                  <a:gd name="T13" fmla="*/ 18 h 41"/>
                  <a:gd name="T14" fmla="*/ 0 w 33"/>
                  <a:gd name="T15" fmla="*/ 18 h 41"/>
                  <a:gd name="T16" fmla="*/ 4 w 33"/>
                  <a:gd name="T17" fmla="*/ 41 h 41"/>
                  <a:gd name="T18" fmla="*/ 5 w 33"/>
                  <a:gd name="T19" fmla="*/ 41 h 41"/>
                  <a:gd name="T20" fmla="*/ 32 w 33"/>
                  <a:gd name="T21" fmla="*/ 41 h 41"/>
                  <a:gd name="T22" fmla="*/ 32 w 33"/>
                  <a:gd name="T23" fmla="*/ 41 h 41"/>
                  <a:gd name="T24" fmla="*/ 33 w 33"/>
                  <a:gd name="T25" fmla="*/ 40 h 41"/>
                  <a:gd name="T26" fmla="*/ 12 w 33"/>
                  <a:gd name="T27" fmla="*/ 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41">
                    <a:moveTo>
                      <a:pt x="12" y="1"/>
                    </a:moveTo>
                    <a:cubicBezTo>
                      <a:pt x="11" y="0"/>
                      <a:pt x="11" y="0"/>
                      <a:pt x="11" y="1"/>
                    </a:cubicBezTo>
                    <a:cubicBezTo>
                      <a:pt x="8" y="3"/>
                      <a:pt x="5" y="5"/>
                      <a:pt x="1" y="5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2" y="8"/>
                      <a:pt x="3" y="10"/>
                      <a:pt x="3" y="12"/>
                    </a:cubicBezTo>
                    <a:cubicBezTo>
                      <a:pt x="3" y="14"/>
                      <a:pt x="2" y="16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41"/>
                      <a:pt x="4" y="41"/>
                      <a:pt x="5" y="4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2" y="41"/>
                      <a:pt x="33" y="41"/>
                      <a:pt x="33" y="40"/>
                    </a:cubicBezTo>
                    <a:cubicBezTo>
                      <a:pt x="32" y="22"/>
                      <a:pt x="24" y="7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8" name="Freeform 355"/>
              <p:cNvSpPr>
                <a:spLocks noEditPoints="1"/>
              </p:cNvSpPr>
              <p:nvPr/>
            </p:nvSpPr>
            <p:spPr bwMode="auto">
              <a:xfrm>
                <a:off x="9596438" y="3957638"/>
                <a:ext cx="65088" cy="65088"/>
              </a:xfrm>
              <a:custGeom>
                <a:avLst/>
                <a:gdLst>
                  <a:gd name="T0" fmla="*/ 42 w 42"/>
                  <a:gd name="T1" fmla="*/ 21 h 42"/>
                  <a:gd name="T2" fmla="*/ 21 w 42"/>
                  <a:gd name="T3" fmla="*/ 0 h 42"/>
                  <a:gd name="T4" fmla="*/ 4 w 42"/>
                  <a:gd name="T5" fmla="*/ 8 h 42"/>
                  <a:gd name="T6" fmla="*/ 4 w 42"/>
                  <a:gd name="T7" fmla="*/ 8 h 42"/>
                  <a:gd name="T8" fmla="*/ 3 w 42"/>
                  <a:gd name="T9" fmla="*/ 9 h 42"/>
                  <a:gd name="T10" fmla="*/ 0 w 42"/>
                  <a:gd name="T11" fmla="*/ 21 h 42"/>
                  <a:gd name="T12" fmla="*/ 21 w 42"/>
                  <a:gd name="T13" fmla="*/ 42 h 42"/>
                  <a:gd name="T14" fmla="*/ 42 w 42"/>
                  <a:gd name="T15" fmla="*/ 21 h 42"/>
                  <a:gd name="T16" fmla="*/ 21 w 42"/>
                  <a:gd name="T17" fmla="*/ 4 h 42"/>
                  <a:gd name="T18" fmla="*/ 30 w 42"/>
                  <a:gd name="T19" fmla="*/ 7 h 42"/>
                  <a:gd name="T20" fmla="*/ 20 w 42"/>
                  <a:gd name="T21" fmla="*/ 11 h 42"/>
                  <a:gd name="T22" fmla="*/ 9 w 42"/>
                  <a:gd name="T23" fmla="*/ 10 h 42"/>
                  <a:gd name="T24" fmla="*/ 21 w 42"/>
                  <a:gd name="T25" fmla="*/ 4 h 42"/>
                  <a:gd name="T26" fmla="*/ 21 w 42"/>
                  <a:gd name="T27" fmla="*/ 38 h 42"/>
                  <a:gd name="T28" fmla="*/ 4 w 42"/>
                  <a:gd name="T29" fmla="*/ 21 h 42"/>
                  <a:gd name="T30" fmla="*/ 6 w 42"/>
                  <a:gd name="T31" fmla="*/ 13 h 42"/>
                  <a:gd name="T32" fmla="*/ 16 w 42"/>
                  <a:gd name="T33" fmla="*/ 15 h 42"/>
                  <a:gd name="T34" fmla="*/ 22 w 42"/>
                  <a:gd name="T35" fmla="*/ 14 h 42"/>
                  <a:gd name="T36" fmla="*/ 34 w 42"/>
                  <a:gd name="T37" fmla="*/ 11 h 42"/>
                  <a:gd name="T38" fmla="*/ 34 w 42"/>
                  <a:gd name="T39" fmla="*/ 11 h 42"/>
                  <a:gd name="T40" fmla="*/ 37 w 42"/>
                  <a:gd name="T41" fmla="*/ 21 h 42"/>
                  <a:gd name="T42" fmla="*/ 21 w 42"/>
                  <a:gd name="T43" fmla="*/ 3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cubicBezTo>
                      <a:pt x="42" y="9"/>
                      <a:pt x="32" y="0"/>
                      <a:pt x="21" y="0"/>
                    </a:cubicBezTo>
                    <a:cubicBezTo>
                      <a:pt x="14" y="0"/>
                      <a:pt x="8" y="3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3" y="9"/>
                      <a:pt x="3" y="9"/>
                    </a:cubicBezTo>
                    <a:cubicBezTo>
                      <a:pt x="1" y="12"/>
                      <a:pt x="0" y="17"/>
                      <a:pt x="0" y="21"/>
                    </a:cubicBezTo>
                    <a:cubicBezTo>
                      <a:pt x="0" y="33"/>
                      <a:pt x="9" y="42"/>
                      <a:pt x="21" y="42"/>
                    </a:cubicBezTo>
                    <a:cubicBezTo>
                      <a:pt x="32" y="42"/>
                      <a:pt x="42" y="33"/>
                      <a:pt x="42" y="21"/>
                    </a:cubicBezTo>
                    <a:close/>
                    <a:moveTo>
                      <a:pt x="21" y="4"/>
                    </a:moveTo>
                    <a:cubicBezTo>
                      <a:pt x="24" y="4"/>
                      <a:pt x="27" y="5"/>
                      <a:pt x="30" y="7"/>
                    </a:cubicBezTo>
                    <a:cubicBezTo>
                      <a:pt x="27" y="7"/>
                      <a:pt x="24" y="8"/>
                      <a:pt x="20" y="11"/>
                    </a:cubicBezTo>
                    <a:cubicBezTo>
                      <a:pt x="16" y="13"/>
                      <a:pt x="11" y="11"/>
                      <a:pt x="9" y="10"/>
                    </a:cubicBezTo>
                    <a:cubicBezTo>
                      <a:pt x="12" y="6"/>
                      <a:pt x="16" y="4"/>
                      <a:pt x="21" y="4"/>
                    </a:cubicBezTo>
                    <a:close/>
                    <a:moveTo>
                      <a:pt x="21" y="38"/>
                    </a:moveTo>
                    <a:cubicBezTo>
                      <a:pt x="12" y="38"/>
                      <a:pt x="4" y="30"/>
                      <a:pt x="4" y="21"/>
                    </a:cubicBezTo>
                    <a:cubicBezTo>
                      <a:pt x="4" y="18"/>
                      <a:pt x="5" y="15"/>
                      <a:pt x="6" y="13"/>
                    </a:cubicBezTo>
                    <a:cubicBezTo>
                      <a:pt x="9" y="14"/>
                      <a:pt x="12" y="15"/>
                      <a:pt x="16" y="15"/>
                    </a:cubicBezTo>
                    <a:cubicBezTo>
                      <a:pt x="18" y="15"/>
                      <a:pt x="20" y="15"/>
                      <a:pt x="22" y="14"/>
                    </a:cubicBezTo>
                    <a:cubicBezTo>
                      <a:pt x="29" y="10"/>
                      <a:pt x="31" y="10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6" y="14"/>
                      <a:pt x="37" y="17"/>
                      <a:pt x="37" y="21"/>
                    </a:cubicBezTo>
                    <a:cubicBezTo>
                      <a:pt x="37" y="30"/>
                      <a:pt x="30" y="38"/>
                      <a:pt x="2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9" name="Freeform 356"/>
              <p:cNvSpPr/>
              <p:nvPr/>
            </p:nvSpPr>
            <p:spPr bwMode="auto">
              <a:xfrm>
                <a:off x="9371013" y="4022726"/>
                <a:ext cx="50800" cy="65088"/>
              </a:xfrm>
              <a:custGeom>
                <a:avLst/>
                <a:gdLst>
                  <a:gd name="T0" fmla="*/ 30 w 33"/>
                  <a:gd name="T1" fmla="*/ 12 h 41"/>
                  <a:gd name="T2" fmla="*/ 32 w 33"/>
                  <a:gd name="T3" fmla="*/ 7 h 41"/>
                  <a:gd name="T4" fmla="*/ 33 w 33"/>
                  <a:gd name="T5" fmla="*/ 6 h 41"/>
                  <a:gd name="T6" fmla="*/ 32 w 33"/>
                  <a:gd name="T7" fmla="*/ 5 h 41"/>
                  <a:gd name="T8" fmla="*/ 22 w 33"/>
                  <a:gd name="T9" fmla="*/ 1 h 41"/>
                  <a:gd name="T10" fmla="*/ 21 w 33"/>
                  <a:gd name="T11" fmla="*/ 1 h 41"/>
                  <a:gd name="T12" fmla="*/ 0 w 33"/>
                  <a:gd name="T13" fmla="*/ 40 h 41"/>
                  <a:gd name="T14" fmla="*/ 1 w 33"/>
                  <a:gd name="T15" fmla="*/ 41 h 41"/>
                  <a:gd name="T16" fmla="*/ 1 w 33"/>
                  <a:gd name="T17" fmla="*/ 41 h 41"/>
                  <a:gd name="T18" fmla="*/ 28 w 33"/>
                  <a:gd name="T19" fmla="*/ 41 h 41"/>
                  <a:gd name="T20" fmla="*/ 29 w 33"/>
                  <a:gd name="T21" fmla="*/ 41 h 41"/>
                  <a:gd name="T22" fmla="*/ 33 w 33"/>
                  <a:gd name="T23" fmla="*/ 18 h 41"/>
                  <a:gd name="T24" fmla="*/ 33 w 33"/>
                  <a:gd name="T25" fmla="*/ 18 h 41"/>
                  <a:gd name="T26" fmla="*/ 30 w 33"/>
                  <a:gd name="T27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41">
                    <a:moveTo>
                      <a:pt x="30" y="12"/>
                    </a:moveTo>
                    <a:cubicBezTo>
                      <a:pt x="30" y="10"/>
                      <a:pt x="31" y="8"/>
                      <a:pt x="32" y="7"/>
                    </a:cubicBezTo>
                    <a:cubicBezTo>
                      <a:pt x="33" y="7"/>
                      <a:pt x="33" y="7"/>
                      <a:pt x="33" y="6"/>
                    </a:cubicBezTo>
                    <a:cubicBezTo>
                      <a:pt x="33" y="6"/>
                      <a:pt x="32" y="6"/>
                      <a:pt x="32" y="5"/>
                    </a:cubicBezTo>
                    <a:cubicBezTo>
                      <a:pt x="28" y="5"/>
                      <a:pt x="25" y="3"/>
                      <a:pt x="22" y="1"/>
                    </a:cubicBezTo>
                    <a:cubicBezTo>
                      <a:pt x="22" y="0"/>
                      <a:pt x="22" y="0"/>
                      <a:pt x="21" y="1"/>
                    </a:cubicBezTo>
                    <a:cubicBezTo>
                      <a:pt x="9" y="7"/>
                      <a:pt x="1" y="22"/>
                      <a:pt x="0" y="40"/>
                    </a:cubicBezTo>
                    <a:cubicBezTo>
                      <a:pt x="0" y="41"/>
                      <a:pt x="1" y="41"/>
                      <a:pt x="1" y="41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1" y="16"/>
                      <a:pt x="30" y="14"/>
                      <a:pt x="3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0" name="Freeform 357"/>
              <p:cNvSpPr/>
              <p:nvPr/>
            </p:nvSpPr>
            <p:spPr bwMode="auto">
              <a:xfrm>
                <a:off x="9432926" y="4022726"/>
                <a:ext cx="41275" cy="65088"/>
              </a:xfrm>
              <a:custGeom>
                <a:avLst/>
                <a:gdLst>
                  <a:gd name="T0" fmla="*/ 26 w 26"/>
                  <a:gd name="T1" fmla="*/ 16 h 41"/>
                  <a:gd name="T2" fmla="*/ 12 w 26"/>
                  <a:gd name="T3" fmla="*/ 1 h 41"/>
                  <a:gd name="T4" fmla="*/ 11 w 26"/>
                  <a:gd name="T5" fmla="*/ 1 h 41"/>
                  <a:gd name="T6" fmla="*/ 1 w 26"/>
                  <a:gd name="T7" fmla="*/ 5 h 41"/>
                  <a:gd name="T8" fmla="*/ 0 w 26"/>
                  <a:gd name="T9" fmla="*/ 6 h 41"/>
                  <a:gd name="T10" fmla="*/ 0 w 26"/>
                  <a:gd name="T11" fmla="*/ 7 h 41"/>
                  <a:gd name="T12" fmla="*/ 3 w 26"/>
                  <a:gd name="T13" fmla="*/ 12 h 41"/>
                  <a:gd name="T14" fmla="*/ 0 w 26"/>
                  <a:gd name="T15" fmla="*/ 18 h 41"/>
                  <a:gd name="T16" fmla="*/ 0 w 26"/>
                  <a:gd name="T17" fmla="*/ 18 h 41"/>
                  <a:gd name="T18" fmla="*/ 4 w 26"/>
                  <a:gd name="T19" fmla="*/ 41 h 41"/>
                  <a:gd name="T20" fmla="*/ 5 w 26"/>
                  <a:gd name="T21" fmla="*/ 41 h 41"/>
                  <a:gd name="T22" fmla="*/ 9 w 26"/>
                  <a:gd name="T23" fmla="*/ 41 h 41"/>
                  <a:gd name="T24" fmla="*/ 26 w 26"/>
                  <a:gd name="T25" fmla="*/ 1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41">
                    <a:moveTo>
                      <a:pt x="26" y="16"/>
                    </a:moveTo>
                    <a:cubicBezTo>
                      <a:pt x="23" y="9"/>
                      <a:pt x="18" y="4"/>
                      <a:pt x="12" y="1"/>
                    </a:cubicBezTo>
                    <a:cubicBezTo>
                      <a:pt x="11" y="0"/>
                      <a:pt x="11" y="0"/>
                      <a:pt x="11" y="1"/>
                    </a:cubicBezTo>
                    <a:cubicBezTo>
                      <a:pt x="8" y="3"/>
                      <a:pt x="4" y="5"/>
                      <a:pt x="1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3" y="10"/>
                      <a:pt x="3" y="12"/>
                    </a:cubicBezTo>
                    <a:cubicBezTo>
                      <a:pt x="3" y="14"/>
                      <a:pt x="2" y="16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41"/>
                      <a:pt x="4" y="41"/>
                      <a:pt x="5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12" y="31"/>
                      <a:pt x="18" y="22"/>
                      <a:pt x="2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1" name="Freeform 358"/>
              <p:cNvSpPr>
                <a:spLocks noEditPoints="1"/>
              </p:cNvSpPr>
              <p:nvPr/>
            </p:nvSpPr>
            <p:spPr bwMode="auto">
              <a:xfrm>
                <a:off x="9394826" y="3957638"/>
                <a:ext cx="65088" cy="65088"/>
              </a:xfrm>
              <a:custGeom>
                <a:avLst/>
                <a:gdLst>
                  <a:gd name="T0" fmla="*/ 41 w 41"/>
                  <a:gd name="T1" fmla="*/ 21 h 42"/>
                  <a:gd name="T2" fmla="*/ 20 w 41"/>
                  <a:gd name="T3" fmla="*/ 0 h 42"/>
                  <a:gd name="T4" fmla="*/ 4 w 41"/>
                  <a:gd name="T5" fmla="*/ 8 h 42"/>
                  <a:gd name="T6" fmla="*/ 4 w 41"/>
                  <a:gd name="T7" fmla="*/ 8 h 42"/>
                  <a:gd name="T8" fmla="*/ 3 w 41"/>
                  <a:gd name="T9" fmla="*/ 9 h 42"/>
                  <a:gd name="T10" fmla="*/ 0 w 41"/>
                  <a:gd name="T11" fmla="*/ 21 h 42"/>
                  <a:gd name="T12" fmla="*/ 20 w 41"/>
                  <a:gd name="T13" fmla="*/ 42 h 42"/>
                  <a:gd name="T14" fmla="*/ 41 w 41"/>
                  <a:gd name="T15" fmla="*/ 21 h 42"/>
                  <a:gd name="T16" fmla="*/ 20 w 41"/>
                  <a:gd name="T17" fmla="*/ 4 h 42"/>
                  <a:gd name="T18" fmla="*/ 29 w 41"/>
                  <a:gd name="T19" fmla="*/ 7 h 42"/>
                  <a:gd name="T20" fmla="*/ 20 w 41"/>
                  <a:gd name="T21" fmla="*/ 11 h 42"/>
                  <a:gd name="T22" fmla="*/ 8 w 41"/>
                  <a:gd name="T23" fmla="*/ 10 h 42"/>
                  <a:gd name="T24" fmla="*/ 20 w 41"/>
                  <a:gd name="T25" fmla="*/ 4 h 42"/>
                  <a:gd name="T26" fmla="*/ 20 w 41"/>
                  <a:gd name="T27" fmla="*/ 38 h 42"/>
                  <a:gd name="T28" fmla="*/ 4 w 41"/>
                  <a:gd name="T29" fmla="*/ 21 h 42"/>
                  <a:gd name="T30" fmla="*/ 6 w 41"/>
                  <a:gd name="T31" fmla="*/ 13 h 42"/>
                  <a:gd name="T32" fmla="*/ 15 w 41"/>
                  <a:gd name="T33" fmla="*/ 15 h 42"/>
                  <a:gd name="T34" fmla="*/ 21 w 41"/>
                  <a:gd name="T35" fmla="*/ 14 h 42"/>
                  <a:gd name="T36" fmla="*/ 33 w 41"/>
                  <a:gd name="T37" fmla="*/ 11 h 42"/>
                  <a:gd name="T38" fmla="*/ 34 w 41"/>
                  <a:gd name="T39" fmla="*/ 11 h 42"/>
                  <a:gd name="T40" fmla="*/ 37 w 41"/>
                  <a:gd name="T41" fmla="*/ 21 h 42"/>
                  <a:gd name="T42" fmla="*/ 20 w 41"/>
                  <a:gd name="T43" fmla="*/ 3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" h="42">
                    <a:moveTo>
                      <a:pt x="41" y="21"/>
                    </a:moveTo>
                    <a:cubicBezTo>
                      <a:pt x="41" y="9"/>
                      <a:pt x="32" y="0"/>
                      <a:pt x="20" y="0"/>
                    </a:cubicBezTo>
                    <a:cubicBezTo>
                      <a:pt x="14" y="0"/>
                      <a:pt x="8" y="3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3" y="9"/>
                      <a:pt x="3" y="9"/>
                    </a:cubicBezTo>
                    <a:cubicBezTo>
                      <a:pt x="1" y="12"/>
                      <a:pt x="0" y="17"/>
                      <a:pt x="0" y="21"/>
                    </a:cubicBezTo>
                    <a:cubicBezTo>
                      <a:pt x="0" y="33"/>
                      <a:pt x="9" y="42"/>
                      <a:pt x="20" y="42"/>
                    </a:cubicBezTo>
                    <a:cubicBezTo>
                      <a:pt x="32" y="42"/>
                      <a:pt x="41" y="33"/>
                      <a:pt x="41" y="21"/>
                    </a:cubicBezTo>
                    <a:close/>
                    <a:moveTo>
                      <a:pt x="20" y="4"/>
                    </a:moveTo>
                    <a:cubicBezTo>
                      <a:pt x="24" y="4"/>
                      <a:pt x="27" y="5"/>
                      <a:pt x="29" y="7"/>
                    </a:cubicBezTo>
                    <a:cubicBezTo>
                      <a:pt x="27" y="7"/>
                      <a:pt x="24" y="8"/>
                      <a:pt x="20" y="11"/>
                    </a:cubicBezTo>
                    <a:cubicBezTo>
                      <a:pt x="16" y="13"/>
                      <a:pt x="11" y="11"/>
                      <a:pt x="8" y="10"/>
                    </a:cubicBezTo>
                    <a:cubicBezTo>
                      <a:pt x="11" y="6"/>
                      <a:pt x="16" y="4"/>
                      <a:pt x="20" y="4"/>
                    </a:cubicBezTo>
                    <a:close/>
                    <a:moveTo>
                      <a:pt x="20" y="38"/>
                    </a:moveTo>
                    <a:cubicBezTo>
                      <a:pt x="11" y="38"/>
                      <a:pt x="4" y="30"/>
                      <a:pt x="4" y="21"/>
                    </a:cubicBezTo>
                    <a:cubicBezTo>
                      <a:pt x="4" y="18"/>
                      <a:pt x="5" y="15"/>
                      <a:pt x="6" y="13"/>
                    </a:cubicBezTo>
                    <a:cubicBezTo>
                      <a:pt x="9" y="14"/>
                      <a:pt x="12" y="15"/>
                      <a:pt x="15" y="15"/>
                    </a:cubicBezTo>
                    <a:cubicBezTo>
                      <a:pt x="17" y="15"/>
                      <a:pt x="19" y="15"/>
                      <a:pt x="21" y="14"/>
                    </a:cubicBezTo>
                    <a:cubicBezTo>
                      <a:pt x="29" y="10"/>
                      <a:pt x="31" y="10"/>
                      <a:pt x="33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6" y="14"/>
                      <a:pt x="37" y="17"/>
                      <a:pt x="37" y="21"/>
                    </a:cubicBezTo>
                    <a:cubicBezTo>
                      <a:pt x="37" y="30"/>
                      <a:pt x="29" y="38"/>
                      <a:pt x="20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2" name="Freeform 359"/>
              <p:cNvSpPr/>
              <p:nvPr/>
            </p:nvSpPr>
            <p:spPr bwMode="auto">
              <a:xfrm>
                <a:off x="9451976" y="4051301"/>
                <a:ext cx="65088" cy="82550"/>
              </a:xfrm>
              <a:custGeom>
                <a:avLst/>
                <a:gdLst>
                  <a:gd name="T0" fmla="*/ 38 w 42"/>
                  <a:gd name="T1" fmla="*/ 15 h 53"/>
                  <a:gd name="T2" fmla="*/ 41 w 42"/>
                  <a:gd name="T3" fmla="*/ 9 h 53"/>
                  <a:gd name="T4" fmla="*/ 42 w 42"/>
                  <a:gd name="T5" fmla="*/ 8 h 53"/>
                  <a:gd name="T6" fmla="*/ 41 w 42"/>
                  <a:gd name="T7" fmla="*/ 7 h 53"/>
                  <a:gd name="T8" fmla="*/ 28 w 42"/>
                  <a:gd name="T9" fmla="*/ 1 h 53"/>
                  <a:gd name="T10" fmla="*/ 27 w 42"/>
                  <a:gd name="T11" fmla="*/ 0 h 53"/>
                  <a:gd name="T12" fmla="*/ 0 w 42"/>
                  <a:gd name="T13" fmla="*/ 52 h 53"/>
                  <a:gd name="T14" fmla="*/ 1 w 42"/>
                  <a:gd name="T15" fmla="*/ 52 h 53"/>
                  <a:gd name="T16" fmla="*/ 2 w 42"/>
                  <a:gd name="T17" fmla="*/ 53 h 53"/>
                  <a:gd name="T18" fmla="*/ 36 w 42"/>
                  <a:gd name="T19" fmla="*/ 53 h 53"/>
                  <a:gd name="T20" fmla="*/ 37 w 42"/>
                  <a:gd name="T21" fmla="*/ 52 h 53"/>
                  <a:gd name="T22" fmla="*/ 42 w 42"/>
                  <a:gd name="T23" fmla="*/ 23 h 53"/>
                  <a:gd name="T24" fmla="*/ 42 w 42"/>
                  <a:gd name="T25" fmla="*/ 22 h 53"/>
                  <a:gd name="T26" fmla="*/ 38 w 42"/>
                  <a:gd name="T27" fmla="*/ 1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53">
                    <a:moveTo>
                      <a:pt x="38" y="15"/>
                    </a:moveTo>
                    <a:cubicBezTo>
                      <a:pt x="38" y="13"/>
                      <a:pt x="39" y="10"/>
                      <a:pt x="41" y="9"/>
                    </a:cubicBezTo>
                    <a:cubicBezTo>
                      <a:pt x="42" y="9"/>
                      <a:pt x="42" y="8"/>
                      <a:pt x="42" y="8"/>
                    </a:cubicBezTo>
                    <a:cubicBezTo>
                      <a:pt x="42" y="7"/>
                      <a:pt x="41" y="7"/>
                      <a:pt x="41" y="7"/>
                    </a:cubicBezTo>
                    <a:cubicBezTo>
                      <a:pt x="36" y="6"/>
                      <a:pt x="32" y="4"/>
                      <a:pt x="28" y="1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11" y="9"/>
                      <a:pt x="1" y="28"/>
                      <a:pt x="0" y="52"/>
                    </a:cubicBezTo>
                    <a:cubicBezTo>
                      <a:pt x="0" y="52"/>
                      <a:pt x="1" y="52"/>
                      <a:pt x="1" y="52"/>
                    </a:cubicBezTo>
                    <a:cubicBezTo>
                      <a:pt x="1" y="53"/>
                      <a:pt x="1" y="53"/>
                      <a:pt x="2" y="53"/>
                    </a:cubicBezTo>
                    <a:cubicBezTo>
                      <a:pt x="36" y="53"/>
                      <a:pt x="36" y="53"/>
                      <a:pt x="36" y="53"/>
                    </a:cubicBezTo>
                    <a:cubicBezTo>
                      <a:pt x="37" y="53"/>
                      <a:pt x="37" y="52"/>
                      <a:pt x="37" y="52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2" y="23"/>
                      <a:pt x="42" y="22"/>
                      <a:pt x="42" y="22"/>
                    </a:cubicBezTo>
                    <a:cubicBezTo>
                      <a:pt x="39" y="21"/>
                      <a:pt x="38" y="18"/>
                      <a:pt x="38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3" name="Freeform 360"/>
              <p:cNvSpPr/>
              <p:nvPr/>
            </p:nvSpPr>
            <p:spPr bwMode="auto">
              <a:xfrm>
                <a:off x="9531351" y="4051301"/>
                <a:ext cx="66675" cy="82550"/>
              </a:xfrm>
              <a:custGeom>
                <a:avLst/>
                <a:gdLst>
                  <a:gd name="T0" fmla="*/ 15 w 42"/>
                  <a:gd name="T1" fmla="*/ 0 h 53"/>
                  <a:gd name="T2" fmla="*/ 14 w 42"/>
                  <a:gd name="T3" fmla="*/ 1 h 53"/>
                  <a:gd name="T4" fmla="*/ 1 w 42"/>
                  <a:gd name="T5" fmla="*/ 7 h 53"/>
                  <a:gd name="T6" fmla="*/ 0 w 42"/>
                  <a:gd name="T7" fmla="*/ 8 h 53"/>
                  <a:gd name="T8" fmla="*/ 1 w 42"/>
                  <a:gd name="T9" fmla="*/ 9 h 53"/>
                  <a:gd name="T10" fmla="*/ 4 w 42"/>
                  <a:gd name="T11" fmla="*/ 15 h 53"/>
                  <a:gd name="T12" fmla="*/ 0 w 42"/>
                  <a:gd name="T13" fmla="*/ 22 h 53"/>
                  <a:gd name="T14" fmla="*/ 0 w 42"/>
                  <a:gd name="T15" fmla="*/ 23 h 53"/>
                  <a:gd name="T16" fmla="*/ 5 w 42"/>
                  <a:gd name="T17" fmla="*/ 52 h 53"/>
                  <a:gd name="T18" fmla="*/ 6 w 42"/>
                  <a:gd name="T19" fmla="*/ 53 h 53"/>
                  <a:gd name="T20" fmla="*/ 40 w 42"/>
                  <a:gd name="T21" fmla="*/ 53 h 53"/>
                  <a:gd name="T22" fmla="*/ 41 w 42"/>
                  <a:gd name="T23" fmla="*/ 52 h 53"/>
                  <a:gd name="T24" fmla="*/ 42 w 42"/>
                  <a:gd name="T25" fmla="*/ 52 h 53"/>
                  <a:gd name="T26" fmla="*/ 15 w 42"/>
                  <a:gd name="T2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53">
                    <a:moveTo>
                      <a:pt x="15" y="0"/>
                    </a:moveTo>
                    <a:cubicBezTo>
                      <a:pt x="15" y="0"/>
                      <a:pt x="14" y="0"/>
                      <a:pt x="14" y="1"/>
                    </a:cubicBezTo>
                    <a:cubicBezTo>
                      <a:pt x="10" y="4"/>
                      <a:pt x="6" y="6"/>
                      <a:pt x="1" y="7"/>
                    </a:cubicBezTo>
                    <a:cubicBezTo>
                      <a:pt x="1" y="7"/>
                      <a:pt x="0" y="7"/>
                      <a:pt x="0" y="8"/>
                    </a:cubicBezTo>
                    <a:cubicBezTo>
                      <a:pt x="0" y="8"/>
                      <a:pt x="0" y="9"/>
                      <a:pt x="1" y="9"/>
                    </a:cubicBezTo>
                    <a:cubicBezTo>
                      <a:pt x="3" y="10"/>
                      <a:pt x="4" y="13"/>
                      <a:pt x="4" y="15"/>
                    </a:cubicBezTo>
                    <a:cubicBezTo>
                      <a:pt x="4" y="18"/>
                      <a:pt x="2" y="21"/>
                      <a:pt x="0" y="22"/>
                    </a:cubicBezTo>
                    <a:cubicBezTo>
                      <a:pt x="0" y="22"/>
                      <a:pt x="0" y="23"/>
                      <a:pt x="0" y="23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2"/>
                      <a:pt x="5" y="53"/>
                      <a:pt x="6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1" y="53"/>
                      <a:pt x="41" y="53"/>
                      <a:pt x="41" y="52"/>
                    </a:cubicBezTo>
                    <a:cubicBezTo>
                      <a:pt x="41" y="52"/>
                      <a:pt x="42" y="52"/>
                      <a:pt x="42" y="52"/>
                    </a:cubicBezTo>
                    <a:cubicBezTo>
                      <a:pt x="41" y="28"/>
                      <a:pt x="31" y="9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自由: 形状 17"/>
          <p:cNvSpPr/>
          <p:nvPr/>
        </p:nvSpPr>
        <p:spPr>
          <a:xfrm>
            <a:off x="0" y="2351314"/>
            <a:ext cx="12206514" cy="3018982"/>
          </a:xfrm>
          <a:custGeom>
            <a:avLst/>
            <a:gdLst>
              <a:gd name="connsiteX0" fmla="*/ 0 w 12206514"/>
              <a:gd name="connsiteY0" fmla="*/ 2946400 h 3018982"/>
              <a:gd name="connsiteX1" fmla="*/ 1828800 w 12206514"/>
              <a:gd name="connsiteY1" fmla="*/ 29028 h 3018982"/>
              <a:gd name="connsiteX2" fmla="*/ 4542971 w 12206514"/>
              <a:gd name="connsiteY2" fmla="*/ 3018971 h 3018982"/>
              <a:gd name="connsiteX3" fmla="*/ 7184571 w 12206514"/>
              <a:gd name="connsiteY3" fmla="*/ 0 h 3018982"/>
              <a:gd name="connsiteX4" fmla="*/ 9869714 w 12206514"/>
              <a:gd name="connsiteY4" fmla="*/ 3018971 h 3018982"/>
              <a:gd name="connsiteX5" fmla="*/ 12206514 w 12206514"/>
              <a:gd name="connsiteY5" fmla="*/ 29028 h 301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6514" h="3018982">
                <a:moveTo>
                  <a:pt x="0" y="2946400"/>
                </a:moveTo>
                <a:cubicBezTo>
                  <a:pt x="535819" y="1481666"/>
                  <a:pt x="1071638" y="16933"/>
                  <a:pt x="1828800" y="29028"/>
                </a:cubicBezTo>
                <a:cubicBezTo>
                  <a:pt x="2585962" y="41123"/>
                  <a:pt x="3650343" y="3023809"/>
                  <a:pt x="4542971" y="3018971"/>
                </a:cubicBezTo>
                <a:cubicBezTo>
                  <a:pt x="5435599" y="3014133"/>
                  <a:pt x="6296781" y="0"/>
                  <a:pt x="7184571" y="0"/>
                </a:cubicBezTo>
                <a:cubicBezTo>
                  <a:pt x="8072361" y="0"/>
                  <a:pt x="9032724" y="3014133"/>
                  <a:pt x="9869714" y="3018971"/>
                </a:cubicBezTo>
                <a:cubicBezTo>
                  <a:pt x="10706704" y="3023809"/>
                  <a:pt x="11456609" y="1526418"/>
                  <a:pt x="12206514" y="29028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自由: 形状 1"/>
          <p:cNvSpPr/>
          <p:nvPr/>
        </p:nvSpPr>
        <p:spPr>
          <a:xfrm>
            <a:off x="0" y="337624"/>
            <a:ext cx="4164037" cy="436099"/>
          </a:xfrm>
          <a:custGeom>
            <a:avLst/>
            <a:gdLst>
              <a:gd name="connsiteX0" fmla="*/ 0 w 4572000"/>
              <a:gd name="connsiteY0" fmla="*/ 0 h 436099"/>
              <a:gd name="connsiteX1" fmla="*/ 4572000 w 4572000"/>
              <a:gd name="connsiteY1" fmla="*/ 0 h 436099"/>
              <a:gd name="connsiteX2" fmla="*/ 4223823 w 4572000"/>
              <a:gd name="connsiteY2" fmla="*/ 436099 h 436099"/>
              <a:gd name="connsiteX3" fmla="*/ 0 w 4572000"/>
              <a:gd name="connsiteY3" fmla="*/ 436099 h 436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436099">
                <a:moveTo>
                  <a:pt x="0" y="0"/>
                </a:moveTo>
                <a:lnTo>
                  <a:pt x="4572000" y="0"/>
                </a:lnTo>
                <a:lnTo>
                  <a:pt x="4223823" y="436099"/>
                </a:lnTo>
                <a:lnTo>
                  <a:pt x="0" y="436099"/>
                </a:lnTo>
                <a:close/>
              </a:path>
            </a:pathLst>
          </a:custGeom>
          <a:solidFill>
            <a:srgbClr val="C79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添   加   您   的   标   题</a:t>
            </a:r>
          </a:p>
        </p:txBody>
      </p:sp>
      <p:sp>
        <p:nvSpPr>
          <p:cNvPr id="3" name="平行四边形 2"/>
          <p:cNvSpPr/>
          <p:nvPr/>
        </p:nvSpPr>
        <p:spPr>
          <a:xfrm>
            <a:off x="3911041" y="337624"/>
            <a:ext cx="505991" cy="436099"/>
          </a:xfrm>
          <a:prstGeom prst="parallelogram">
            <a:avLst>
              <a:gd name="adj" fmla="val 79839"/>
            </a:avLst>
          </a:prstGeom>
          <a:solidFill>
            <a:srgbClr val="C79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955377" y="1743558"/>
            <a:ext cx="1782953" cy="1580214"/>
            <a:chOff x="1572165" y="1993205"/>
            <a:chExt cx="1962102" cy="1738992"/>
          </a:xfrm>
        </p:grpSpPr>
        <p:sp>
          <p:nvSpPr>
            <p:cNvPr id="5" name="Freeform 5"/>
            <p:cNvSpPr/>
            <p:nvPr/>
          </p:nvSpPr>
          <p:spPr bwMode="auto">
            <a:xfrm>
              <a:off x="1572165" y="1993205"/>
              <a:ext cx="1962102" cy="173899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C7911F"/>
            </a:solidFill>
            <a:ln w="317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accent2">
                  <a:lumMod val="50000"/>
                  <a:alpha val="8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4400">
                <a:solidFill>
                  <a:srgbClr val="8E6616"/>
                </a:solidFill>
                <a:latin typeface="+mj-ea"/>
                <a:ea typeface="+mj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1713040" y="2118061"/>
              <a:ext cx="1680353" cy="148928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01600" dist="50800" dir="2700000" algn="tl" rotWithShape="0">
                <a:schemeClr val="accent2">
                  <a:lumMod val="50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63500" h="190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400" dirty="0">
                  <a:solidFill>
                    <a:srgbClr val="8E6616"/>
                  </a:solidFill>
                  <a:latin typeface="+mj-ea"/>
                  <a:ea typeface="+mj-ea"/>
                  <a:sym typeface="Arial" panose="020B0604020202020204" pitchFamily="34" charset="0"/>
                </a:rPr>
                <a:t>01</a:t>
              </a:r>
              <a:endParaRPr lang="zh-CN" altLang="en-US" sz="4400" dirty="0">
                <a:solidFill>
                  <a:srgbClr val="8E6616"/>
                </a:solidFill>
                <a:latin typeface="+mj-ea"/>
                <a:ea typeface="+mj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264105" y="1743558"/>
            <a:ext cx="1782953" cy="1580214"/>
            <a:chOff x="1572165" y="1993205"/>
            <a:chExt cx="1962102" cy="1738992"/>
          </a:xfrm>
        </p:grpSpPr>
        <p:sp>
          <p:nvSpPr>
            <p:cNvPr id="8" name="Freeform 5"/>
            <p:cNvSpPr/>
            <p:nvPr/>
          </p:nvSpPr>
          <p:spPr bwMode="auto">
            <a:xfrm>
              <a:off x="1572165" y="1993205"/>
              <a:ext cx="1962102" cy="173899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C7911F"/>
            </a:solidFill>
            <a:ln w="317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accent2">
                  <a:lumMod val="50000"/>
                  <a:alpha val="8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4400">
                <a:solidFill>
                  <a:srgbClr val="8E6616"/>
                </a:solidFill>
                <a:latin typeface="+mj-ea"/>
                <a:ea typeface="+mj-ea"/>
                <a:sym typeface="Arial" panose="020B0604020202020204" pitchFamily="34" charset="0"/>
              </a:endParaRPr>
            </a:p>
          </p:txBody>
        </p:sp>
        <p:sp>
          <p:nvSpPr>
            <p:cNvPr id="9" name="Freeform 5"/>
            <p:cNvSpPr/>
            <p:nvPr/>
          </p:nvSpPr>
          <p:spPr bwMode="auto">
            <a:xfrm>
              <a:off x="1713040" y="2118061"/>
              <a:ext cx="1680353" cy="148928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01600" dist="50800" dir="2700000" algn="tl" rotWithShape="0">
                <a:schemeClr val="accent2">
                  <a:lumMod val="50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63500" h="190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400" dirty="0">
                  <a:solidFill>
                    <a:srgbClr val="8E6616"/>
                  </a:solidFill>
                  <a:latin typeface="+mj-ea"/>
                  <a:ea typeface="+mj-ea"/>
                  <a:sym typeface="Arial" panose="020B0604020202020204" pitchFamily="34" charset="0"/>
                </a:rPr>
                <a:t>03</a:t>
              </a:r>
              <a:endParaRPr lang="zh-CN" altLang="en-US" sz="4400" dirty="0">
                <a:solidFill>
                  <a:srgbClr val="8E6616"/>
                </a:solidFill>
                <a:latin typeface="+mj-ea"/>
                <a:ea typeface="+mj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609741" y="4486758"/>
            <a:ext cx="1782953" cy="1580214"/>
            <a:chOff x="1572165" y="1993205"/>
            <a:chExt cx="1962102" cy="1738992"/>
          </a:xfrm>
        </p:grpSpPr>
        <p:sp>
          <p:nvSpPr>
            <p:cNvPr id="11" name="Freeform 5"/>
            <p:cNvSpPr/>
            <p:nvPr/>
          </p:nvSpPr>
          <p:spPr bwMode="auto">
            <a:xfrm>
              <a:off x="1572165" y="1993205"/>
              <a:ext cx="1962102" cy="173899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C7911F"/>
            </a:solidFill>
            <a:ln w="317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accent2">
                  <a:lumMod val="50000"/>
                  <a:alpha val="8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4400">
                <a:solidFill>
                  <a:srgbClr val="8E6616"/>
                </a:solidFill>
                <a:latin typeface="+mj-ea"/>
                <a:ea typeface="+mj-ea"/>
                <a:sym typeface="Arial" panose="020B0604020202020204" pitchFamily="34" charset="0"/>
              </a:endParaRPr>
            </a:p>
          </p:txBody>
        </p:sp>
        <p:sp>
          <p:nvSpPr>
            <p:cNvPr id="12" name="Freeform 5"/>
            <p:cNvSpPr/>
            <p:nvPr/>
          </p:nvSpPr>
          <p:spPr bwMode="auto">
            <a:xfrm>
              <a:off x="1713040" y="2118061"/>
              <a:ext cx="1680353" cy="148928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01600" dist="50800" dir="2700000" algn="tl" rotWithShape="0">
                <a:schemeClr val="accent2">
                  <a:lumMod val="50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63500" h="190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400" dirty="0">
                  <a:solidFill>
                    <a:srgbClr val="8E6616"/>
                  </a:solidFill>
                  <a:latin typeface="+mj-ea"/>
                  <a:ea typeface="+mj-ea"/>
                  <a:sym typeface="Arial" panose="020B0604020202020204" pitchFamily="34" charset="0"/>
                </a:rPr>
                <a:t>02</a:t>
              </a:r>
              <a:endParaRPr lang="zh-CN" altLang="en-US" sz="4400" dirty="0">
                <a:solidFill>
                  <a:srgbClr val="8E6616"/>
                </a:solidFill>
                <a:latin typeface="+mj-ea"/>
                <a:ea typeface="+mj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918469" y="4486758"/>
            <a:ext cx="1782953" cy="1580214"/>
            <a:chOff x="1572165" y="1993205"/>
            <a:chExt cx="1962102" cy="1738992"/>
          </a:xfrm>
        </p:grpSpPr>
        <p:sp>
          <p:nvSpPr>
            <p:cNvPr id="14" name="Freeform 5"/>
            <p:cNvSpPr/>
            <p:nvPr/>
          </p:nvSpPr>
          <p:spPr bwMode="auto">
            <a:xfrm>
              <a:off x="1572165" y="1993205"/>
              <a:ext cx="1962102" cy="173899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C7911F"/>
            </a:solidFill>
            <a:ln w="317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accent2">
                  <a:lumMod val="50000"/>
                  <a:alpha val="8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4400">
                <a:solidFill>
                  <a:srgbClr val="8E6616"/>
                </a:solidFill>
                <a:latin typeface="+mj-ea"/>
                <a:ea typeface="+mj-ea"/>
                <a:sym typeface="Arial" panose="020B0604020202020204" pitchFamily="34" charset="0"/>
              </a:endParaRPr>
            </a:p>
          </p:txBody>
        </p:sp>
        <p:sp>
          <p:nvSpPr>
            <p:cNvPr id="15" name="Freeform 5"/>
            <p:cNvSpPr/>
            <p:nvPr/>
          </p:nvSpPr>
          <p:spPr bwMode="auto">
            <a:xfrm>
              <a:off x="1713040" y="2118061"/>
              <a:ext cx="1680353" cy="148928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01600" dist="50800" dir="2700000" algn="tl" rotWithShape="0">
                <a:schemeClr val="accent2">
                  <a:lumMod val="50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63500" h="190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400" dirty="0">
                  <a:solidFill>
                    <a:srgbClr val="8E6616"/>
                  </a:solidFill>
                  <a:latin typeface="+mj-ea"/>
                  <a:ea typeface="+mj-ea"/>
                  <a:sym typeface="Arial" panose="020B0604020202020204" pitchFamily="34" charset="0"/>
                </a:rPr>
                <a:t>04</a:t>
              </a:r>
              <a:endParaRPr lang="zh-CN" altLang="en-US" sz="4400" dirty="0">
                <a:solidFill>
                  <a:srgbClr val="8E6616"/>
                </a:solidFill>
                <a:latin typeface="+mj-ea"/>
                <a:ea typeface="+mj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866342" y="1863815"/>
            <a:ext cx="3055487" cy="1337572"/>
            <a:chOff x="2866342" y="1863815"/>
            <a:chExt cx="3055487" cy="1337572"/>
          </a:xfrm>
        </p:grpSpPr>
        <p:sp>
          <p:nvSpPr>
            <p:cNvPr id="19" name="矩形 18"/>
            <p:cNvSpPr/>
            <p:nvPr/>
          </p:nvSpPr>
          <p:spPr>
            <a:xfrm>
              <a:off x="2866342" y="2286987"/>
              <a:ext cx="3055487" cy="914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在此录入上述图表的描述说明。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866344" y="1863815"/>
              <a:ext cx="2327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8E6616"/>
                  </a:solidFill>
                </a:rPr>
                <a:t>添加您的标题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27560" y="4691987"/>
            <a:ext cx="3055487" cy="1337572"/>
            <a:chOff x="227560" y="4691987"/>
            <a:chExt cx="3055487" cy="1337572"/>
          </a:xfrm>
        </p:grpSpPr>
        <p:sp>
          <p:nvSpPr>
            <p:cNvPr id="21" name="矩形 20"/>
            <p:cNvSpPr/>
            <p:nvPr/>
          </p:nvSpPr>
          <p:spPr>
            <a:xfrm>
              <a:off x="227560" y="5115159"/>
              <a:ext cx="3055487" cy="914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在此录入上述图表的描述说明。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955377" y="4691987"/>
              <a:ext cx="2327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400" dirty="0">
                  <a:solidFill>
                    <a:srgbClr val="8E6616"/>
                  </a:solidFill>
                </a:rPr>
                <a:t>添加您的标题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625585" y="4649844"/>
            <a:ext cx="3055487" cy="1337572"/>
            <a:chOff x="5625585" y="4649844"/>
            <a:chExt cx="3055487" cy="1337572"/>
          </a:xfrm>
        </p:grpSpPr>
        <p:sp>
          <p:nvSpPr>
            <p:cNvPr id="23" name="矩形 22"/>
            <p:cNvSpPr/>
            <p:nvPr/>
          </p:nvSpPr>
          <p:spPr>
            <a:xfrm>
              <a:off x="5625585" y="5073016"/>
              <a:ext cx="3055487" cy="914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在此录入上述图表的描述说明。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353402" y="4649844"/>
              <a:ext cx="2327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400" dirty="0">
                  <a:solidFill>
                    <a:srgbClr val="8E6616"/>
                  </a:solidFill>
                </a:rPr>
                <a:t>添加您的标题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175068" y="1850804"/>
            <a:ext cx="3055487" cy="1337572"/>
            <a:chOff x="8175068" y="1850804"/>
            <a:chExt cx="3055487" cy="1337572"/>
          </a:xfrm>
        </p:grpSpPr>
        <p:sp>
          <p:nvSpPr>
            <p:cNvPr id="25" name="矩形 24"/>
            <p:cNvSpPr/>
            <p:nvPr/>
          </p:nvSpPr>
          <p:spPr>
            <a:xfrm>
              <a:off x="8175068" y="2273976"/>
              <a:ext cx="3055487" cy="914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在此录入上述图表的描述说明。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8175070" y="1850804"/>
              <a:ext cx="2327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8E6616"/>
                  </a:solidFill>
                </a:rPr>
                <a:t>添加您的标题</a:t>
              </a: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2133600" y="2235199"/>
            <a:ext cx="1828800" cy="1828800"/>
          </a:xfrm>
          <a:prstGeom prst="ellipse">
            <a:avLst/>
          </a:prstGeom>
          <a:solidFill>
            <a:srgbClr val="C7911F"/>
          </a:solidFill>
          <a:ln w="25400">
            <a:solidFill>
              <a:schemeClr val="bg1">
                <a:lumMod val="85000"/>
              </a:schemeClr>
            </a:solidFill>
          </a:ln>
          <a:effectLst>
            <a:outerShdw blurRad="203200" dist="203200" dir="8100000" algn="tr">
              <a:srgbClr val="000000">
                <a:alpha val="5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LOGO</a:t>
            </a:r>
            <a:endParaRPr lang="zh-CN" altLang="en-US" sz="2800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4325257" y="2285849"/>
            <a:ext cx="0" cy="18288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688115" y="2329561"/>
            <a:ext cx="59474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2">
                    <a:lumMod val="25000"/>
                  </a:schemeClr>
                </a:solidFill>
                <a:latin typeface="+mn-ea"/>
                <a:cs typeface="+mn-ea"/>
                <a:sym typeface="+mn-lt"/>
              </a:rPr>
              <a:t>谢 谢 您 的 观 看</a:t>
            </a:r>
            <a:endParaRPr lang="zh-CN" altLang="en-US" sz="6000" dirty="0">
              <a:solidFill>
                <a:schemeClr val="bg2">
                  <a:lumMod val="2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02532" y="3483429"/>
            <a:ext cx="5718628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</a:rPr>
              <a:t>适 用 于 金 融 财 务 年 终 总 结 汇 报 等 领 域</a:t>
            </a: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548592" y="1409729"/>
            <a:ext cx="2282310" cy="2022789"/>
            <a:chOff x="1572165" y="1993205"/>
            <a:chExt cx="1962102" cy="1738992"/>
          </a:xfrm>
        </p:grpSpPr>
        <p:sp>
          <p:nvSpPr>
            <p:cNvPr id="5" name="Freeform 5"/>
            <p:cNvSpPr/>
            <p:nvPr/>
          </p:nvSpPr>
          <p:spPr bwMode="auto">
            <a:xfrm>
              <a:off x="1572165" y="1993205"/>
              <a:ext cx="1962102" cy="173899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C7911F"/>
            </a:solidFill>
            <a:ln w="317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accent2">
                  <a:lumMod val="50000"/>
                  <a:alpha val="8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4400">
                <a:solidFill>
                  <a:srgbClr val="8E6616"/>
                </a:solidFill>
                <a:latin typeface="+mj-ea"/>
                <a:ea typeface="+mj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1713040" y="2118061"/>
              <a:ext cx="1680353" cy="148928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01600" dist="50800" dir="2700000" algn="tl" rotWithShape="0">
                <a:schemeClr val="accent2">
                  <a:lumMod val="50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63500" h="190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400" dirty="0">
                  <a:solidFill>
                    <a:srgbClr val="8E6616"/>
                  </a:solidFill>
                  <a:latin typeface="+mj-ea"/>
                  <a:ea typeface="+mj-ea"/>
                  <a:sym typeface="Arial" panose="020B0604020202020204" pitchFamily="34" charset="0"/>
                </a:rPr>
                <a:t>01</a:t>
              </a:r>
              <a:endParaRPr lang="zh-CN" altLang="en-US" sz="4400" dirty="0">
                <a:solidFill>
                  <a:srgbClr val="8E6616"/>
                </a:solidFill>
                <a:latin typeface="+mj-ea"/>
                <a:ea typeface="+mj-ea"/>
                <a:sym typeface="Arial" panose="020B0604020202020204" pitchFamily="34" charset="0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635864" y="4164641"/>
            <a:ext cx="4107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添 加 您 的 标 题</a:t>
            </a:r>
          </a:p>
        </p:txBody>
      </p:sp>
    </p:spTree>
  </p:cSld>
  <p:clrMapOvr>
    <a:masterClrMapping/>
  </p:clrMapOvr>
  <p:transition spd="slow" advTm="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2067951"/>
            <a:ext cx="12192000" cy="29401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自由: 形状 1"/>
          <p:cNvSpPr/>
          <p:nvPr/>
        </p:nvSpPr>
        <p:spPr>
          <a:xfrm>
            <a:off x="0" y="337624"/>
            <a:ext cx="4164037" cy="436099"/>
          </a:xfrm>
          <a:custGeom>
            <a:avLst/>
            <a:gdLst>
              <a:gd name="connsiteX0" fmla="*/ 0 w 4572000"/>
              <a:gd name="connsiteY0" fmla="*/ 0 h 436099"/>
              <a:gd name="connsiteX1" fmla="*/ 4572000 w 4572000"/>
              <a:gd name="connsiteY1" fmla="*/ 0 h 436099"/>
              <a:gd name="connsiteX2" fmla="*/ 4223823 w 4572000"/>
              <a:gd name="connsiteY2" fmla="*/ 436099 h 436099"/>
              <a:gd name="connsiteX3" fmla="*/ 0 w 4572000"/>
              <a:gd name="connsiteY3" fmla="*/ 436099 h 436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436099">
                <a:moveTo>
                  <a:pt x="0" y="0"/>
                </a:moveTo>
                <a:lnTo>
                  <a:pt x="4572000" y="0"/>
                </a:lnTo>
                <a:lnTo>
                  <a:pt x="4223823" y="436099"/>
                </a:lnTo>
                <a:lnTo>
                  <a:pt x="0" y="436099"/>
                </a:lnTo>
                <a:close/>
              </a:path>
            </a:pathLst>
          </a:custGeom>
          <a:solidFill>
            <a:srgbClr val="C79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添   加   您   的   标   题</a:t>
            </a:r>
          </a:p>
        </p:txBody>
      </p:sp>
      <p:sp>
        <p:nvSpPr>
          <p:cNvPr id="3" name="平行四边形 2"/>
          <p:cNvSpPr/>
          <p:nvPr/>
        </p:nvSpPr>
        <p:spPr>
          <a:xfrm>
            <a:off x="3911041" y="337624"/>
            <a:ext cx="505991" cy="436099"/>
          </a:xfrm>
          <a:prstGeom prst="parallelogram">
            <a:avLst>
              <a:gd name="adj" fmla="val 79839"/>
            </a:avLst>
          </a:prstGeom>
          <a:solidFill>
            <a:srgbClr val="C79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083" y="1281145"/>
            <a:ext cx="6789995" cy="511965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922091" y="3029854"/>
            <a:ext cx="515023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dirty="0" err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在此录入上述图表的描述说明，在此录入上述图表的描述说明。在此录入上述图表的描述说明，在此录入上述图表的描述说明</a:t>
            </a:r>
            <a:r>
              <a:rPr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684585" y="2415379"/>
            <a:ext cx="3199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8E6616"/>
                </a:solidFill>
              </a:rPr>
              <a:t>  </a:t>
            </a:r>
            <a:r>
              <a:rPr lang="zh-CN" altLang="en-US" sz="3200" dirty="0">
                <a:solidFill>
                  <a:srgbClr val="8E6616"/>
                </a:solidFill>
              </a:rPr>
              <a:t>添加您的标题</a:t>
            </a:r>
          </a:p>
        </p:txBody>
      </p:sp>
      <p:sp>
        <p:nvSpPr>
          <p:cNvPr id="8" name="椭圆 7"/>
          <p:cNvSpPr/>
          <p:nvPr/>
        </p:nvSpPr>
        <p:spPr>
          <a:xfrm>
            <a:off x="9836993" y="5113607"/>
            <a:ext cx="393895" cy="393895"/>
          </a:xfrm>
          <a:prstGeom prst="ellipse">
            <a:avLst/>
          </a:prstGeom>
          <a:solidFill>
            <a:srgbClr val="C7911F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0413769" y="5113607"/>
            <a:ext cx="393895" cy="39389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0990545" y="5113607"/>
            <a:ext cx="393895" cy="393895"/>
          </a:xfrm>
          <a:prstGeom prst="ellipse">
            <a:avLst/>
          </a:prstGeom>
          <a:solidFill>
            <a:srgbClr val="C7911F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1567321" y="5113607"/>
            <a:ext cx="393895" cy="39389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8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自由: 形状 1"/>
          <p:cNvSpPr/>
          <p:nvPr/>
        </p:nvSpPr>
        <p:spPr>
          <a:xfrm>
            <a:off x="0" y="337624"/>
            <a:ext cx="4164037" cy="436099"/>
          </a:xfrm>
          <a:custGeom>
            <a:avLst/>
            <a:gdLst>
              <a:gd name="connsiteX0" fmla="*/ 0 w 4572000"/>
              <a:gd name="connsiteY0" fmla="*/ 0 h 436099"/>
              <a:gd name="connsiteX1" fmla="*/ 4572000 w 4572000"/>
              <a:gd name="connsiteY1" fmla="*/ 0 h 436099"/>
              <a:gd name="connsiteX2" fmla="*/ 4223823 w 4572000"/>
              <a:gd name="connsiteY2" fmla="*/ 436099 h 436099"/>
              <a:gd name="connsiteX3" fmla="*/ 0 w 4572000"/>
              <a:gd name="connsiteY3" fmla="*/ 436099 h 436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436099">
                <a:moveTo>
                  <a:pt x="0" y="0"/>
                </a:moveTo>
                <a:lnTo>
                  <a:pt x="4572000" y="0"/>
                </a:lnTo>
                <a:lnTo>
                  <a:pt x="4223823" y="436099"/>
                </a:lnTo>
                <a:lnTo>
                  <a:pt x="0" y="436099"/>
                </a:lnTo>
                <a:close/>
              </a:path>
            </a:pathLst>
          </a:custGeom>
          <a:solidFill>
            <a:srgbClr val="C79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添   加   您   的   标   题</a:t>
            </a:r>
          </a:p>
        </p:txBody>
      </p:sp>
      <p:sp>
        <p:nvSpPr>
          <p:cNvPr id="3" name="平行四边形 2"/>
          <p:cNvSpPr/>
          <p:nvPr/>
        </p:nvSpPr>
        <p:spPr>
          <a:xfrm>
            <a:off x="3911041" y="337624"/>
            <a:ext cx="505991" cy="436099"/>
          </a:xfrm>
          <a:prstGeom prst="parallelogram">
            <a:avLst>
              <a:gd name="adj" fmla="val 79839"/>
            </a:avLst>
          </a:prstGeom>
          <a:solidFill>
            <a:srgbClr val="C79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0" y="5697415"/>
            <a:ext cx="12192000" cy="520505"/>
            <a:chOff x="0" y="5697415"/>
            <a:chExt cx="12192000" cy="520505"/>
          </a:xfrm>
        </p:grpSpPr>
        <p:sp>
          <p:nvSpPr>
            <p:cNvPr id="4" name="矩形 3"/>
            <p:cNvSpPr/>
            <p:nvPr/>
          </p:nvSpPr>
          <p:spPr>
            <a:xfrm>
              <a:off x="0" y="5697415"/>
              <a:ext cx="12192000" cy="52050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" name="直接连接符 5"/>
            <p:cNvCxnSpPr>
              <a:stCxn id="4" idx="1"/>
              <a:endCxn id="4" idx="3"/>
            </p:cNvCxnSpPr>
            <p:nvPr/>
          </p:nvCxnSpPr>
          <p:spPr>
            <a:xfrm>
              <a:off x="0" y="5957668"/>
              <a:ext cx="12192000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直接连接符 7"/>
          <p:cNvCxnSpPr/>
          <p:nvPr/>
        </p:nvCxnSpPr>
        <p:spPr>
          <a:xfrm flipV="1">
            <a:off x="1308295" y="3316456"/>
            <a:ext cx="0" cy="264121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627445" y="2275032"/>
            <a:ext cx="1361700" cy="1206861"/>
            <a:chOff x="1572165" y="1993205"/>
            <a:chExt cx="1962102" cy="1738992"/>
          </a:xfrm>
        </p:grpSpPr>
        <p:sp>
          <p:nvSpPr>
            <p:cNvPr id="10" name="Freeform 5"/>
            <p:cNvSpPr/>
            <p:nvPr/>
          </p:nvSpPr>
          <p:spPr bwMode="auto">
            <a:xfrm>
              <a:off x="1572165" y="1993205"/>
              <a:ext cx="1962102" cy="173899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C7911F"/>
            </a:solidFill>
            <a:ln w="317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accent2">
                  <a:lumMod val="50000"/>
                  <a:alpha val="8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4400">
                <a:solidFill>
                  <a:srgbClr val="8E6616"/>
                </a:solidFill>
                <a:latin typeface="+mj-ea"/>
                <a:ea typeface="+mj-ea"/>
                <a:sym typeface="Arial" panose="020B0604020202020204" pitchFamily="34" charset="0"/>
              </a:endParaRPr>
            </a:p>
          </p:txBody>
        </p:sp>
        <p:sp>
          <p:nvSpPr>
            <p:cNvPr id="11" name="Freeform 5"/>
            <p:cNvSpPr/>
            <p:nvPr/>
          </p:nvSpPr>
          <p:spPr bwMode="auto">
            <a:xfrm>
              <a:off x="1713040" y="2118061"/>
              <a:ext cx="1680353" cy="148928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01600" dist="50800" dir="2700000" algn="tl" rotWithShape="0">
                <a:schemeClr val="accent2">
                  <a:lumMod val="50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63500" h="190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400" dirty="0">
                  <a:solidFill>
                    <a:srgbClr val="8E6616"/>
                  </a:solidFill>
                  <a:latin typeface="+mj-ea"/>
                  <a:ea typeface="+mj-ea"/>
                  <a:sym typeface="Arial" panose="020B0604020202020204" pitchFamily="34" charset="0"/>
                </a:rPr>
                <a:t>01</a:t>
              </a:r>
              <a:endParaRPr lang="zh-CN" altLang="en-US" sz="4400" dirty="0">
                <a:solidFill>
                  <a:srgbClr val="8E6616"/>
                </a:solidFill>
                <a:latin typeface="+mj-ea"/>
                <a:ea typeface="+mj-ea"/>
                <a:sym typeface="Arial" panose="020B0604020202020204" pitchFamily="34" charset="0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 flipV="1">
            <a:off x="5324844" y="2435190"/>
            <a:ext cx="0" cy="352247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9341393" y="3446583"/>
            <a:ext cx="0" cy="251108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4643994" y="1765144"/>
            <a:ext cx="1361700" cy="1206861"/>
            <a:chOff x="1572165" y="1993205"/>
            <a:chExt cx="1962102" cy="1738992"/>
          </a:xfrm>
        </p:grpSpPr>
        <p:sp>
          <p:nvSpPr>
            <p:cNvPr id="18" name="Freeform 5"/>
            <p:cNvSpPr/>
            <p:nvPr/>
          </p:nvSpPr>
          <p:spPr bwMode="auto">
            <a:xfrm>
              <a:off x="1572165" y="1993205"/>
              <a:ext cx="1962102" cy="173899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C7911F"/>
            </a:solidFill>
            <a:ln w="317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accent2">
                  <a:lumMod val="50000"/>
                  <a:alpha val="8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4400">
                <a:solidFill>
                  <a:srgbClr val="8E6616"/>
                </a:solidFill>
                <a:latin typeface="+mj-ea"/>
                <a:ea typeface="+mj-ea"/>
                <a:sym typeface="Arial" panose="020B0604020202020204" pitchFamily="34" charset="0"/>
              </a:endParaRPr>
            </a:p>
          </p:txBody>
        </p:sp>
        <p:sp>
          <p:nvSpPr>
            <p:cNvPr id="19" name="Freeform 5"/>
            <p:cNvSpPr/>
            <p:nvPr/>
          </p:nvSpPr>
          <p:spPr bwMode="auto">
            <a:xfrm>
              <a:off x="1713040" y="2118061"/>
              <a:ext cx="1680353" cy="148928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01600" dist="50800" dir="2700000" algn="tl" rotWithShape="0">
                <a:schemeClr val="accent2">
                  <a:lumMod val="50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63500" h="190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400" dirty="0">
                  <a:solidFill>
                    <a:srgbClr val="8E6616"/>
                  </a:solidFill>
                  <a:latin typeface="+mj-ea"/>
                  <a:ea typeface="+mj-ea"/>
                  <a:sym typeface="Arial" panose="020B0604020202020204" pitchFamily="34" charset="0"/>
                </a:rPr>
                <a:t>02</a:t>
              </a:r>
              <a:endParaRPr lang="zh-CN" altLang="en-US" sz="4400" dirty="0">
                <a:solidFill>
                  <a:srgbClr val="8E6616"/>
                </a:solidFill>
                <a:latin typeface="+mj-ea"/>
                <a:ea typeface="+mj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660543" y="2713026"/>
            <a:ext cx="1361700" cy="1206861"/>
            <a:chOff x="1572165" y="1993205"/>
            <a:chExt cx="1962102" cy="1738992"/>
          </a:xfrm>
        </p:grpSpPr>
        <p:sp>
          <p:nvSpPr>
            <p:cNvPr id="21" name="Freeform 5"/>
            <p:cNvSpPr/>
            <p:nvPr/>
          </p:nvSpPr>
          <p:spPr bwMode="auto">
            <a:xfrm>
              <a:off x="1572165" y="1993205"/>
              <a:ext cx="1962102" cy="173899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C7911F"/>
            </a:solidFill>
            <a:ln w="317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accent2">
                  <a:lumMod val="50000"/>
                  <a:alpha val="8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4400">
                <a:solidFill>
                  <a:srgbClr val="8E6616"/>
                </a:solidFill>
                <a:latin typeface="+mj-ea"/>
                <a:ea typeface="+mj-ea"/>
                <a:sym typeface="Arial" panose="020B0604020202020204" pitchFamily="34" charset="0"/>
              </a:endParaRPr>
            </a:p>
          </p:txBody>
        </p:sp>
        <p:sp>
          <p:nvSpPr>
            <p:cNvPr id="22" name="Freeform 5"/>
            <p:cNvSpPr/>
            <p:nvPr/>
          </p:nvSpPr>
          <p:spPr bwMode="auto">
            <a:xfrm>
              <a:off x="1713040" y="2118061"/>
              <a:ext cx="1680353" cy="148928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01600" dist="50800" dir="2700000" algn="tl" rotWithShape="0">
                <a:schemeClr val="accent2">
                  <a:lumMod val="50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63500" h="190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400" dirty="0">
                  <a:solidFill>
                    <a:srgbClr val="8E6616"/>
                  </a:solidFill>
                  <a:latin typeface="+mj-ea"/>
                  <a:ea typeface="+mj-ea"/>
                  <a:sym typeface="Arial" panose="020B0604020202020204" pitchFamily="34" charset="0"/>
                </a:rPr>
                <a:t>03</a:t>
              </a:r>
              <a:endParaRPr lang="zh-CN" altLang="en-US" sz="4400" dirty="0">
                <a:solidFill>
                  <a:srgbClr val="8E6616"/>
                </a:solidFill>
                <a:latin typeface="+mj-ea"/>
                <a:ea typeface="+mj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308295" y="3653553"/>
            <a:ext cx="3199807" cy="1401605"/>
            <a:chOff x="1308295" y="3653553"/>
            <a:chExt cx="3199807" cy="1401605"/>
          </a:xfrm>
        </p:grpSpPr>
        <p:sp>
          <p:nvSpPr>
            <p:cNvPr id="24" name="矩形 23"/>
            <p:cNvSpPr/>
            <p:nvPr/>
          </p:nvSpPr>
          <p:spPr>
            <a:xfrm>
              <a:off x="1496338" y="4140758"/>
              <a:ext cx="2575118" cy="914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在此录入上述图表的描述说明。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308295" y="3653553"/>
              <a:ext cx="31998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8E6616"/>
                  </a:solidFill>
                </a:rPr>
                <a:t>  </a:t>
              </a:r>
              <a:r>
                <a:rPr lang="zh-CN" altLang="en-US" sz="2400" dirty="0">
                  <a:solidFill>
                    <a:srgbClr val="8E6616"/>
                  </a:solidFill>
                </a:rPr>
                <a:t>添加您的标题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424114" y="3063030"/>
            <a:ext cx="3199807" cy="1401605"/>
            <a:chOff x="5424114" y="3063030"/>
            <a:chExt cx="3199807" cy="1401605"/>
          </a:xfrm>
        </p:grpSpPr>
        <p:sp>
          <p:nvSpPr>
            <p:cNvPr id="26" name="矩形 25"/>
            <p:cNvSpPr/>
            <p:nvPr/>
          </p:nvSpPr>
          <p:spPr>
            <a:xfrm>
              <a:off x="5612157" y="3550235"/>
              <a:ext cx="2575118" cy="914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在此录入上述图表的描述说明。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424114" y="3063030"/>
              <a:ext cx="31998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8E6616"/>
                  </a:solidFill>
                </a:rPr>
                <a:t>  </a:t>
              </a:r>
              <a:r>
                <a:rPr lang="zh-CN" altLang="en-US" sz="2400" dirty="0">
                  <a:solidFill>
                    <a:srgbClr val="8E6616"/>
                  </a:solidFill>
                </a:rPr>
                <a:t>添加您的标题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375574" y="3971989"/>
            <a:ext cx="3199807" cy="1401605"/>
            <a:chOff x="9375574" y="3971989"/>
            <a:chExt cx="3199807" cy="1401605"/>
          </a:xfrm>
        </p:grpSpPr>
        <p:sp>
          <p:nvSpPr>
            <p:cNvPr id="28" name="矩形 27"/>
            <p:cNvSpPr/>
            <p:nvPr/>
          </p:nvSpPr>
          <p:spPr>
            <a:xfrm>
              <a:off x="9563617" y="4459194"/>
              <a:ext cx="2575118" cy="914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在此录入上述图表的描述说明。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9375574" y="3971989"/>
              <a:ext cx="31998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8E6616"/>
                  </a:solidFill>
                </a:rPr>
                <a:t>  </a:t>
              </a:r>
              <a:r>
                <a:rPr lang="zh-CN" altLang="en-US" sz="2400" dirty="0">
                  <a:solidFill>
                    <a:srgbClr val="8E6616"/>
                  </a:solidFill>
                </a:rPr>
                <a:t>添加您的标题</a:t>
              </a:r>
            </a:p>
          </p:txBody>
        </p:sp>
      </p:grpSp>
      <p:sp>
        <p:nvSpPr>
          <p:cNvPr id="31" name="椭圆 30"/>
          <p:cNvSpPr/>
          <p:nvPr/>
        </p:nvSpPr>
        <p:spPr>
          <a:xfrm>
            <a:off x="1111347" y="5760718"/>
            <a:ext cx="393895" cy="393895"/>
          </a:xfrm>
          <a:prstGeom prst="ellipse">
            <a:avLst/>
          </a:prstGeom>
          <a:solidFill>
            <a:srgbClr val="C7911F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5127895" y="5740217"/>
            <a:ext cx="393895" cy="39389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9144443" y="5719716"/>
            <a:ext cx="393895" cy="393895"/>
          </a:xfrm>
          <a:prstGeom prst="ellipse">
            <a:avLst/>
          </a:prstGeom>
          <a:solidFill>
            <a:srgbClr val="C7911F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自由: 形状 1"/>
          <p:cNvSpPr/>
          <p:nvPr/>
        </p:nvSpPr>
        <p:spPr>
          <a:xfrm>
            <a:off x="0" y="337624"/>
            <a:ext cx="4164037" cy="436099"/>
          </a:xfrm>
          <a:custGeom>
            <a:avLst/>
            <a:gdLst>
              <a:gd name="connsiteX0" fmla="*/ 0 w 4572000"/>
              <a:gd name="connsiteY0" fmla="*/ 0 h 436099"/>
              <a:gd name="connsiteX1" fmla="*/ 4572000 w 4572000"/>
              <a:gd name="connsiteY1" fmla="*/ 0 h 436099"/>
              <a:gd name="connsiteX2" fmla="*/ 4223823 w 4572000"/>
              <a:gd name="connsiteY2" fmla="*/ 436099 h 436099"/>
              <a:gd name="connsiteX3" fmla="*/ 0 w 4572000"/>
              <a:gd name="connsiteY3" fmla="*/ 436099 h 436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436099">
                <a:moveTo>
                  <a:pt x="0" y="0"/>
                </a:moveTo>
                <a:lnTo>
                  <a:pt x="4572000" y="0"/>
                </a:lnTo>
                <a:lnTo>
                  <a:pt x="4223823" y="436099"/>
                </a:lnTo>
                <a:lnTo>
                  <a:pt x="0" y="436099"/>
                </a:lnTo>
                <a:close/>
              </a:path>
            </a:pathLst>
          </a:custGeom>
          <a:solidFill>
            <a:srgbClr val="C79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添   加   您   的   标   题</a:t>
            </a:r>
          </a:p>
        </p:txBody>
      </p:sp>
      <p:sp>
        <p:nvSpPr>
          <p:cNvPr id="3" name="平行四边形 2"/>
          <p:cNvSpPr/>
          <p:nvPr/>
        </p:nvSpPr>
        <p:spPr>
          <a:xfrm>
            <a:off x="3911041" y="337624"/>
            <a:ext cx="505991" cy="436099"/>
          </a:xfrm>
          <a:prstGeom prst="parallelogram">
            <a:avLst>
              <a:gd name="adj" fmla="val 79839"/>
            </a:avLst>
          </a:prstGeom>
          <a:solidFill>
            <a:srgbClr val="C79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3467685" y="2025748"/>
            <a:ext cx="1955409" cy="1955409"/>
            <a:chOff x="3467685" y="2025748"/>
            <a:chExt cx="1955409" cy="1955409"/>
          </a:xfrm>
        </p:grpSpPr>
        <p:sp>
          <p:nvSpPr>
            <p:cNvPr id="4" name="泪滴形 3"/>
            <p:cNvSpPr/>
            <p:nvPr/>
          </p:nvSpPr>
          <p:spPr>
            <a:xfrm rot="5400000">
              <a:off x="3467685" y="2025748"/>
              <a:ext cx="1955409" cy="1955409"/>
            </a:xfrm>
            <a:prstGeom prst="teardrop">
              <a:avLst/>
            </a:prstGeom>
            <a:solidFill>
              <a:srgbClr val="B175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050283" y="2616327"/>
              <a:ext cx="790211" cy="774250"/>
              <a:chOff x="9371013" y="2636838"/>
              <a:chExt cx="314325" cy="307976"/>
            </a:xfrm>
            <a:solidFill>
              <a:schemeClr val="bg1"/>
            </a:solidFill>
          </p:grpSpPr>
          <p:sp>
            <p:nvSpPr>
              <p:cNvPr id="9" name="Freeform 401"/>
              <p:cNvSpPr/>
              <p:nvPr/>
            </p:nvSpPr>
            <p:spPr bwMode="auto">
              <a:xfrm>
                <a:off x="9472613" y="2636838"/>
                <a:ext cx="34925" cy="65088"/>
              </a:xfrm>
              <a:custGeom>
                <a:avLst/>
                <a:gdLst>
                  <a:gd name="T0" fmla="*/ 11 w 23"/>
                  <a:gd name="T1" fmla="*/ 41 h 41"/>
                  <a:gd name="T2" fmla="*/ 23 w 23"/>
                  <a:gd name="T3" fmla="*/ 38 h 41"/>
                  <a:gd name="T4" fmla="*/ 12 w 23"/>
                  <a:gd name="T5" fmla="*/ 5 h 41"/>
                  <a:gd name="T6" fmla="*/ 5 w 23"/>
                  <a:gd name="T7" fmla="*/ 1 h 41"/>
                  <a:gd name="T8" fmla="*/ 1 w 23"/>
                  <a:gd name="T9" fmla="*/ 8 h 41"/>
                  <a:gd name="T10" fmla="*/ 11 w 23"/>
                  <a:gd name="T11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41">
                    <a:moveTo>
                      <a:pt x="11" y="41"/>
                    </a:moveTo>
                    <a:cubicBezTo>
                      <a:pt x="15" y="40"/>
                      <a:pt x="19" y="38"/>
                      <a:pt x="23" y="38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8" y="0"/>
                      <a:pt x="5" y="1"/>
                    </a:cubicBezTo>
                    <a:cubicBezTo>
                      <a:pt x="2" y="2"/>
                      <a:pt x="0" y="5"/>
                      <a:pt x="1" y="8"/>
                    </a:cubicBezTo>
                    <a:lnTo>
                      <a:pt x="11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" name="Freeform 402"/>
              <p:cNvSpPr/>
              <p:nvPr/>
            </p:nvSpPr>
            <p:spPr bwMode="auto">
              <a:xfrm>
                <a:off x="9548813" y="2879726"/>
                <a:ext cx="36513" cy="65088"/>
              </a:xfrm>
              <a:custGeom>
                <a:avLst/>
                <a:gdLst>
                  <a:gd name="T0" fmla="*/ 11 w 23"/>
                  <a:gd name="T1" fmla="*/ 0 h 41"/>
                  <a:gd name="T2" fmla="*/ 0 w 23"/>
                  <a:gd name="T3" fmla="*/ 4 h 41"/>
                  <a:gd name="T4" fmla="*/ 10 w 23"/>
                  <a:gd name="T5" fmla="*/ 37 h 41"/>
                  <a:gd name="T6" fmla="*/ 16 w 23"/>
                  <a:gd name="T7" fmla="*/ 41 h 41"/>
                  <a:gd name="T8" fmla="*/ 18 w 23"/>
                  <a:gd name="T9" fmla="*/ 41 h 41"/>
                  <a:gd name="T10" fmla="*/ 22 w 23"/>
                  <a:gd name="T11" fmla="*/ 33 h 41"/>
                  <a:gd name="T12" fmla="*/ 11 w 23"/>
                  <a:gd name="T1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41">
                    <a:moveTo>
                      <a:pt x="11" y="0"/>
                    </a:moveTo>
                    <a:cubicBezTo>
                      <a:pt x="7" y="1"/>
                      <a:pt x="4" y="3"/>
                      <a:pt x="0" y="4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1" y="39"/>
                      <a:pt x="13" y="41"/>
                      <a:pt x="16" y="41"/>
                    </a:cubicBezTo>
                    <a:cubicBezTo>
                      <a:pt x="17" y="41"/>
                      <a:pt x="17" y="41"/>
                      <a:pt x="18" y="41"/>
                    </a:cubicBezTo>
                    <a:cubicBezTo>
                      <a:pt x="21" y="40"/>
                      <a:pt x="23" y="36"/>
                      <a:pt x="22" y="33"/>
                    </a:cubicBez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" name="Freeform 403"/>
              <p:cNvSpPr/>
              <p:nvPr/>
            </p:nvSpPr>
            <p:spPr bwMode="auto">
              <a:xfrm>
                <a:off x="9371013" y="2747963"/>
                <a:ext cx="63500" cy="30163"/>
              </a:xfrm>
              <a:custGeom>
                <a:avLst/>
                <a:gdLst>
                  <a:gd name="T0" fmla="*/ 41 w 41"/>
                  <a:gd name="T1" fmla="*/ 8 h 19"/>
                  <a:gd name="T2" fmla="*/ 8 w 41"/>
                  <a:gd name="T3" fmla="*/ 1 h 19"/>
                  <a:gd name="T4" fmla="*/ 1 w 41"/>
                  <a:gd name="T5" fmla="*/ 5 h 19"/>
                  <a:gd name="T6" fmla="*/ 5 w 41"/>
                  <a:gd name="T7" fmla="*/ 12 h 19"/>
                  <a:gd name="T8" fmla="*/ 38 w 41"/>
                  <a:gd name="T9" fmla="*/ 19 h 19"/>
                  <a:gd name="T10" fmla="*/ 41 w 41"/>
                  <a:gd name="T11" fmla="*/ 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19">
                    <a:moveTo>
                      <a:pt x="41" y="8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5" y="0"/>
                      <a:pt x="2" y="2"/>
                      <a:pt x="1" y="5"/>
                    </a:cubicBezTo>
                    <a:cubicBezTo>
                      <a:pt x="0" y="8"/>
                      <a:pt x="2" y="11"/>
                      <a:pt x="5" y="12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39" y="15"/>
                      <a:pt x="39" y="12"/>
                      <a:pt x="4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" name="Freeform 404"/>
              <p:cNvSpPr/>
              <p:nvPr/>
            </p:nvSpPr>
            <p:spPr bwMode="auto">
              <a:xfrm>
                <a:off x="9618663" y="2803526"/>
                <a:ext cx="66675" cy="30163"/>
              </a:xfrm>
              <a:custGeom>
                <a:avLst/>
                <a:gdLst>
                  <a:gd name="T0" fmla="*/ 38 w 43"/>
                  <a:gd name="T1" fmla="*/ 8 h 19"/>
                  <a:gd name="T2" fmla="*/ 3 w 43"/>
                  <a:gd name="T3" fmla="*/ 0 h 19"/>
                  <a:gd name="T4" fmla="*/ 0 w 43"/>
                  <a:gd name="T5" fmla="*/ 11 h 19"/>
                  <a:gd name="T6" fmla="*/ 36 w 43"/>
                  <a:gd name="T7" fmla="*/ 19 h 19"/>
                  <a:gd name="T8" fmla="*/ 37 w 43"/>
                  <a:gd name="T9" fmla="*/ 19 h 19"/>
                  <a:gd name="T10" fmla="*/ 43 w 43"/>
                  <a:gd name="T11" fmla="*/ 15 h 19"/>
                  <a:gd name="T12" fmla="*/ 38 w 43"/>
                  <a:gd name="T13" fmla="*/ 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9">
                    <a:moveTo>
                      <a:pt x="38" y="8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4"/>
                      <a:pt x="1" y="7"/>
                      <a:pt x="0" y="11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6" y="19"/>
                      <a:pt x="36" y="19"/>
                      <a:pt x="37" y="19"/>
                    </a:cubicBezTo>
                    <a:cubicBezTo>
                      <a:pt x="40" y="19"/>
                      <a:pt x="42" y="17"/>
                      <a:pt x="43" y="15"/>
                    </a:cubicBezTo>
                    <a:cubicBezTo>
                      <a:pt x="43" y="11"/>
                      <a:pt x="41" y="8"/>
                      <a:pt x="3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" name="Freeform 405"/>
              <p:cNvSpPr/>
              <p:nvPr/>
            </p:nvSpPr>
            <p:spPr bwMode="auto">
              <a:xfrm>
                <a:off x="9585326" y="2668588"/>
                <a:ext cx="53975" cy="58738"/>
              </a:xfrm>
              <a:custGeom>
                <a:avLst/>
                <a:gdLst>
                  <a:gd name="T0" fmla="*/ 9 w 35"/>
                  <a:gd name="T1" fmla="*/ 38 h 38"/>
                  <a:gd name="T2" fmla="*/ 33 w 35"/>
                  <a:gd name="T3" fmla="*/ 11 h 38"/>
                  <a:gd name="T4" fmla="*/ 33 w 35"/>
                  <a:gd name="T5" fmla="*/ 3 h 38"/>
                  <a:gd name="T6" fmla="*/ 24 w 35"/>
                  <a:gd name="T7" fmla="*/ 3 h 38"/>
                  <a:gd name="T8" fmla="*/ 0 w 35"/>
                  <a:gd name="T9" fmla="*/ 30 h 38"/>
                  <a:gd name="T10" fmla="*/ 9 w 35"/>
                  <a:gd name="T1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38">
                    <a:moveTo>
                      <a:pt x="9" y="38"/>
                    </a:moveTo>
                    <a:cubicBezTo>
                      <a:pt x="33" y="11"/>
                      <a:pt x="33" y="11"/>
                      <a:pt x="33" y="11"/>
                    </a:cubicBezTo>
                    <a:cubicBezTo>
                      <a:pt x="35" y="9"/>
                      <a:pt x="35" y="5"/>
                      <a:pt x="33" y="3"/>
                    </a:cubicBezTo>
                    <a:cubicBezTo>
                      <a:pt x="30" y="0"/>
                      <a:pt x="26" y="1"/>
                      <a:pt x="24" y="3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" y="32"/>
                      <a:pt x="6" y="35"/>
                      <a:pt x="9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" name="Freeform 407"/>
              <p:cNvSpPr/>
              <p:nvPr/>
            </p:nvSpPr>
            <p:spPr bwMode="auto">
              <a:xfrm>
                <a:off x="9415463" y="2857501"/>
                <a:ext cx="53975" cy="55563"/>
              </a:xfrm>
              <a:custGeom>
                <a:avLst/>
                <a:gdLst>
                  <a:gd name="T0" fmla="*/ 3 w 34"/>
                  <a:gd name="T1" fmla="*/ 25 h 35"/>
                  <a:gd name="T2" fmla="*/ 3 w 34"/>
                  <a:gd name="T3" fmla="*/ 33 h 35"/>
                  <a:gd name="T4" fmla="*/ 7 w 34"/>
                  <a:gd name="T5" fmla="*/ 35 h 35"/>
                  <a:gd name="T6" fmla="*/ 11 w 34"/>
                  <a:gd name="T7" fmla="*/ 33 h 35"/>
                  <a:gd name="T8" fmla="*/ 34 w 34"/>
                  <a:gd name="T9" fmla="*/ 7 h 35"/>
                  <a:gd name="T10" fmla="*/ 25 w 34"/>
                  <a:gd name="T11" fmla="*/ 0 h 35"/>
                  <a:gd name="T12" fmla="*/ 3 w 34"/>
                  <a:gd name="T13" fmla="*/ 2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35">
                    <a:moveTo>
                      <a:pt x="3" y="25"/>
                    </a:moveTo>
                    <a:cubicBezTo>
                      <a:pt x="0" y="27"/>
                      <a:pt x="1" y="31"/>
                      <a:pt x="3" y="33"/>
                    </a:cubicBezTo>
                    <a:cubicBezTo>
                      <a:pt x="4" y="34"/>
                      <a:pt x="6" y="35"/>
                      <a:pt x="7" y="35"/>
                    </a:cubicBezTo>
                    <a:cubicBezTo>
                      <a:pt x="9" y="35"/>
                      <a:pt x="10" y="34"/>
                      <a:pt x="11" y="33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1" y="5"/>
                      <a:pt x="28" y="3"/>
                      <a:pt x="25" y="0"/>
                    </a:cubicBezTo>
                    <a:lnTo>
                      <a:pt x="3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" name="Freeform 408"/>
              <p:cNvSpPr>
                <a:spLocks noEditPoints="1"/>
              </p:cNvSpPr>
              <p:nvPr/>
            </p:nvSpPr>
            <p:spPr bwMode="auto">
              <a:xfrm>
                <a:off x="9440863" y="2706688"/>
                <a:ext cx="169863" cy="168275"/>
              </a:xfrm>
              <a:custGeom>
                <a:avLst/>
                <a:gdLst>
                  <a:gd name="T0" fmla="*/ 54 w 108"/>
                  <a:gd name="T1" fmla="*/ 0 h 108"/>
                  <a:gd name="T2" fmla="*/ 0 w 108"/>
                  <a:gd name="T3" fmla="*/ 54 h 108"/>
                  <a:gd name="T4" fmla="*/ 54 w 108"/>
                  <a:gd name="T5" fmla="*/ 108 h 108"/>
                  <a:gd name="T6" fmla="*/ 108 w 108"/>
                  <a:gd name="T7" fmla="*/ 54 h 108"/>
                  <a:gd name="T8" fmla="*/ 54 w 108"/>
                  <a:gd name="T9" fmla="*/ 0 h 108"/>
                  <a:gd name="T10" fmla="*/ 54 w 108"/>
                  <a:gd name="T11" fmla="*/ 97 h 108"/>
                  <a:gd name="T12" fmla="*/ 12 w 108"/>
                  <a:gd name="T13" fmla="*/ 54 h 108"/>
                  <a:gd name="T14" fmla="*/ 54 w 108"/>
                  <a:gd name="T15" fmla="*/ 12 h 108"/>
                  <a:gd name="T16" fmla="*/ 97 w 108"/>
                  <a:gd name="T17" fmla="*/ 54 h 108"/>
                  <a:gd name="T18" fmla="*/ 54 w 108"/>
                  <a:gd name="T19" fmla="*/ 97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108">
                    <a:moveTo>
                      <a:pt x="54" y="0"/>
                    </a:moveTo>
                    <a:cubicBezTo>
                      <a:pt x="25" y="0"/>
                      <a:pt x="0" y="25"/>
                      <a:pt x="0" y="54"/>
                    </a:cubicBezTo>
                    <a:cubicBezTo>
                      <a:pt x="0" y="84"/>
                      <a:pt x="25" y="108"/>
                      <a:pt x="54" y="108"/>
                    </a:cubicBezTo>
                    <a:cubicBezTo>
                      <a:pt x="84" y="108"/>
                      <a:pt x="108" y="84"/>
                      <a:pt x="108" y="54"/>
                    </a:cubicBezTo>
                    <a:cubicBezTo>
                      <a:pt x="108" y="25"/>
                      <a:pt x="84" y="0"/>
                      <a:pt x="54" y="0"/>
                    </a:cubicBezTo>
                    <a:close/>
                    <a:moveTo>
                      <a:pt x="54" y="97"/>
                    </a:moveTo>
                    <a:cubicBezTo>
                      <a:pt x="31" y="97"/>
                      <a:pt x="12" y="78"/>
                      <a:pt x="12" y="54"/>
                    </a:cubicBezTo>
                    <a:cubicBezTo>
                      <a:pt x="12" y="31"/>
                      <a:pt x="31" y="12"/>
                      <a:pt x="54" y="12"/>
                    </a:cubicBezTo>
                    <a:cubicBezTo>
                      <a:pt x="78" y="12"/>
                      <a:pt x="97" y="31"/>
                      <a:pt x="97" y="54"/>
                    </a:cubicBezTo>
                    <a:cubicBezTo>
                      <a:pt x="97" y="78"/>
                      <a:pt x="78" y="97"/>
                      <a:pt x="54" y="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5662243" y="1287191"/>
            <a:ext cx="2693965" cy="2693965"/>
            <a:chOff x="5662243" y="1287191"/>
            <a:chExt cx="2693965" cy="2693965"/>
          </a:xfrm>
        </p:grpSpPr>
        <p:sp>
          <p:nvSpPr>
            <p:cNvPr id="5" name="泪滴形 4"/>
            <p:cNvSpPr/>
            <p:nvPr/>
          </p:nvSpPr>
          <p:spPr>
            <a:xfrm rot="10800000">
              <a:off x="5662243" y="1287191"/>
              <a:ext cx="2693965" cy="2693965"/>
            </a:xfrm>
            <a:prstGeom prst="teardrop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6476568" y="2115105"/>
              <a:ext cx="1065314" cy="1038136"/>
              <a:chOff x="11253788" y="3268663"/>
              <a:chExt cx="311151" cy="303213"/>
            </a:xfrm>
            <a:solidFill>
              <a:schemeClr val="bg1"/>
            </a:solidFill>
          </p:grpSpPr>
          <p:sp>
            <p:nvSpPr>
              <p:cNvPr id="17" name="Freeform 389"/>
              <p:cNvSpPr/>
              <p:nvPr/>
            </p:nvSpPr>
            <p:spPr bwMode="auto">
              <a:xfrm>
                <a:off x="11350626" y="3268663"/>
                <a:ext cx="114300" cy="134938"/>
              </a:xfrm>
              <a:custGeom>
                <a:avLst/>
                <a:gdLst>
                  <a:gd name="T0" fmla="*/ 31 w 73"/>
                  <a:gd name="T1" fmla="*/ 84 h 86"/>
                  <a:gd name="T2" fmla="*/ 34 w 73"/>
                  <a:gd name="T3" fmla="*/ 86 h 86"/>
                  <a:gd name="T4" fmla="*/ 35 w 73"/>
                  <a:gd name="T5" fmla="*/ 86 h 86"/>
                  <a:gd name="T6" fmla="*/ 38 w 73"/>
                  <a:gd name="T7" fmla="*/ 84 h 86"/>
                  <a:gd name="T8" fmla="*/ 72 w 73"/>
                  <a:gd name="T9" fmla="*/ 13 h 86"/>
                  <a:gd name="T10" fmla="*/ 70 w 73"/>
                  <a:gd name="T11" fmla="*/ 8 h 86"/>
                  <a:gd name="T12" fmla="*/ 35 w 73"/>
                  <a:gd name="T13" fmla="*/ 0 h 86"/>
                  <a:gd name="T14" fmla="*/ 3 w 73"/>
                  <a:gd name="T15" fmla="*/ 6 h 86"/>
                  <a:gd name="T16" fmla="*/ 1 w 73"/>
                  <a:gd name="T17" fmla="*/ 11 h 86"/>
                  <a:gd name="T18" fmla="*/ 31 w 73"/>
                  <a:gd name="T19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" h="86">
                    <a:moveTo>
                      <a:pt x="31" y="84"/>
                    </a:moveTo>
                    <a:cubicBezTo>
                      <a:pt x="32" y="85"/>
                      <a:pt x="33" y="86"/>
                      <a:pt x="34" y="86"/>
                    </a:cubicBezTo>
                    <a:cubicBezTo>
                      <a:pt x="35" y="86"/>
                      <a:pt x="35" y="86"/>
                      <a:pt x="35" y="86"/>
                    </a:cubicBezTo>
                    <a:cubicBezTo>
                      <a:pt x="36" y="86"/>
                      <a:pt x="37" y="86"/>
                      <a:pt x="38" y="84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73" y="11"/>
                      <a:pt x="72" y="8"/>
                      <a:pt x="70" y="8"/>
                    </a:cubicBezTo>
                    <a:cubicBezTo>
                      <a:pt x="59" y="2"/>
                      <a:pt x="47" y="0"/>
                      <a:pt x="35" y="0"/>
                    </a:cubicBezTo>
                    <a:cubicBezTo>
                      <a:pt x="24" y="0"/>
                      <a:pt x="13" y="2"/>
                      <a:pt x="3" y="6"/>
                    </a:cubicBezTo>
                    <a:cubicBezTo>
                      <a:pt x="1" y="7"/>
                      <a:pt x="0" y="9"/>
                      <a:pt x="1" y="11"/>
                    </a:cubicBezTo>
                    <a:cubicBezTo>
                      <a:pt x="8" y="27"/>
                      <a:pt x="31" y="84"/>
                      <a:pt x="31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" name="Freeform 390"/>
              <p:cNvSpPr/>
              <p:nvPr/>
            </p:nvSpPr>
            <p:spPr bwMode="auto">
              <a:xfrm>
                <a:off x="11426826" y="3306763"/>
                <a:ext cx="138113" cy="179388"/>
              </a:xfrm>
              <a:custGeom>
                <a:avLst/>
                <a:gdLst>
                  <a:gd name="T0" fmla="*/ 40 w 88"/>
                  <a:gd name="T1" fmla="*/ 1 h 115"/>
                  <a:gd name="T2" fmla="*/ 37 w 88"/>
                  <a:gd name="T3" fmla="*/ 0 h 115"/>
                  <a:gd name="T4" fmla="*/ 35 w 88"/>
                  <a:gd name="T5" fmla="*/ 3 h 115"/>
                  <a:gd name="T6" fmla="*/ 1 w 88"/>
                  <a:gd name="T7" fmla="*/ 74 h 115"/>
                  <a:gd name="T8" fmla="*/ 3 w 88"/>
                  <a:gd name="T9" fmla="*/ 79 h 115"/>
                  <a:gd name="T10" fmla="*/ 73 w 88"/>
                  <a:gd name="T11" fmla="*/ 114 h 115"/>
                  <a:gd name="T12" fmla="*/ 75 w 88"/>
                  <a:gd name="T13" fmla="*/ 115 h 115"/>
                  <a:gd name="T14" fmla="*/ 79 w 88"/>
                  <a:gd name="T15" fmla="*/ 113 h 115"/>
                  <a:gd name="T16" fmla="*/ 88 w 88"/>
                  <a:gd name="T17" fmla="*/ 76 h 115"/>
                  <a:gd name="T18" fmla="*/ 40 w 88"/>
                  <a:gd name="T19" fmla="*/ 1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115">
                    <a:moveTo>
                      <a:pt x="40" y="1"/>
                    </a:moveTo>
                    <a:cubicBezTo>
                      <a:pt x="39" y="0"/>
                      <a:pt x="38" y="0"/>
                      <a:pt x="37" y="0"/>
                    </a:cubicBezTo>
                    <a:cubicBezTo>
                      <a:pt x="36" y="1"/>
                      <a:pt x="35" y="2"/>
                      <a:pt x="35" y="3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0" y="76"/>
                      <a:pt x="1" y="78"/>
                      <a:pt x="3" y="79"/>
                    </a:cubicBezTo>
                    <a:cubicBezTo>
                      <a:pt x="73" y="114"/>
                      <a:pt x="73" y="114"/>
                      <a:pt x="73" y="114"/>
                    </a:cubicBezTo>
                    <a:cubicBezTo>
                      <a:pt x="74" y="115"/>
                      <a:pt x="75" y="115"/>
                      <a:pt x="75" y="115"/>
                    </a:cubicBezTo>
                    <a:cubicBezTo>
                      <a:pt x="77" y="115"/>
                      <a:pt x="78" y="114"/>
                      <a:pt x="79" y="113"/>
                    </a:cubicBezTo>
                    <a:cubicBezTo>
                      <a:pt x="85" y="101"/>
                      <a:pt x="88" y="88"/>
                      <a:pt x="88" y="76"/>
                    </a:cubicBezTo>
                    <a:cubicBezTo>
                      <a:pt x="88" y="44"/>
                      <a:pt x="69" y="14"/>
                      <a:pt x="4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" name="Freeform 391"/>
              <p:cNvSpPr/>
              <p:nvPr/>
            </p:nvSpPr>
            <p:spPr bwMode="auto">
              <a:xfrm>
                <a:off x="11253788" y="3321051"/>
                <a:ext cx="246063" cy="250825"/>
              </a:xfrm>
              <a:custGeom>
                <a:avLst/>
                <a:gdLst>
                  <a:gd name="T0" fmla="*/ 155 w 157"/>
                  <a:gd name="T1" fmla="*/ 109 h 160"/>
                  <a:gd name="T2" fmla="*/ 86 w 157"/>
                  <a:gd name="T3" fmla="*/ 74 h 160"/>
                  <a:gd name="T4" fmla="*/ 56 w 157"/>
                  <a:gd name="T5" fmla="*/ 2 h 160"/>
                  <a:gd name="T6" fmla="*/ 54 w 157"/>
                  <a:gd name="T7" fmla="*/ 0 h 160"/>
                  <a:gd name="T8" fmla="*/ 51 w 157"/>
                  <a:gd name="T9" fmla="*/ 0 h 160"/>
                  <a:gd name="T10" fmla="*/ 0 w 157"/>
                  <a:gd name="T11" fmla="*/ 77 h 160"/>
                  <a:gd name="T12" fmla="*/ 82 w 157"/>
                  <a:gd name="T13" fmla="*/ 160 h 160"/>
                  <a:gd name="T14" fmla="*/ 156 w 157"/>
                  <a:gd name="T15" fmla="*/ 114 h 160"/>
                  <a:gd name="T16" fmla="*/ 157 w 157"/>
                  <a:gd name="T17" fmla="*/ 111 h 160"/>
                  <a:gd name="T18" fmla="*/ 155 w 157"/>
                  <a:gd name="T19" fmla="*/ 10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" h="160">
                    <a:moveTo>
                      <a:pt x="155" y="109"/>
                    </a:moveTo>
                    <a:cubicBezTo>
                      <a:pt x="86" y="74"/>
                      <a:pt x="86" y="74"/>
                      <a:pt x="86" y="74"/>
                    </a:cubicBezTo>
                    <a:cubicBezTo>
                      <a:pt x="82" y="65"/>
                      <a:pt x="62" y="17"/>
                      <a:pt x="56" y="2"/>
                    </a:cubicBezTo>
                    <a:cubicBezTo>
                      <a:pt x="56" y="1"/>
                      <a:pt x="55" y="1"/>
                      <a:pt x="54" y="0"/>
                    </a:cubicBezTo>
                    <a:cubicBezTo>
                      <a:pt x="53" y="0"/>
                      <a:pt x="52" y="0"/>
                      <a:pt x="51" y="0"/>
                    </a:cubicBezTo>
                    <a:cubicBezTo>
                      <a:pt x="20" y="13"/>
                      <a:pt x="0" y="43"/>
                      <a:pt x="0" y="77"/>
                    </a:cubicBezTo>
                    <a:cubicBezTo>
                      <a:pt x="0" y="122"/>
                      <a:pt x="37" y="160"/>
                      <a:pt x="82" y="160"/>
                    </a:cubicBezTo>
                    <a:cubicBezTo>
                      <a:pt x="114" y="160"/>
                      <a:pt x="142" y="142"/>
                      <a:pt x="156" y="114"/>
                    </a:cubicBezTo>
                    <a:cubicBezTo>
                      <a:pt x="157" y="113"/>
                      <a:pt x="157" y="112"/>
                      <a:pt x="157" y="111"/>
                    </a:cubicBezTo>
                    <a:cubicBezTo>
                      <a:pt x="156" y="110"/>
                      <a:pt x="156" y="109"/>
                      <a:pt x="155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3868610" y="4199204"/>
            <a:ext cx="1554484" cy="1554484"/>
            <a:chOff x="3868610" y="4199204"/>
            <a:chExt cx="1554484" cy="1554484"/>
          </a:xfrm>
        </p:grpSpPr>
        <p:sp>
          <p:nvSpPr>
            <p:cNvPr id="7" name="泪滴形 6"/>
            <p:cNvSpPr/>
            <p:nvPr/>
          </p:nvSpPr>
          <p:spPr>
            <a:xfrm>
              <a:off x="3868610" y="4199204"/>
              <a:ext cx="1554484" cy="1554484"/>
            </a:xfrm>
            <a:prstGeom prst="teardrop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467025" y="4733777"/>
              <a:ext cx="385648" cy="485338"/>
              <a:chOff x="11293476" y="3908426"/>
              <a:chExt cx="233363" cy="293687"/>
            </a:xfrm>
            <a:solidFill>
              <a:schemeClr val="bg1"/>
            </a:solidFill>
          </p:grpSpPr>
          <p:sp>
            <p:nvSpPr>
              <p:cNvPr id="21" name="Freeform 315"/>
              <p:cNvSpPr/>
              <p:nvPr/>
            </p:nvSpPr>
            <p:spPr bwMode="auto">
              <a:xfrm>
                <a:off x="11382376" y="4173538"/>
                <a:ext cx="52388" cy="28575"/>
              </a:xfrm>
              <a:custGeom>
                <a:avLst/>
                <a:gdLst>
                  <a:gd name="T0" fmla="*/ 32 w 34"/>
                  <a:gd name="T1" fmla="*/ 0 h 18"/>
                  <a:gd name="T2" fmla="*/ 2 w 34"/>
                  <a:gd name="T3" fmla="*/ 0 h 18"/>
                  <a:gd name="T4" fmla="*/ 0 w 34"/>
                  <a:gd name="T5" fmla="*/ 2 h 18"/>
                  <a:gd name="T6" fmla="*/ 17 w 34"/>
                  <a:gd name="T7" fmla="*/ 18 h 18"/>
                  <a:gd name="T8" fmla="*/ 34 w 34"/>
                  <a:gd name="T9" fmla="*/ 2 h 18"/>
                  <a:gd name="T10" fmla="*/ 32 w 34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18">
                    <a:moveTo>
                      <a:pt x="3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1"/>
                      <a:pt x="8" y="18"/>
                      <a:pt x="17" y="18"/>
                    </a:cubicBezTo>
                    <a:cubicBezTo>
                      <a:pt x="27" y="18"/>
                      <a:pt x="34" y="11"/>
                      <a:pt x="34" y="2"/>
                    </a:cubicBezTo>
                    <a:cubicBezTo>
                      <a:pt x="34" y="1"/>
                      <a:pt x="33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" name="Freeform 316"/>
              <p:cNvSpPr/>
              <p:nvPr/>
            </p:nvSpPr>
            <p:spPr bwMode="auto">
              <a:xfrm>
                <a:off x="11293476" y="3908426"/>
                <a:ext cx="233363" cy="246063"/>
              </a:xfrm>
              <a:custGeom>
                <a:avLst/>
                <a:gdLst>
                  <a:gd name="T0" fmla="*/ 124 w 149"/>
                  <a:gd name="T1" fmla="*/ 123 h 157"/>
                  <a:gd name="T2" fmla="*/ 127 w 149"/>
                  <a:gd name="T3" fmla="*/ 108 h 157"/>
                  <a:gd name="T4" fmla="*/ 127 w 149"/>
                  <a:gd name="T5" fmla="*/ 66 h 157"/>
                  <a:gd name="T6" fmla="*/ 91 w 149"/>
                  <a:gd name="T7" fmla="*/ 20 h 157"/>
                  <a:gd name="T8" fmla="*/ 91 w 149"/>
                  <a:gd name="T9" fmla="*/ 16 h 157"/>
                  <a:gd name="T10" fmla="*/ 74 w 149"/>
                  <a:gd name="T11" fmla="*/ 0 h 157"/>
                  <a:gd name="T12" fmla="*/ 57 w 149"/>
                  <a:gd name="T13" fmla="*/ 16 h 157"/>
                  <a:gd name="T14" fmla="*/ 57 w 149"/>
                  <a:gd name="T15" fmla="*/ 20 h 157"/>
                  <a:gd name="T16" fmla="*/ 22 w 149"/>
                  <a:gd name="T17" fmla="*/ 66 h 157"/>
                  <a:gd name="T18" fmla="*/ 22 w 149"/>
                  <a:gd name="T19" fmla="*/ 108 h 157"/>
                  <a:gd name="T20" fmla="*/ 25 w 149"/>
                  <a:gd name="T21" fmla="*/ 123 h 157"/>
                  <a:gd name="T22" fmla="*/ 0 w 149"/>
                  <a:gd name="T23" fmla="*/ 140 h 157"/>
                  <a:gd name="T24" fmla="*/ 0 w 149"/>
                  <a:gd name="T25" fmla="*/ 155 h 157"/>
                  <a:gd name="T26" fmla="*/ 2 w 149"/>
                  <a:gd name="T27" fmla="*/ 157 h 157"/>
                  <a:gd name="T28" fmla="*/ 147 w 149"/>
                  <a:gd name="T29" fmla="*/ 157 h 157"/>
                  <a:gd name="T30" fmla="*/ 149 w 149"/>
                  <a:gd name="T31" fmla="*/ 155 h 157"/>
                  <a:gd name="T32" fmla="*/ 149 w 149"/>
                  <a:gd name="T33" fmla="*/ 140 h 157"/>
                  <a:gd name="T34" fmla="*/ 124 w 149"/>
                  <a:gd name="T35" fmla="*/ 12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157">
                    <a:moveTo>
                      <a:pt x="124" y="123"/>
                    </a:moveTo>
                    <a:cubicBezTo>
                      <a:pt x="126" y="118"/>
                      <a:pt x="127" y="113"/>
                      <a:pt x="127" y="108"/>
                    </a:cubicBezTo>
                    <a:cubicBezTo>
                      <a:pt x="127" y="66"/>
                      <a:pt x="127" y="66"/>
                      <a:pt x="127" y="66"/>
                    </a:cubicBezTo>
                    <a:cubicBezTo>
                      <a:pt x="127" y="45"/>
                      <a:pt x="113" y="27"/>
                      <a:pt x="91" y="20"/>
                    </a:cubicBezTo>
                    <a:cubicBezTo>
                      <a:pt x="91" y="16"/>
                      <a:pt x="91" y="16"/>
                      <a:pt x="91" y="16"/>
                    </a:cubicBezTo>
                    <a:cubicBezTo>
                      <a:pt x="91" y="7"/>
                      <a:pt x="84" y="0"/>
                      <a:pt x="74" y="0"/>
                    </a:cubicBezTo>
                    <a:cubicBezTo>
                      <a:pt x="65" y="0"/>
                      <a:pt x="57" y="7"/>
                      <a:pt x="57" y="16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36" y="27"/>
                      <a:pt x="22" y="45"/>
                      <a:pt x="22" y="66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22" y="113"/>
                      <a:pt x="23" y="118"/>
                      <a:pt x="25" y="123"/>
                    </a:cubicBezTo>
                    <a:cubicBezTo>
                      <a:pt x="11" y="124"/>
                      <a:pt x="0" y="131"/>
                      <a:pt x="0" y="140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56"/>
                      <a:pt x="1" y="157"/>
                      <a:pt x="2" y="157"/>
                    </a:cubicBezTo>
                    <a:cubicBezTo>
                      <a:pt x="147" y="157"/>
                      <a:pt x="147" y="157"/>
                      <a:pt x="147" y="157"/>
                    </a:cubicBezTo>
                    <a:cubicBezTo>
                      <a:pt x="148" y="157"/>
                      <a:pt x="149" y="156"/>
                      <a:pt x="149" y="155"/>
                    </a:cubicBezTo>
                    <a:cubicBezTo>
                      <a:pt x="149" y="140"/>
                      <a:pt x="149" y="140"/>
                      <a:pt x="149" y="140"/>
                    </a:cubicBezTo>
                    <a:cubicBezTo>
                      <a:pt x="149" y="131"/>
                      <a:pt x="138" y="124"/>
                      <a:pt x="124" y="1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5662242" y="4199203"/>
            <a:ext cx="2300071" cy="2300071"/>
            <a:chOff x="5662242" y="4199203"/>
            <a:chExt cx="2300071" cy="2300071"/>
          </a:xfrm>
        </p:grpSpPr>
        <p:sp>
          <p:nvSpPr>
            <p:cNvPr id="6" name="泪滴形 5"/>
            <p:cNvSpPr/>
            <p:nvPr/>
          </p:nvSpPr>
          <p:spPr>
            <a:xfrm rot="16200000">
              <a:off x="5662242" y="4199203"/>
              <a:ext cx="2300071" cy="2300071"/>
            </a:xfrm>
            <a:prstGeom prst="teardrop">
              <a:avLst/>
            </a:prstGeom>
            <a:solidFill>
              <a:srgbClr val="B175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6364622" y="4866196"/>
              <a:ext cx="805842" cy="743850"/>
              <a:chOff x="8745538" y="2649538"/>
              <a:chExt cx="309563" cy="285750"/>
            </a:xfrm>
            <a:solidFill>
              <a:schemeClr val="bg1"/>
            </a:solidFill>
          </p:grpSpPr>
          <p:sp>
            <p:nvSpPr>
              <p:cNvPr id="24" name="Freeform 313"/>
              <p:cNvSpPr/>
              <p:nvPr/>
            </p:nvSpPr>
            <p:spPr bwMode="auto">
              <a:xfrm>
                <a:off x="8745538" y="2649538"/>
                <a:ext cx="309563" cy="238125"/>
              </a:xfrm>
              <a:custGeom>
                <a:avLst/>
                <a:gdLst>
                  <a:gd name="T0" fmla="*/ 197 w 198"/>
                  <a:gd name="T1" fmla="*/ 0 h 152"/>
                  <a:gd name="T2" fmla="*/ 195 w 198"/>
                  <a:gd name="T3" fmla="*/ 0 h 152"/>
                  <a:gd name="T4" fmla="*/ 1 w 198"/>
                  <a:gd name="T5" fmla="*/ 99 h 152"/>
                  <a:gd name="T6" fmla="*/ 0 w 198"/>
                  <a:gd name="T7" fmla="*/ 101 h 152"/>
                  <a:gd name="T8" fmla="*/ 2 w 198"/>
                  <a:gd name="T9" fmla="*/ 103 h 152"/>
                  <a:gd name="T10" fmla="*/ 67 w 198"/>
                  <a:gd name="T11" fmla="*/ 124 h 152"/>
                  <a:gd name="T12" fmla="*/ 68 w 198"/>
                  <a:gd name="T13" fmla="*/ 123 h 152"/>
                  <a:gd name="T14" fmla="*/ 158 w 198"/>
                  <a:gd name="T15" fmla="*/ 42 h 152"/>
                  <a:gd name="T16" fmla="*/ 87 w 198"/>
                  <a:gd name="T17" fmla="*/ 127 h 152"/>
                  <a:gd name="T18" fmla="*/ 86 w 198"/>
                  <a:gd name="T19" fmla="*/ 129 h 152"/>
                  <a:gd name="T20" fmla="*/ 88 w 198"/>
                  <a:gd name="T21" fmla="*/ 130 h 152"/>
                  <a:gd name="T22" fmla="*/ 160 w 198"/>
                  <a:gd name="T23" fmla="*/ 152 h 152"/>
                  <a:gd name="T24" fmla="*/ 160 w 198"/>
                  <a:gd name="T25" fmla="*/ 152 h 152"/>
                  <a:gd name="T26" fmla="*/ 161 w 198"/>
                  <a:gd name="T27" fmla="*/ 152 h 152"/>
                  <a:gd name="T28" fmla="*/ 162 w 198"/>
                  <a:gd name="T29" fmla="*/ 151 h 152"/>
                  <a:gd name="T30" fmla="*/ 198 w 198"/>
                  <a:gd name="T31" fmla="*/ 2 h 152"/>
                  <a:gd name="T32" fmla="*/ 197 w 198"/>
                  <a:gd name="T3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8" h="152">
                    <a:moveTo>
                      <a:pt x="197" y="0"/>
                    </a:moveTo>
                    <a:cubicBezTo>
                      <a:pt x="197" y="0"/>
                      <a:pt x="196" y="0"/>
                      <a:pt x="195" y="0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1" y="100"/>
                      <a:pt x="0" y="100"/>
                      <a:pt x="0" y="101"/>
                    </a:cubicBezTo>
                    <a:cubicBezTo>
                      <a:pt x="0" y="102"/>
                      <a:pt x="1" y="103"/>
                      <a:pt x="2" y="103"/>
                    </a:cubicBezTo>
                    <a:cubicBezTo>
                      <a:pt x="67" y="124"/>
                      <a:pt x="67" y="124"/>
                      <a:pt x="67" y="124"/>
                    </a:cubicBezTo>
                    <a:cubicBezTo>
                      <a:pt x="67" y="124"/>
                      <a:pt x="68" y="124"/>
                      <a:pt x="68" y="123"/>
                    </a:cubicBezTo>
                    <a:cubicBezTo>
                      <a:pt x="158" y="42"/>
                      <a:pt x="158" y="42"/>
                      <a:pt x="158" y="42"/>
                    </a:cubicBezTo>
                    <a:cubicBezTo>
                      <a:pt x="87" y="127"/>
                      <a:pt x="87" y="127"/>
                      <a:pt x="87" y="127"/>
                    </a:cubicBezTo>
                    <a:cubicBezTo>
                      <a:pt x="86" y="128"/>
                      <a:pt x="86" y="128"/>
                      <a:pt x="86" y="129"/>
                    </a:cubicBezTo>
                    <a:cubicBezTo>
                      <a:pt x="86" y="130"/>
                      <a:pt x="87" y="130"/>
                      <a:pt x="88" y="130"/>
                    </a:cubicBezTo>
                    <a:cubicBezTo>
                      <a:pt x="160" y="152"/>
                      <a:pt x="160" y="152"/>
                      <a:pt x="160" y="152"/>
                    </a:cubicBezTo>
                    <a:cubicBezTo>
                      <a:pt x="160" y="152"/>
                      <a:pt x="160" y="152"/>
                      <a:pt x="160" y="152"/>
                    </a:cubicBezTo>
                    <a:cubicBezTo>
                      <a:pt x="161" y="152"/>
                      <a:pt x="161" y="152"/>
                      <a:pt x="161" y="152"/>
                    </a:cubicBezTo>
                    <a:cubicBezTo>
                      <a:pt x="162" y="152"/>
                      <a:pt x="162" y="151"/>
                      <a:pt x="162" y="151"/>
                    </a:cubicBezTo>
                    <a:cubicBezTo>
                      <a:pt x="198" y="2"/>
                      <a:pt x="198" y="2"/>
                      <a:pt x="198" y="2"/>
                    </a:cubicBezTo>
                    <a:cubicBezTo>
                      <a:pt x="198" y="2"/>
                      <a:pt x="198" y="1"/>
                      <a:pt x="19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" name="Freeform 314"/>
              <p:cNvSpPr/>
              <p:nvPr/>
            </p:nvSpPr>
            <p:spPr bwMode="auto">
              <a:xfrm>
                <a:off x="8880476" y="2868613"/>
                <a:ext cx="36513" cy="66675"/>
              </a:xfrm>
              <a:custGeom>
                <a:avLst/>
                <a:gdLst>
                  <a:gd name="T0" fmla="*/ 23 w 24"/>
                  <a:gd name="T1" fmla="*/ 6 h 42"/>
                  <a:gd name="T2" fmla="*/ 3 w 24"/>
                  <a:gd name="T3" fmla="*/ 0 h 42"/>
                  <a:gd name="T4" fmla="*/ 1 w 24"/>
                  <a:gd name="T5" fmla="*/ 0 h 42"/>
                  <a:gd name="T6" fmla="*/ 0 w 24"/>
                  <a:gd name="T7" fmla="*/ 2 h 42"/>
                  <a:gd name="T8" fmla="*/ 0 w 24"/>
                  <a:gd name="T9" fmla="*/ 40 h 42"/>
                  <a:gd name="T10" fmla="*/ 2 w 24"/>
                  <a:gd name="T11" fmla="*/ 41 h 42"/>
                  <a:gd name="T12" fmla="*/ 2 w 24"/>
                  <a:gd name="T13" fmla="*/ 42 h 42"/>
                  <a:gd name="T14" fmla="*/ 4 w 24"/>
                  <a:gd name="T15" fmla="*/ 41 h 42"/>
                  <a:gd name="T16" fmla="*/ 24 w 24"/>
                  <a:gd name="T17" fmla="*/ 9 h 42"/>
                  <a:gd name="T18" fmla="*/ 24 w 24"/>
                  <a:gd name="T19" fmla="*/ 7 h 42"/>
                  <a:gd name="T20" fmla="*/ 23 w 24"/>
                  <a:gd name="T21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42">
                    <a:moveTo>
                      <a:pt x="23" y="6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1" y="41"/>
                      <a:pt x="2" y="41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3" y="42"/>
                      <a:pt x="3" y="41"/>
                      <a:pt x="4" y="4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4" y="8"/>
                      <a:pt x="24" y="7"/>
                    </a:cubicBezTo>
                    <a:cubicBezTo>
                      <a:pt x="24" y="7"/>
                      <a:pt x="23" y="6"/>
                      <a:pt x="2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492369" y="2115105"/>
            <a:ext cx="2975316" cy="501222"/>
            <a:chOff x="492369" y="2115105"/>
            <a:chExt cx="2975316" cy="501222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492369" y="2115105"/>
              <a:ext cx="211015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 flipV="1">
              <a:off x="2602523" y="2115105"/>
              <a:ext cx="865162" cy="50122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>
            <a:off x="8356208" y="2115105"/>
            <a:ext cx="3010487" cy="519068"/>
            <a:chOff x="8356208" y="2115105"/>
            <a:chExt cx="3010487" cy="519068"/>
          </a:xfrm>
        </p:grpSpPr>
        <p:cxnSp>
          <p:nvCxnSpPr>
            <p:cNvPr id="32" name="直接连接符 31"/>
            <p:cNvCxnSpPr>
              <a:endCxn id="5" idx="4"/>
            </p:cNvCxnSpPr>
            <p:nvPr/>
          </p:nvCxnSpPr>
          <p:spPr>
            <a:xfrm flipH="1">
              <a:off x="8356208" y="2122778"/>
              <a:ext cx="900334" cy="51139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9256541" y="2115105"/>
              <a:ext cx="211015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492369" y="5125592"/>
            <a:ext cx="3422502" cy="661183"/>
            <a:chOff x="492369" y="5125592"/>
            <a:chExt cx="3422502" cy="661183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492369" y="5786775"/>
              <a:ext cx="211015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2602523" y="5125592"/>
              <a:ext cx="1312348" cy="66118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7858967" y="5039029"/>
            <a:ext cx="3507728" cy="747746"/>
            <a:chOff x="7858967" y="5039029"/>
            <a:chExt cx="3507728" cy="747746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9256541" y="5786775"/>
              <a:ext cx="211015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 flipV="1">
              <a:off x="7858967" y="5039029"/>
              <a:ext cx="1397574" cy="74774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矩形 45"/>
          <p:cNvSpPr/>
          <p:nvPr/>
        </p:nvSpPr>
        <p:spPr>
          <a:xfrm>
            <a:off x="472201" y="2781675"/>
            <a:ext cx="2575118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在此录入上述图表的描述说明。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284158" y="2294470"/>
            <a:ext cx="3199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8E6616"/>
                </a:solidFill>
              </a:rPr>
              <a:t>  </a:t>
            </a:r>
            <a:r>
              <a:rPr lang="zh-CN" altLang="en-US" sz="2400" dirty="0">
                <a:solidFill>
                  <a:srgbClr val="8E6616"/>
                </a:solidFill>
              </a:rPr>
              <a:t>添加您的标题</a:t>
            </a:r>
          </a:p>
        </p:txBody>
      </p:sp>
      <p:sp>
        <p:nvSpPr>
          <p:cNvPr id="48" name="矩形 47"/>
          <p:cNvSpPr/>
          <p:nvPr/>
        </p:nvSpPr>
        <p:spPr>
          <a:xfrm>
            <a:off x="472201" y="4776456"/>
            <a:ext cx="2575118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在此录入上述图表的描述说明。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284158" y="4289251"/>
            <a:ext cx="3199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8E6616"/>
                </a:solidFill>
              </a:rPr>
              <a:t>  </a:t>
            </a:r>
            <a:r>
              <a:rPr lang="zh-CN" altLang="en-US" sz="2400" dirty="0">
                <a:solidFill>
                  <a:srgbClr val="8E6616"/>
                </a:solidFill>
              </a:rPr>
              <a:t>添加您的标题</a:t>
            </a:r>
          </a:p>
        </p:txBody>
      </p:sp>
      <p:sp>
        <p:nvSpPr>
          <p:cNvPr id="50" name="矩形 49"/>
          <p:cNvSpPr/>
          <p:nvPr/>
        </p:nvSpPr>
        <p:spPr>
          <a:xfrm>
            <a:off x="9192177" y="2781675"/>
            <a:ext cx="2575118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在此录入上述图表的描述说明。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9004134" y="2294470"/>
            <a:ext cx="3199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8E6616"/>
                </a:solidFill>
              </a:rPr>
              <a:t>  </a:t>
            </a:r>
            <a:r>
              <a:rPr lang="zh-CN" altLang="en-US" sz="2400" dirty="0">
                <a:solidFill>
                  <a:srgbClr val="8E6616"/>
                </a:solidFill>
              </a:rPr>
              <a:t>添加您的标题</a:t>
            </a:r>
          </a:p>
        </p:txBody>
      </p:sp>
      <p:sp>
        <p:nvSpPr>
          <p:cNvPr id="52" name="矩形 51"/>
          <p:cNvSpPr/>
          <p:nvPr/>
        </p:nvSpPr>
        <p:spPr>
          <a:xfrm>
            <a:off x="9192177" y="4776456"/>
            <a:ext cx="2575118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在此录入上述图表的描述说明。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9004134" y="4289251"/>
            <a:ext cx="3199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8E6616"/>
                </a:solidFill>
              </a:rPr>
              <a:t>  </a:t>
            </a:r>
            <a:r>
              <a:rPr lang="zh-CN" altLang="en-US" sz="2400" dirty="0">
                <a:solidFill>
                  <a:srgbClr val="8E6616"/>
                </a:solidFill>
              </a:rPr>
              <a:t>添加您的标题</a:t>
            </a:r>
          </a:p>
        </p:txBody>
      </p:sp>
      <p:cxnSp>
        <p:nvCxnSpPr>
          <p:cNvPr id="55" name="直接连接符 54"/>
          <p:cNvCxnSpPr/>
          <p:nvPr/>
        </p:nvCxnSpPr>
        <p:spPr>
          <a:xfrm>
            <a:off x="590843" y="3981156"/>
            <a:ext cx="213829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9358576" y="3981156"/>
            <a:ext cx="213829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9415" y="1396357"/>
            <a:ext cx="6280196" cy="5010290"/>
          </a:xfrm>
          <a:prstGeom prst="rect">
            <a:avLst/>
          </a:prstGeom>
          <a:solidFill>
            <a:srgbClr val="E7B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自由: 形状 1"/>
          <p:cNvSpPr/>
          <p:nvPr/>
        </p:nvSpPr>
        <p:spPr>
          <a:xfrm>
            <a:off x="0" y="337624"/>
            <a:ext cx="4164037" cy="436099"/>
          </a:xfrm>
          <a:custGeom>
            <a:avLst/>
            <a:gdLst>
              <a:gd name="connsiteX0" fmla="*/ 0 w 4572000"/>
              <a:gd name="connsiteY0" fmla="*/ 0 h 436099"/>
              <a:gd name="connsiteX1" fmla="*/ 4572000 w 4572000"/>
              <a:gd name="connsiteY1" fmla="*/ 0 h 436099"/>
              <a:gd name="connsiteX2" fmla="*/ 4223823 w 4572000"/>
              <a:gd name="connsiteY2" fmla="*/ 436099 h 436099"/>
              <a:gd name="connsiteX3" fmla="*/ 0 w 4572000"/>
              <a:gd name="connsiteY3" fmla="*/ 436099 h 436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436099">
                <a:moveTo>
                  <a:pt x="0" y="0"/>
                </a:moveTo>
                <a:lnTo>
                  <a:pt x="4572000" y="0"/>
                </a:lnTo>
                <a:lnTo>
                  <a:pt x="4223823" y="436099"/>
                </a:lnTo>
                <a:lnTo>
                  <a:pt x="0" y="436099"/>
                </a:lnTo>
                <a:close/>
              </a:path>
            </a:pathLst>
          </a:custGeom>
          <a:solidFill>
            <a:srgbClr val="C79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添   加   您   的   标   题</a:t>
            </a:r>
          </a:p>
        </p:txBody>
      </p:sp>
      <p:sp>
        <p:nvSpPr>
          <p:cNvPr id="3" name="平行四边形 2"/>
          <p:cNvSpPr/>
          <p:nvPr/>
        </p:nvSpPr>
        <p:spPr>
          <a:xfrm>
            <a:off x="3911041" y="337624"/>
            <a:ext cx="505991" cy="436099"/>
          </a:xfrm>
          <a:prstGeom prst="parallelogram">
            <a:avLst>
              <a:gd name="adj" fmla="val 79839"/>
            </a:avLst>
          </a:prstGeom>
          <a:solidFill>
            <a:srgbClr val="C79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17" y="1530685"/>
            <a:ext cx="6024793" cy="338894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45687" y="5053957"/>
            <a:ext cx="6223924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7" name="椭圆 6"/>
          <p:cNvSpPr/>
          <p:nvPr/>
        </p:nvSpPr>
        <p:spPr>
          <a:xfrm>
            <a:off x="6851813" y="1488767"/>
            <a:ext cx="375102" cy="375102"/>
          </a:xfrm>
          <a:prstGeom prst="ellipse">
            <a:avLst/>
          </a:prstGeom>
          <a:solidFill>
            <a:srgbClr val="8E661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6851813" y="2801258"/>
            <a:ext cx="375102" cy="37510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9" name="椭圆 8"/>
          <p:cNvSpPr/>
          <p:nvPr/>
        </p:nvSpPr>
        <p:spPr>
          <a:xfrm>
            <a:off x="6851813" y="4113749"/>
            <a:ext cx="375102" cy="375102"/>
          </a:xfrm>
          <a:prstGeom prst="ellipse">
            <a:avLst/>
          </a:prstGeom>
          <a:solidFill>
            <a:srgbClr val="8E661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0" name="椭圆 9"/>
          <p:cNvSpPr/>
          <p:nvPr/>
        </p:nvSpPr>
        <p:spPr>
          <a:xfrm>
            <a:off x="6851813" y="5426239"/>
            <a:ext cx="375102" cy="37510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grpSp>
        <p:nvGrpSpPr>
          <p:cNvPr id="19" name="组合 18"/>
          <p:cNvGrpSpPr/>
          <p:nvPr/>
        </p:nvGrpSpPr>
        <p:grpSpPr>
          <a:xfrm>
            <a:off x="7128441" y="1402204"/>
            <a:ext cx="4965085" cy="990125"/>
            <a:chOff x="7128441" y="1402204"/>
            <a:chExt cx="4965085" cy="990125"/>
          </a:xfrm>
        </p:grpSpPr>
        <p:sp>
          <p:nvSpPr>
            <p:cNvPr id="11" name="矩形 10"/>
            <p:cNvSpPr/>
            <p:nvPr/>
          </p:nvSpPr>
          <p:spPr>
            <a:xfrm>
              <a:off x="7316484" y="1889409"/>
              <a:ext cx="4777042" cy="5029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在此录入上述图表的描述说明。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128441" y="1402204"/>
              <a:ext cx="31998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8E6616"/>
                  </a:solidFill>
                </a:rPr>
                <a:t>  </a:t>
              </a:r>
              <a:r>
                <a:rPr lang="zh-CN" altLang="en-US" sz="2400" dirty="0">
                  <a:solidFill>
                    <a:srgbClr val="8E6616"/>
                  </a:solidFill>
                </a:rPr>
                <a:t>添加您的标题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128441" y="2729122"/>
            <a:ext cx="4965085" cy="975698"/>
            <a:chOff x="7128441" y="2729122"/>
            <a:chExt cx="4965085" cy="975698"/>
          </a:xfrm>
        </p:grpSpPr>
        <p:sp>
          <p:nvSpPr>
            <p:cNvPr id="13" name="矩形 12"/>
            <p:cNvSpPr/>
            <p:nvPr/>
          </p:nvSpPr>
          <p:spPr>
            <a:xfrm>
              <a:off x="7316484" y="3201900"/>
              <a:ext cx="4777042" cy="5029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在此录入上述图表的描述说明。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128441" y="2729122"/>
              <a:ext cx="31998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8E6616"/>
                  </a:solidFill>
                </a:rPr>
                <a:t>  </a:t>
              </a:r>
              <a:r>
                <a:rPr lang="zh-CN" altLang="en-US" sz="2400" dirty="0">
                  <a:solidFill>
                    <a:srgbClr val="8E6616"/>
                  </a:solidFill>
                </a:rPr>
                <a:t>添加您的标题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128441" y="4056040"/>
            <a:ext cx="4965085" cy="961271"/>
            <a:chOff x="7128441" y="4056040"/>
            <a:chExt cx="4965085" cy="961271"/>
          </a:xfrm>
        </p:grpSpPr>
        <p:sp>
          <p:nvSpPr>
            <p:cNvPr id="15" name="矩形 14"/>
            <p:cNvSpPr/>
            <p:nvPr/>
          </p:nvSpPr>
          <p:spPr>
            <a:xfrm>
              <a:off x="7316484" y="4514391"/>
              <a:ext cx="4777042" cy="5029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在此录入上述图表的描述说明。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128441" y="4056040"/>
              <a:ext cx="31998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8E6616"/>
                  </a:solidFill>
                </a:rPr>
                <a:t>  </a:t>
              </a:r>
              <a:r>
                <a:rPr lang="zh-CN" altLang="en-US" sz="2400" dirty="0">
                  <a:solidFill>
                    <a:srgbClr val="8E6616"/>
                  </a:solidFill>
                </a:rPr>
                <a:t>添加您的标题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28441" y="5382957"/>
            <a:ext cx="4965085" cy="946844"/>
            <a:chOff x="7128441" y="5382957"/>
            <a:chExt cx="4965085" cy="946844"/>
          </a:xfrm>
        </p:grpSpPr>
        <p:sp>
          <p:nvSpPr>
            <p:cNvPr id="17" name="矩形 16"/>
            <p:cNvSpPr/>
            <p:nvPr/>
          </p:nvSpPr>
          <p:spPr>
            <a:xfrm>
              <a:off x="7316484" y="5826881"/>
              <a:ext cx="4777042" cy="5029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在此录入上述图表的描述说明。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128441" y="5382957"/>
              <a:ext cx="31998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8E6616"/>
                  </a:solidFill>
                </a:rPr>
                <a:t>  </a:t>
              </a:r>
              <a:r>
                <a:rPr lang="zh-CN" altLang="en-US" sz="2400" dirty="0">
                  <a:solidFill>
                    <a:srgbClr val="8E6616"/>
                  </a:solidFill>
                </a:rPr>
                <a:t>添加您的标题</a:t>
              </a: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417117" y="6133514"/>
            <a:ext cx="181964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6851813" y="2530589"/>
            <a:ext cx="50494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6851813" y="3852952"/>
            <a:ext cx="50494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6851813" y="5175315"/>
            <a:ext cx="50494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49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849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349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849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349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49"/>
                            </p:stCondLst>
                            <p:childTnLst>
                              <p:par>
                                <p:cTn id="43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349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548592" y="1409729"/>
            <a:ext cx="2282310" cy="2022789"/>
            <a:chOff x="1572165" y="1993205"/>
            <a:chExt cx="1962102" cy="1738992"/>
          </a:xfrm>
        </p:grpSpPr>
        <p:sp>
          <p:nvSpPr>
            <p:cNvPr id="5" name="Freeform 5"/>
            <p:cNvSpPr/>
            <p:nvPr/>
          </p:nvSpPr>
          <p:spPr bwMode="auto">
            <a:xfrm>
              <a:off x="1572165" y="1993205"/>
              <a:ext cx="1962102" cy="173899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C7911F"/>
            </a:solidFill>
            <a:ln w="317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accent2">
                  <a:lumMod val="50000"/>
                  <a:alpha val="8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4400">
                <a:solidFill>
                  <a:srgbClr val="8E6616"/>
                </a:solidFill>
                <a:latin typeface="+mj-ea"/>
                <a:ea typeface="+mj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1713040" y="2118061"/>
              <a:ext cx="1680353" cy="148928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01600" dist="50800" dir="2700000" algn="tl" rotWithShape="0">
                <a:schemeClr val="accent2">
                  <a:lumMod val="50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63500" h="190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400" dirty="0">
                  <a:solidFill>
                    <a:srgbClr val="8E6616"/>
                  </a:solidFill>
                  <a:latin typeface="+mj-ea"/>
                  <a:ea typeface="+mj-ea"/>
                  <a:sym typeface="Arial" panose="020B0604020202020204" pitchFamily="34" charset="0"/>
                </a:rPr>
                <a:t>02</a:t>
              </a:r>
              <a:endParaRPr lang="zh-CN" altLang="en-US" sz="4400" dirty="0">
                <a:solidFill>
                  <a:srgbClr val="8E6616"/>
                </a:solidFill>
                <a:latin typeface="+mj-ea"/>
                <a:ea typeface="+mj-ea"/>
                <a:sym typeface="Arial" panose="020B0604020202020204" pitchFamily="34" charset="0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635864" y="4164641"/>
            <a:ext cx="4107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添 加 您 的 标 题</a:t>
            </a:r>
          </a:p>
        </p:txBody>
      </p:sp>
    </p:spTree>
  </p:cSld>
  <p:clrMapOvr>
    <a:masterClrMapping/>
  </p:clrMapOvr>
  <p:transition spd="slow" advTm="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986455"/>
            <a:ext cx="12192000" cy="302455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自由: 形状 1"/>
          <p:cNvSpPr/>
          <p:nvPr/>
        </p:nvSpPr>
        <p:spPr>
          <a:xfrm>
            <a:off x="0" y="337624"/>
            <a:ext cx="4164037" cy="436099"/>
          </a:xfrm>
          <a:custGeom>
            <a:avLst/>
            <a:gdLst>
              <a:gd name="connsiteX0" fmla="*/ 0 w 4572000"/>
              <a:gd name="connsiteY0" fmla="*/ 0 h 436099"/>
              <a:gd name="connsiteX1" fmla="*/ 4572000 w 4572000"/>
              <a:gd name="connsiteY1" fmla="*/ 0 h 436099"/>
              <a:gd name="connsiteX2" fmla="*/ 4223823 w 4572000"/>
              <a:gd name="connsiteY2" fmla="*/ 436099 h 436099"/>
              <a:gd name="connsiteX3" fmla="*/ 0 w 4572000"/>
              <a:gd name="connsiteY3" fmla="*/ 436099 h 436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436099">
                <a:moveTo>
                  <a:pt x="0" y="0"/>
                </a:moveTo>
                <a:lnTo>
                  <a:pt x="4572000" y="0"/>
                </a:lnTo>
                <a:lnTo>
                  <a:pt x="4223823" y="436099"/>
                </a:lnTo>
                <a:lnTo>
                  <a:pt x="0" y="436099"/>
                </a:lnTo>
                <a:close/>
              </a:path>
            </a:pathLst>
          </a:custGeom>
          <a:solidFill>
            <a:srgbClr val="C79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添   加   您   的   标   题</a:t>
            </a:r>
          </a:p>
        </p:txBody>
      </p:sp>
      <p:sp>
        <p:nvSpPr>
          <p:cNvPr id="3" name="平行四边形 2"/>
          <p:cNvSpPr/>
          <p:nvPr/>
        </p:nvSpPr>
        <p:spPr>
          <a:xfrm>
            <a:off x="3911041" y="337624"/>
            <a:ext cx="505991" cy="436099"/>
          </a:xfrm>
          <a:prstGeom prst="parallelogram">
            <a:avLst>
              <a:gd name="adj" fmla="val 79839"/>
            </a:avLst>
          </a:prstGeom>
          <a:solidFill>
            <a:srgbClr val="C79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5726418" y="1544211"/>
            <a:ext cx="7041490" cy="4304149"/>
            <a:chOff x="5726418" y="1544211"/>
            <a:chExt cx="7041490" cy="4304149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6418" y="1544211"/>
              <a:ext cx="7041490" cy="4304149"/>
            </a:xfrm>
            <a:prstGeom prst="rect">
              <a:avLst/>
            </a:prstGeom>
          </p:spPr>
        </p:pic>
        <p:graphicFrame>
          <p:nvGraphicFramePr>
            <p:cNvPr id="14" name="图表 13"/>
            <p:cNvGraphicFramePr/>
            <p:nvPr/>
          </p:nvGraphicFramePr>
          <p:xfrm>
            <a:off x="6850967" y="1986455"/>
            <a:ext cx="4740812" cy="25714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15" name="矩形 14"/>
          <p:cNvSpPr/>
          <p:nvPr/>
        </p:nvSpPr>
        <p:spPr>
          <a:xfrm>
            <a:off x="406845" y="2906156"/>
            <a:ext cx="5868214" cy="1289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在此录入上述图表的描述说明，在此录入上述图表的描述说明。在此录入上述图表的描述说明，在此录入上述图表的描述说明</a:t>
            </a:r>
            <a:r>
              <a:rPr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69339" y="2291681"/>
            <a:ext cx="3199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添加您的标题</a:t>
            </a:r>
          </a:p>
        </p:txBody>
      </p:sp>
      <p:sp>
        <p:nvSpPr>
          <p:cNvPr id="17" name="椭圆 16"/>
          <p:cNvSpPr/>
          <p:nvPr/>
        </p:nvSpPr>
        <p:spPr>
          <a:xfrm>
            <a:off x="406845" y="5145987"/>
            <a:ext cx="393895" cy="393895"/>
          </a:xfrm>
          <a:prstGeom prst="ellipse">
            <a:avLst/>
          </a:prstGeom>
          <a:solidFill>
            <a:srgbClr val="C7911F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983621" y="5145987"/>
            <a:ext cx="393895" cy="39389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560397" y="5145987"/>
            <a:ext cx="393895" cy="393895"/>
          </a:xfrm>
          <a:prstGeom prst="ellipse">
            <a:avLst/>
          </a:prstGeom>
          <a:solidFill>
            <a:srgbClr val="C7911F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2137173" y="5145987"/>
            <a:ext cx="393895" cy="39389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3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417.金融工作总结汇报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569</Words>
  <Application>Microsoft Office PowerPoint</Application>
  <PresentationFormat>宽屏</PresentationFormat>
  <Paragraphs>183</Paragraphs>
  <Slides>23</Slides>
  <Notes>23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等线</vt:lpstr>
      <vt:lpstr>宋体</vt:lpstr>
      <vt:lpstr>微软雅黑</vt:lpstr>
      <vt:lpstr>Arial</vt:lpstr>
      <vt:lpstr>Calibri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51</cp:revision>
  <dcterms:created xsi:type="dcterms:W3CDTF">2016-08-30T13:45:00Z</dcterms:created>
  <dcterms:modified xsi:type="dcterms:W3CDTF">2021-01-06T01:11:13Z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