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12" r:id="rId2"/>
    <p:sldId id="313" r:id="rId3"/>
    <p:sldId id="286" r:id="rId4"/>
    <p:sldId id="256" r:id="rId5"/>
    <p:sldId id="261" r:id="rId6"/>
    <p:sldId id="260" r:id="rId7"/>
    <p:sldId id="262" r:id="rId8"/>
    <p:sldId id="263" r:id="rId9"/>
    <p:sldId id="264" r:id="rId10"/>
    <p:sldId id="287" r:id="rId11"/>
    <p:sldId id="265" r:id="rId12"/>
    <p:sldId id="266" r:id="rId13"/>
    <p:sldId id="268" r:id="rId14"/>
    <p:sldId id="269" r:id="rId15"/>
    <p:sldId id="288" r:id="rId16"/>
    <p:sldId id="270" r:id="rId17"/>
    <p:sldId id="274" r:id="rId18"/>
    <p:sldId id="271" r:id="rId19"/>
    <p:sldId id="275" r:id="rId20"/>
    <p:sldId id="276" r:id="rId21"/>
    <p:sldId id="272" r:id="rId22"/>
    <p:sldId id="289" r:id="rId23"/>
    <p:sldId id="277" r:id="rId24"/>
    <p:sldId id="279" r:id="rId25"/>
    <p:sldId id="278" r:id="rId26"/>
    <p:sldId id="280" r:id="rId27"/>
    <p:sldId id="281" r:id="rId28"/>
    <p:sldId id="31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5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CB7"/>
    <a:srgbClr val="5091CD"/>
    <a:srgbClr val="202A36"/>
    <a:srgbClr val="C00000"/>
    <a:srgbClr val="9E0000"/>
    <a:srgbClr val="2D3B4D"/>
    <a:srgbClr val="F20000"/>
    <a:srgbClr val="303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68" autoAdjust="0"/>
    <p:restoredTop sz="96252" autoAdjust="0"/>
  </p:normalViewPr>
  <p:slideViewPr>
    <p:cSldViewPr snapToGrid="0">
      <p:cViewPr varScale="1">
        <p:scale>
          <a:sx n="114" d="100"/>
          <a:sy n="114" d="100"/>
        </p:scale>
        <p:origin x="258" y="120"/>
      </p:cViewPr>
      <p:guideLst>
        <p:guide orient="horz" pos="2105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25A8D-D929-4E97-9157-1A22E34D56D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E43C7-BEB6-426A-BE16-2C91E01EB2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0F2F-A266-428F-B20C-17EA4221FBC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0F2F-A266-428F-B20C-17EA4221FBC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0F2F-A266-428F-B20C-17EA4221FBC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0F2F-A266-428F-B20C-17EA4221FBC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9BE6392-6C73-4BC6-A674-80CD7243A73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39398B-3A4C-4B48-86A1-38C1B67555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9BE6392-6C73-4BC6-A674-80CD7243A73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39398B-3A4C-4B48-86A1-38C1B67555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9BE6392-6C73-4BC6-A674-80CD7243A73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39398B-3A4C-4B48-86A1-38C1B67555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127621" y="2007590"/>
            <a:ext cx="2784764" cy="2784764"/>
          </a:xfrm>
          <a:custGeom>
            <a:avLst/>
            <a:gdLst>
              <a:gd name="connsiteX0" fmla="*/ 1392382 w 2784764"/>
              <a:gd name="connsiteY0" fmla="*/ 0 h 2784764"/>
              <a:gd name="connsiteX1" fmla="*/ 2784764 w 2784764"/>
              <a:gd name="connsiteY1" fmla="*/ 1392382 h 2784764"/>
              <a:gd name="connsiteX2" fmla="*/ 1392382 w 2784764"/>
              <a:gd name="connsiteY2" fmla="*/ 2784764 h 2784764"/>
              <a:gd name="connsiteX3" fmla="*/ 0 w 2784764"/>
              <a:gd name="connsiteY3" fmla="*/ 1392382 h 27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764" h="2784764">
                <a:moveTo>
                  <a:pt x="1392382" y="0"/>
                </a:moveTo>
                <a:lnTo>
                  <a:pt x="2784764" y="1392382"/>
                </a:lnTo>
                <a:lnTo>
                  <a:pt x="1392382" y="2784764"/>
                </a:lnTo>
                <a:lnTo>
                  <a:pt x="0" y="1392382"/>
                </a:lnTo>
                <a:close/>
              </a:path>
            </a:pathLst>
          </a:custGeom>
          <a:solidFill>
            <a:schemeClr val="bg1"/>
          </a:soli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9BE6392-6C73-4BC6-A674-80CD7243A73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39398B-3A4C-4B48-86A1-38C1B67555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9BE6392-6C73-4BC6-A674-80CD7243A73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39398B-3A4C-4B48-86A1-38C1B67555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9BE6392-6C73-4BC6-A674-80CD7243A73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39398B-3A4C-4B48-86A1-38C1B67555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9BE6392-6C73-4BC6-A674-80CD7243A73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39398B-3A4C-4B48-86A1-38C1B67555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9BE6392-6C73-4BC6-A674-80CD7243A73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39398B-3A4C-4B48-86A1-38C1B67555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9BE6392-6C73-4BC6-A674-80CD7243A73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39398B-3A4C-4B48-86A1-38C1B67555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9BE6392-6C73-4BC6-A674-80CD7243A73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39398B-3A4C-4B48-86A1-38C1B67555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9BE6392-6C73-4BC6-A674-80CD7243A73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39398B-3A4C-4B48-86A1-38C1B67555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635" y="1905"/>
            <a:ext cx="12200255" cy="68668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/>
        </p:nvSpPr>
        <p:spPr>
          <a:xfrm>
            <a:off x="1123168" y="1003136"/>
            <a:ext cx="3513859" cy="4793672"/>
          </a:xfrm>
          <a:custGeom>
            <a:avLst/>
            <a:gdLst>
              <a:gd name="connsiteX0" fmla="*/ 2396836 w 3513859"/>
              <a:gd name="connsiteY0" fmla="*/ 0 h 4793672"/>
              <a:gd name="connsiteX1" fmla="*/ 3513859 w 3513859"/>
              <a:gd name="connsiteY1" fmla="*/ 1117023 h 4793672"/>
              <a:gd name="connsiteX2" fmla="*/ 2234045 w 3513859"/>
              <a:gd name="connsiteY2" fmla="*/ 2396836 h 4793672"/>
              <a:gd name="connsiteX3" fmla="*/ 3513859 w 3513859"/>
              <a:gd name="connsiteY3" fmla="*/ 3676650 h 4793672"/>
              <a:gd name="connsiteX4" fmla="*/ 2396836 w 3513859"/>
              <a:gd name="connsiteY4" fmla="*/ 4793672 h 4793672"/>
              <a:gd name="connsiteX5" fmla="*/ 0 w 3513859"/>
              <a:gd name="connsiteY5" fmla="*/ 2396836 h 479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3859" h="4793672">
                <a:moveTo>
                  <a:pt x="2396836" y="0"/>
                </a:moveTo>
                <a:lnTo>
                  <a:pt x="3513859" y="1117023"/>
                </a:lnTo>
                <a:lnTo>
                  <a:pt x="2234045" y="2396836"/>
                </a:lnTo>
                <a:lnTo>
                  <a:pt x="3513859" y="3676650"/>
                </a:lnTo>
                <a:lnTo>
                  <a:pt x="2396836" y="4793672"/>
                </a:lnTo>
                <a:lnTo>
                  <a:pt x="0" y="239683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762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369075" y="3542410"/>
            <a:ext cx="4709282" cy="6001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This template is exclusively designed by Fei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er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 creative and copyrights belong to Bao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tu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internetThis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 template is exclusively designed by Fei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er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 creative</a:t>
            </a:r>
          </a:p>
        </p:txBody>
      </p:sp>
      <p:sp>
        <p:nvSpPr>
          <p:cNvPr id="13" name="文本框 7"/>
          <p:cNvSpPr txBox="1"/>
          <p:nvPr/>
        </p:nvSpPr>
        <p:spPr>
          <a:xfrm>
            <a:off x="6296505" y="2492713"/>
            <a:ext cx="523489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000" b="1" kern="0" dirty="0"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latin typeface="汉仪大黑简" panose="02010609000101010101" charset="-122"/>
                <a:ea typeface="汉仪大黑简" panose="02010609000101010101" charset="-122"/>
              </a:rPr>
              <a:t>岗位竞聘报告</a:t>
            </a:r>
            <a:endParaRPr kumimoji="0" lang="zh-CN" altLang="en-US" sz="60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black"/>
                  </a:gs>
                  <a:gs pos="100000">
                    <a:srgbClr val="595959"/>
                  </a:gs>
                </a:gsLst>
                <a:lin ang="5400000" scaled="1"/>
                <a:tileRect/>
              </a:gradFill>
              <a:effectLst/>
              <a:uLnTx/>
              <a:uFillTx/>
              <a:latin typeface="汉仪大黑简" panose="02010609000101010101" charset="-122"/>
              <a:ea typeface="汉仪大黑简" panose="02010609000101010101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6424174" y="4629149"/>
            <a:ext cx="1519676" cy="381631"/>
            <a:chOff x="6424174" y="4629149"/>
            <a:chExt cx="1519676" cy="381631"/>
          </a:xfrm>
        </p:grpSpPr>
        <p:sp>
          <p:nvSpPr>
            <p:cNvPr id="19" name="矩形 18"/>
            <p:cNvSpPr/>
            <p:nvPr/>
          </p:nvSpPr>
          <p:spPr>
            <a:xfrm>
              <a:off x="6469579" y="4629149"/>
              <a:ext cx="1474271" cy="38163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424174" y="4666075"/>
              <a:ext cx="1519676" cy="3067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000000">
                          <a:lumMod val="85000"/>
                          <a:lumOff val="15000"/>
                        </a:srgbClr>
                      </a:gs>
                      <a:gs pos="100000">
                        <a:srgbClr val="000000">
                          <a:lumMod val="50000"/>
                          <a:lumOff val="50000"/>
                        </a:srgbClr>
                      </a:gs>
                    </a:gsLst>
                    <a:lin ang="189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rPr>
                <a:t>汇报：</a:t>
              </a:r>
              <a:r>
                <a:rPr kumimoji="0" lang="en-US" altLang="zh-CN" sz="14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000000">
                          <a:lumMod val="85000"/>
                          <a:lumOff val="15000"/>
                        </a:srgbClr>
                      </a:gs>
                      <a:gs pos="100000">
                        <a:srgbClr val="000000">
                          <a:lumMod val="50000"/>
                          <a:lumOff val="50000"/>
                        </a:srgbClr>
                      </a:gs>
                    </a:gsLst>
                    <a:lin ang="189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rPr>
                <a:t>xiazaii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>
                        <a:lumMod val="85000"/>
                        <a:lumOff val="15000"/>
                      </a:srgbClr>
                    </a:gs>
                    <a:gs pos="100000">
                      <a:srgbClr val="000000">
                        <a:lumMod val="50000"/>
                        <a:lumOff val="50000"/>
                      </a:srgbClr>
                    </a:gs>
                  </a:gsLst>
                  <a:lin ang="189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141935" y="4629149"/>
            <a:ext cx="1519676" cy="381631"/>
            <a:chOff x="8141935" y="4629149"/>
            <a:chExt cx="1519676" cy="381631"/>
          </a:xfrm>
        </p:grpSpPr>
        <p:sp>
          <p:nvSpPr>
            <p:cNvPr id="18" name="矩形 17"/>
            <p:cNvSpPr/>
            <p:nvPr/>
          </p:nvSpPr>
          <p:spPr>
            <a:xfrm>
              <a:off x="8171832" y="4629149"/>
              <a:ext cx="1474271" cy="38163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141935" y="4666075"/>
              <a:ext cx="1519676" cy="3067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189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rPr>
                <a:t>时间：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189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rPr>
                <a:t>00/00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296505" y="2075974"/>
            <a:ext cx="4155995" cy="338554"/>
            <a:chOff x="6296505" y="2075974"/>
            <a:chExt cx="4155995" cy="338554"/>
          </a:xfrm>
        </p:grpSpPr>
        <p:sp>
          <p:nvSpPr>
            <p:cNvPr id="25" name="文本框 7"/>
            <p:cNvSpPr txBox="1"/>
            <p:nvPr/>
          </p:nvSpPr>
          <p:spPr>
            <a:xfrm>
              <a:off x="6296505" y="2075974"/>
              <a:ext cx="1222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kern="0" dirty="0"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</a:rPr>
                <a:t>岗位竞聘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26" name="文本框 7"/>
            <p:cNvSpPr txBox="1"/>
            <p:nvPr/>
          </p:nvSpPr>
          <p:spPr>
            <a:xfrm>
              <a:off x="7274210" y="2075974"/>
              <a:ext cx="1222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述职报告</a:t>
              </a:r>
            </a:p>
          </p:txBody>
        </p:sp>
        <p:sp>
          <p:nvSpPr>
            <p:cNvPr id="27" name="文本框 7"/>
            <p:cNvSpPr txBox="1"/>
            <p:nvPr/>
          </p:nvSpPr>
          <p:spPr>
            <a:xfrm>
              <a:off x="8251915" y="2075974"/>
              <a:ext cx="1222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工作计划</a:t>
              </a:r>
            </a:p>
          </p:txBody>
        </p:sp>
        <p:sp>
          <p:nvSpPr>
            <p:cNvPr id="28" name="文本框 7"/>
            <p:cNvSpPr txBox="1"/>
            <p:nvPr/>
          </p:nvSpPr>
          <p:spPr>
            <a:xfrm>
              <a:off x="9229619" y="2075974"/>
              <a:ext cx="1222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kern="0" dirty="0"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</a:rPr>
                <a:t>入职培训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7284655" y="2135312"/>
              <a:ext cx="0" cy="20812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8267318" y="2135312"/>
              <a:ext cx="0" cy="20812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9257918" y="2135312"/>
              <a:ext cx="0" cy="20812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1348304" y="1003136"/>
            <a:ext cx="1184564" cy="1184564"/>
            <a:chOff x="1348304" y="1003136"/>
            <a:chExt cx="1184564" cy="1184564"/>
          </a:xfrm>
        </p:grpSpPr>
        <p:sp>
          <p:nvSpPr>
            <p:cNvPr id="3" name="菱形 2"/>
            <p:cNvSpPr/>
            <p:nvPr/>
          </p:nvSpPr>
          <p:spPr>
            <a:xfrm>
              <a:off x="1348304" y="1003136"/>
              <a:ext cx="1184564" cy="1184564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椭圆 33"/>
            <p:cNvSpPr/>
            <p:nvPr/>
          </p:nvSpPr>
          <p:spPr>
            <a:xfrm>
              <a:off x="1740561" y="1409859"/>
              <a:ext cx="400050" cy="371119"/>
            </a:xfrm>
            <a:custGeom>
              <a:avLst/>
              <a:gdLst>
                <a:gd name="connsiteX0" fmla="*/ 31765 w 608226"/>
                <a:gd name="connsiteY0" fmla="*/ 449854 h 564241"/>
                <a:gd name="connsiteX1" fmla="*/ 247309 w 608226"/>
                <a:gd name="connsiteY1" fmla="*/ 449854 h 564241"/>
                <a:gd name="connsiteX2" fmla="*/ 252786 w 608226"/>
                <a:gd name="connsiteY2" fmla="*/ 464263 h 564241"/>
                <a:gd name="connsiteX3" fmla="*/ 294551 w 608226"/>
                <a:gd name="connsiteY3" fmla="*/ 526133 h 564241"/>
                <a:gd name="connsiteX4" fmla="*/ 299409 w 608226"/>
                <a:gd name="connsiteY4" fmla="*/ 530793 h 564241"/>
                <a:gd name="connsiteX5" fmla="*/ 31765 w 608226"/>
                <a:gd name="connsiteY5" fmla="*/ 530793 h 564241"/>
                <a:gd name="connsiteX6" fmla="*/ 0 w 608226"/>
                <a:gd name="connsiteY6" fmla="*/ 499074 h 564241"/>
                <a:gd name="connsiteX7" fmla="*/ 0 w 608226"/>
                <a:gd name="connsiteY7" fmla="*/ 481573 h 564241"/>
                <a:gd name="connsiteX8" fmla="*/ 31765 w 608226"/>
                <a:gd name="connsiteY8" fmla="*/ 449854 h 564241"/>
                <a:gd name="connsiteX9" fmla="*/ 82493 w 608226"/>
                <a:gd name="connsiteY9" fmla="*/ 336385 h 564241"/>
                <a:gd name="connsiteX10" fmla="*/ 244510 w 608226"/>
                <a:gd name="connsiteY10" fmla="*/ 336385 h 564241"/>
                <a:gd name="connsiteX11" fmla="*/ 237464 w 608226"/>
                <a:gd name="connsiteY11" fmla="*/ 388490 h 564241"/>
                <a:gd name="connsiteX12" fmla="*/ 239558 w 608226"/>
                <a:gd name="connsiteY12" fmla="*/ 417253 h 564241"/>
                <a:gd name="connsiteX13" fmla="*/ 82493 w 608226"/>
                <a:gd name="connsiteY13" fmla="*/ 417253 h 564241"/>
                <a:gd name="connsiteX14" fmla="*/ 50737 w 608226"/>
                <a:gd name="connsiteY14" fmla="*/ 385543 h 564241"/>
                <a:gd name="connsiteX15" fmla="*/ 50737 w 608226"/>
                <a:gd name="connsiteY15" fmla="*/ 368048 h 564241"/>
                <a:gd name="connsiteX16" fmla="*/ 82493 w 608226"/>
                <a:gd name="connsiteY16" fmla="*/ 336385 h 564241"/>
                <a:gd name="connsiteX17" fmla="*/ 490359 w 608226"/>
                <a:gd name="connsiteY17" fmla="*/ 289450 h 564241"/>
                <a:gd name="connsiteX18" fmla="*/ 480406 w 608226"/>
                <a:gd name="connsiteY18" fmla="*/ 296423 h 564241"/>
                <a:gd name="connsiteX19" fmla="*/ 442689 w 608226"/>
                <a:gd name="connsiteY19" fmla="*/ 355436 h 564241"/>
                <a:gd name="connsiteX20" fmla="*/ 432402 w 608226"/>
                <a:gd name="connsiteY20" fmla="*/ 371557 h 564241"/>
                <a:gd name="connsiteX21" fmla="*/ 409924 w 608226"/>
                <a:gd name="connsiteY21" fmla="*/ 336367 h 564241"/>
                <a:gd name="connsiteX22" fmla="*/ 384779 w 608226"/>
                <a:gd name="connsiteY22" fmla="*/ 296994 h 564241"/>
                <a:gd name="connsiteX23" fmla="*/ 384398 w 608226"/>
                <a:gd name="connsiteY23" fmla="*/ 296423 h 564241"/>
                <a:gd name="connsiteX24" fmla="*/ 362492 w 608226"/>
                <a:gd name="connsiteY24" fmla="*/ 291573 h 564241"/>
                <a:gd name="connsiteX25" fmla="*/ 355205 w 608226"/>
                <a:gd name="connsiteY25" fmla="*/ 305791 h 564241"/>
                <a:gd name="connsiteX26" fmla="*/ 357682 w 608226"/>
                <a:gd name="connsiteY26" fmla="*/ 313447 h 564241"/>
                <a:gd name="connsiteX27" fmla="*/ 372254 w 608226"/>
                <a:gd name="connsiteY27" fmla="*/ 336367 h 564241"/>
                <a:gd name="connsiteX28" fmla="*/ 405162 w 608226"/>
                <a:gd name="connsiteY28" fmla="*/ 387725 h 564241"/>
                <a:gd name="connsiteX29" fmla="*/ 389208 w 608226"/>
                <a:gd name="connsiteY29" fmla="*/ 387725 h 564241"/>
                <a:gd name="connsiteX30" fmla="*/ 373350 w 608226"/>
                <a:gd name="connsiteY30" fmla="*/ 403560 h 564241"/>
                <a:gd name="connsiteX31" fmla="*/ 381303 w 608226"/>
                <a:gd name="connsiteY31" fmla="*/ 417255 h 564241"/>
                <a:gd name="connsiteX32" fmla="*/ 389208 w 608226"/>
                <a:gd name="connsiteY32" fmla="*/ 419395 h 564241"/>
                <a:gd name="connsiteX33" fmla="*/ 416591 w 608226"/>
                <a:gd name="connsiteY33" fmla="*/ 419395 h 564241"/>
                <a:gd name="connsiteX34" fmla="*/ 416591 w 608226"/>
                <a:gd name="connsiteY34" fmla="*/ 430522 h 564241"/>
                <a:gd name="connsiteX35" fmla="*/ 389208 w 608226"/>
                <a:gd name="connsiteY35" fmla="*/ 430522 h 564241"/>
                <a:gd name="connsiteX36" fmla="*/ 373350 w 608226"/>
                <a:gd name="connsiteY36" fmla="*/ 446357 h 564241"/>
                <a:gd name="connsiteX37" fmla="*/ 374350 w 608226"/>
                <a:gd name="connsiteY37" fmla="*/ 451921 h 564241"/>
                <a:gd name="connsiteX38" fmla="*/ 388065 w 608226"/>
                <a:gd name="connsiteY38" fmla="*/ 462145 h 564241"/>
                <a:gd name="connsiteX39" fmla="*/ 389208 w 608226"/>
                <a:gd name="connsiteY39" fmla="*/ 462192 h 564241"/>
                <a:gd name="connsiteX40" fmla="*/ 416591 w 608226"/>
                <a:gd name="connsiteY40" fmla="*/ 462192 h 564241"/>
                <a:gd name="connsiteX41" fmla="*/ 416591 w 608226"/>
                <a:gd name="connsiteY41" fmla="*/ 484352 h 564241"/>
                <a:gd name="connsiteX42" fmla="*/ 432450 w 608226"/>
                <a:gd name="connsiteY42" fmla="*/ 500187 h 564241"/>
                <a:gd name="connsiteX43" fmla="*/ 448356 w 608226"/>
                <a:gd name="connsiteY43" fmla="*/ 484352 h 564241"/>
                <a:gd name="connsiteX44" fmla="*/ 448356 w 608226"/>
                <a:gd name="connsiteY44" fmla="*/ 462192 h 564241"/>
                <a:gd name="connsiteX45" fmla="*/ 475692 w 608226"/>
                <a:gd name="connsiteY45" fmla="*/ 462192 h 564241"/>
                <a:gd name="connsiteX46" fmla="*/ 491598 w 608226"/>
                <a:gd name="connsiteY46" fmla="*/ 446357 h 564241"/>
                <a:gd name="connsiteX47" fmla="*/ 475692 w 608226"/>
                <a:gd name="connsiteY47" fmla="*/ 430522 h 564241"/>
                <a:gd name="connsiteX48" fmla="*/ 448356 w 608226"/>
                <a:gd name="connsiteY48" fmla="*/ 430522 h 564241"/>
                <a:gd name="connsiteX49" fmla="*/ 448356 w 608226"/>
                <a:gd name="connsiteY49" fmla="*/ 419347 h 564241"/>
                <a:gd name="connsiteX50" fmla="*/ 475692 w 608226"/>
                <a:gd name="connsiteY50" fmla="*/ 419347 h 564241"/>
                <a:gd name="connsiteX51" fmla="*/ 491598 w 608226"/>
                <a:gd name="connsiteY51" fmla="*/ 403512 h 564241"/>
                <a:gd name="connsiteX52" fmla="*/ 475692 w 608226"/>
                <a:gd name="connsiteY52" fmla="*/ 387629 h 564241"/>
                <a:gd name="connsiteX53" fmla="*/ 459785 w 608226"/>
                <a:gd name="connsiteY53" fmla="*/ 387629 h 564241"/>
                <a:gd name="connsiteX54" fmla="*/ 507123 w 608226"/>
                <a:gd name="connsiteY54" fmla="*/ 313447 h 564241"/>
                <a:gd name="connsiteX55" fmla="*/ 502313 w 608226"/>
                <a:gd name="connsiteY55" fmla="*/ 291573 h 564241"/>
                <a:gd name="connsiteX56" fmla="*/ 490359 w 608226"/>
                <a:gd name="connsiteY56" fmla="*/ 289450 h 564241"/>
                <a:gd name="connsiteX57" fmla="*/ 31765 w 608226"/>
                <a:gd name="connsiteY57" fmla="*/ 224963 h 564241"/>
                <a:gd name="connsiteX58" fmla="*/ 326647 w 608226"/>
                <a:gd name="connsiteY58" fmla="*/ 224963 h 564241"/>
                <a:gd name="connsiteX59" fmla="*/ 294549 w 608226"/>
                <a:gd name="connsiteY59" fmla="*/ 250826 h 564241"/>
                <a:gd name="connsiteX60" fmla="*/ 255879 w 608226"/>
                <a:gd name="connsiteY60" fmla="*/ 305831 h 564241"/>
                <a:gd name="connsiteX61" fmla="*/ 31765 w 608226"/>
                <a:gd name="connsiteY61" fmla="*/ 305831 h 564241"/>
                <a:gd name="connsiteX62" fmla="*/ 0 w 608226"/>
                <a:gd name="connsiteY62" fmla="*/ 274168 h 564241"/>
                <a:gd name="connsiteX63" fmla="*/ 0 w 608226"/>
                <a:gd name="connsiteY63" fmla="*/ 256673 h 564241"/>
                <a:gd name="connsiteX64" fmla="*/ 31765 w 608226"/>
                <a:gd name="connsiteY64" fmla="*/ 224963 h 564241"/>
                <a:gd name="connsiteX65" fmla="*/ 432402 w 608226"/>
                <a:gd name="connsiteY65" fmla="*/ 212825 h 564241"/>
                <a:gd name="connsiteX66" fmla="*/ 608226 w 608226"/>
                <a:gd name="connsiteY66" fmla="*/ 388581 h 564241"/>
                <a:gd name="connsiteX67" fmla="*/ 432355 w 608226"/>
                <a:gd name="connsiteY67" fmla="*/ 564241 h 564241"/>
                <a:gd name="connsiteX68" fmla="*/ 329155 w 608226"/>
                <a:gd name="connsiteY68" fmla="*/ 530811 h 564241"/>
                <a:gd name="connsiteX69" fmla="*/ 267484 w 608226"/>
                <a:gd name="connsiteY69" fmla="*/ 449924 h 564241"/>
                <a:gd name="connsiteX70" fmla="*/ 258816 w 608226"/>
                <a:gd name="connsiteY70" fmla="*/ 417303 h 564241"/>
                <a:gd name="connsiteX71" fmla="*/ 256435 w 608226"/>
                <a:gd name="connsiteY71" fmla="*/ 388533 h 564241"/>
                <a:gd name="connsiteX72" fmla="*/ 264340 w 608226"/>
                <a:gd name="connsiteY72" fmla="*/ 336415 h 564241"/>
                <a:gd name="connsiteX73" fmla="*/ 277151 w 608226"/>
                <a:gd name="connsiteY73" fmla="*/ 305838 h 564241"/>
                <a:gd name="connsiteX74" fmla="*/ 367301 w 608226"/>
                <a:gd name="connsiteY74" fmla="*/ 225284 h 564241"/>
                <a:gd name="connsiteX75" fmla="*/ 432402 w 608226"/>
                <a:gd name="connsiteY75" fmla="*/ 212825 h 564241"/>
                <a:gd name="connsiteX76" fmla="*/ 31760 w 608226"/>
                <a:gd name="connsiteY76" fmla="*/ 113540 h 564241"/>
                <a:gd name="connsiteX77" fmla="*/ 362842 w 608226"/>
                <a:gd name="connsiteY77" fmla="*/ 113540 h 564241"/>
                <a:gd name="connsiteX78" fmla="*/ 394602 w 608226"/>
                <a:gd name="connsiteY78" fmla="*/ 145250 h 564241"/>
                <a:gd name="connsiteX79" fmla="*/ 394602 w 608226"/>
                <a:gd name="connsiteY79" fmla="*/ 162745 h 564241"/>
                <a:gd name="connsiteX80" fmla="*/ 362794 w 608226"/>
                <a:gd name="connsiteY80" fmla="*/ 194408 h 564241"/>
                <a:gd name="connsiteX81" fmla="*/ 31760 w 608226"/>
                <a:gd name="connsiteY81" fmla="*/ 194408 h 564241"/>
                <a:gd name="connsiteX82" fmla="*/ 0 w 608226"/>
                <a:gd name="connsiteY82" fmla="*/ 162745 h 564241"/>
                <a:gd name="connsiteX83" fmla="*/ 0 w 608226"/>
                <a:gd name="connsiteY83" fmla="*/ 145250 h 564241"/>
                <a:gd name="connsiteX84" fmla="*/ 31760 w 608226"/>
                <a:gd name="connsiteY84" fmla="*/ 113540 h 564241"/>
                <a:gd name="connsiteX85" fmla="*/ 82496 w 608226"/>
                <a:gd name="connsiteY85" fmla="*/ 0 h 564241"/>
                <a:gd name="connsiteX86" fmla="*/ 413509 w 608226"/>
                <a:gd name="connsiteY86" fmla="*/ 0 h 564241"/>
                <a:gd name="connsiteX87" fmla="*/ 445268 w 608226"/>
                <a:gd name="connsiteY87" fmla="*/ 31719 h 564241"/>
                <a:gd name="connsiteX88" fmla="*/ 445268 w 608226"/>
                <a:gd name="connsiteY88" fmla="*/ 49220 h 564241"/>
                <a:gd name="connsiteX89" fmla="*/ 413509 w 608226"/>
                <a:gd name="connsiteY89" fmla="*/ 80939 h 564241"/>
                <a:gd name="connsiteX90" fmla="*/ 82496 w 608226"/>
                <a:gd name="connsiteY90" fmla="*/ 80939 h 564241"/>
                <a:gd name="connsiteX91" fmla="*/ 50737 w 608226"/>
                <a:gd name="connsiteY91" fmla="*/ 49220 h 564241"/>
                <a:gd name="connsiteX92" fmla="*/ 50737 w 608226"/>
                <a:gd name="connsiteY92" fmla="*/ 31719 h 564241"/>
                <a:gd name="connsiteX93" fmla="*/ 82496 w 608226"/>
                <a:gd name="connsiteY93" fmla="*/ 0 h 56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08226" h="564241">
                  <a:moveTo>
                    <a:pt x="31765" y="449854"/>
                  </a:moveTo>
                  <a:lnTo>
                    <a:pt x="247309" y="449854"/>
                  </a:lnTo>
                  <a:cubicBezTo>
                    <a:pt x="248976" y="454705"/>
                    <a:pt x="250738" y="459508"/>
                    <a:pt x="252786" y="464263"/>
                  </a:cubicBezTo>
                  <a:cubicBezTo>
                    <a:pt x="262644" y="487470"/>
                    <a:pt x="276645" y="508252"/>
                    <a:pt x="294551" y="526133"/>
                  </a:cubicBezTo>
                  <a:cubicBezTo>
                    <a:pt x="296171" y="527749"/>
                    <a:pt x="297790" y="529271"/>
                    <a:pt x="299409" y="530793"/>
                  </a:cubicBezTo>
                  <a:lnTo>
                    <a:pt x="31765" y="530793"/>
                  </a:lnTo>
                  <a:cubicBezTo>
                    <a:pt x="14239" y="530793"/>
                    <a:pt x="0" y="516574"/>
                    <a:pt x="0" y="499074"/>
                  </a:cubicBezTo>
                  <a:lnTo>
                    <a:pt x="0" y="481573"/>
                  </a:lnTo>
                  <a:cubicBezTo>
                    <a:pt x="0" y="464073"/>
                    <a:pt x="14239" y="449854"/>
                    <a:pt x="31765" y="449854"/>
                  </a:cubicBezTo>
                  <a:close/>
                  <a:moveTo>
                    <a:pt x="82493" y="336385"/>
                  </a:moveTo>
                  <a:lnTo>
                    <a:pt x="244510" y="336385"/>
                  </a:lnTo>
                  <a:cubicBezTo>
                    <a:pt x="239797" y="353215"/>
                    <a:pt x="237464" y="370662"/>
                    <a:pt x="237464" y="388490"/>
                  </a:cubicBezTo>
                  <a:cubicBezTo>
                    <a:pt x="237464" y="398189"/>
                    <a:pt x="238130" y="407792"/>
                    <a:pt x="239558" y="417253"/>
                  </a:cubicBezTo>
                  <a:lnTo>
                    <a:pt x="82493" y="417253"/>
                  </a:lnTo>
                  <a:cubicBezTo>
                    <a:pt x="64972" y="417253"/>
                    <a:pt x="50737" y="403038"/>
                    <a:pt x="50737" y="385543"/>
                  </a:cubicBezTo>
                  <a:lnTo>
                    <a:pt x="50737" y="368048"/>
                  </a:lnTo>
                  <a:cubicBezTo>
                    <a:pt x="50737" y="350552"/>
                    <a:pt x="64972" y="336385"/>
                    <a:pt x="82493" y="336385"/>
                  </a:cubicBezTo>
                  <a:close/>
                  <a:moveTo>
                    <a:pt x="490359" y="289450"/>
                  </a:moveTo>
                  <a:cubicBezTo>
                    <a:pt x="486395" y="290336"/>
                    <a:pt x="482764" y="292738"/>
                    <a:pt x="480406" y="296423"/>
                  </a:cubicBezTo>
                  <a:lnTo>
                    <a:pt x="442689" y="355436"/>
                  </a:lnTo>
                  <a:lnTo>
                    <a:pt x="432402" y="371557"/>
                  </a:lnTo>
                  <a:lnTo>
                    <a:pt x="409924" y="336367"/>
                  </a:lnTo>
                  <a:lnTo>
                    <a:pt x="384779" y="296994"/>
                  </a:lnTo>
                  <a:lnTo>
                    <a:pt x="384398" y="296423"/>
                  </a:lnTo>
                  <a:cubicBezTo>
                    <a:pt x="379683" y="289052"/>
                    <a:pt x="369873" y="286912"/>
                    <a:pt x="362492" y="291573"/>
                  </a:cubicBezTo>
                  <a:cubicBezTo>
                    <a:pt x="357491" y="294759"/>
                    <a:pt x="354872" y="300275"/>
                    <a:pt x="355205" y="305791"/>
                  </a:cubicBezTo>
                  <a:cubicBezTo>
                    <a:pt x="355300" y="308454"/>
                    <a:pt x="356158" y="311069"/>
                    <a:pt x="357682" y="313447"/>
                  </a:cubicBezTo>
                  <a:lnTo>
                    <a:pt x="372254" y="336367"/>
                  </a:lnTo>
                  <a:lnTo>
                    <a:pt x="405162" y="387725"/>
                  </a:lnTo>
                  <a:lnTo>
                    <a:pt x="389208" y="387725"/>
                  </a:lnTo>
                  <a:cubicBezTo>
                    <a:pt x="380445" y="387725"/>
                    <a:pt x="373350" y="394810"/>
                    <a:pt x="373350" y="403560"/>
                  </a:cubicBezTo>
                  <a:cubicBezTo>
                    <a:pt x="373350" y="409409"/>
                    <a:pt x="376588" y="414544"/>
                    <a:pt x="381303" y="417255"/>
                  </a:cubicBezTo>
                  <a:cubicBezTo>
                    <a:pt x="383589" y="418634"/>
                    <a:pt x="386303" y="419395"/>
                    <a:pt x="389208" y="419395"/>
                  </a:cubicBezTo>
                  <a:lnTo>
                    <a:pt x="416591" y="419395"/>
                  </a:lnTo>
                  <a:lnTo>
                    <a:pt x="416591" y="430522"/>
                  </a:lnTo>
                  <a:lnTo>
                    <a:pt x="389208" y="430522"/>
                  </a:lnTo>
                  <a:cubicBezTo>
                    <a:pt x="380445" y="430522"/>
                    <a:pt x="373350" y="437608"/>
                    <a:pt x="373350" y="446357"/>
                  </a:cubicBezTo>
                  <a:cubicBezTo>
                    <a:pt x="373350" y="448307"/>
                    <a:pt x="373731" y="450209"/>
                    <a:pt x="374350" y="451921"/>
                  </a:cubicBezTo>
                  <a:cubicBezTo>
                    <a:pt x="376540" y="457580"/>
                    <a:pt x="381779" y="461717"/>
                    <a:pt x="388065" y="462145"/>
                  </a:cubicBezTo>
                  <a:cubicBezTo>
                    <a:pt x="388446" y="462192"/>
                    <a:pt x="388827" y="462192"/>
                    <a:pt x="389208" y="462192"/>
                  </a:cubicBezTo>
                  <a:lnTo>
                    <a:pt x="416591" y="462192"/>
                  </a:lnTo>
                  <a:lnTo>
                    <a:pt x="416591" y="484352"/>
                  </a:lnTo>
                  <a:cubicBezTo>
                    <a:pt x="416591" y="493102"/>
                    <a:pt x="423687" y="500187"/>
                    <a:pt x="432450" y="500187"/>
                  </a:cubicBezTo>
                  <a:cubicBezTo>
                    <a:pt x="441212" y="500187"/>
                    <a:pt x="448356" y="493102"/>
                    <a:pt x="448356" y="484352"/>
                  </a:cubicBezTo>
                  <a:lnTo>
                    <a:pt x="448356" y="462192"/>
                  </a:lnTo>
                  <a:lnTo>
                    <a:pt x="475692" y="462192"/>
                  </a:lnTo>
                  <a:cubicBezTo>
                    <a:pt x="484454" y="462192"/>
                    <a:pt x="491598" y="455107"/>
                    <a:pt x="491598" y="446357"/>
                  </a:cubicBezTo>
                  <a:cubicBezTo>
                    <a:pt x="491598" y="437608"/>
                    <a:pt x="484454" y="430522"/>
                    <a:pt x="475692" y="430522"/>
                  </a:cubicBezTo>
                  <a:lnTo>
                    <a:pt x="448356" y="430522"/>
                  </a:lnTo>
                  <a:lnTo>
                    <a:pt x="448356" y="419347"/>
                  </a:lnTo>
                  <a:lnTo>
                    <a:pt x="475692" y="419347"/>
                  </a:lnTo>
                  <a:cubicBezTo>
                    <a:pt x="484454" y="419347"/>
                    <a:pt x="491598" y="412262"/>
                    <a:pt x="491598" y="403512"/>
                  </a:cubicBezTo>
                  <a:cubicBezTo>
                    <a:pt x="491598" y="394762"/>
                    <a:pt x="484454" y="387629"/>
                    <a:pt x="475692" y="387629"/>
                  </a:cubicBezTo>
                  <a:lnTo>
                    <a:pt x="459785" y="387629"/>
                  </a:lnTo>
                  <a:lnTo>
                    <a:pt x="507123" y="313447"/>
                  </a:lnTo>
                  <a:cubicBezTo>
                    <a:pt x="511837" y="306124"/>
                    <a:pt x="509694" y="296280"/>
                    <a:pt x="502313" y="291573"/>
                  </a:cubicBezTo>
                  <a:cubicBezTo>
                    <a:pt x="498622" y="289195"/>
                    <a:pt x="494324" y="288565"/>
                    <a:pt x="490359" y="289450"/>
                  </a:cubicBezTo>
                  <a:close/>
                  <a:moveTo>
                    <a:pt x="31765" y="224963"/>
                  </a:moveTo>
                  <a:lnTo>
                    <a:pt x="326647" y="224963"/>
                  </a:lnTo>
                  <a:cubicBezTo>
                    <a:pt x="315122" y="232379"/>
                    <a:pt x="304407" y="240984"/>
                    <a:pt x="294549" y="250826"/>
                  </a:cubicBezTo>
                  <a:cubicBezTo>
                    <a:pt x="278500" y="266942"/>
                    <a:pt x="265499" y="285388"/>
                    <a:pt x="255879" y="305831"/>
                  </a:cubicBezTo>
                  <a:lnTo>
                    <a:pt x="31765" y="305831"/>
                  </a:lnTo>
                  <a:cubicBezTo>
                    <a:pt x="14239" y="305831"/>
                    <a:pt x="0" y="291664"/>
                    <a:pt x="0" y="274168"/>
                  </a:cubicBezTo>
                  <a:lnTo>
                    <a:pt x="0" y="256673"/>
                  </a:lnTo>
                  <a:cubicBezTo>
                    <a:pt x="0" y="239178"/>
                    <a:pt x="14239" y="224963"/>
                    <a:pt x="31765" y="224963"/>
                  </a:cubicBezTo>
                  <a:close/>
                  <a:moveTo>
                    <a:pt x="432402" y="212825"/>
                  </a:moveTo>
                  <a:cubicBezTo>
                    <a:pt x="529553" y="212825"/>
                    <a:pt x="608274" y="291478"/>
                    <a:pt x="608226" y="388581"/>
                  </a:cubicBezTo>
                  <a:cubicBezTo>
                    <a:pt x="608226" y="485589"/>
                    <a:pt x="529506" y="564241"/>
                    <a:pt x="432355" y="564241"/>
                  </a:cubicBezTo>
                  <a:cubicBezTo>
                    <a:pt x="393780" y="564241"/>
                    <a:pt x="358110" y="551782"/>
                    <a:pt x="329155" y="530811"/>
                  </a:cubicBezTo>
                  <a:cubicBezTo>
                    <a:pt x="301391" y="510649"/>
                    <a:pt x="279675" y="482545"/>
                    <a:pt x="267484" y="449924"/>
                  </a:cubicBezTo>
                  <a:cubicBezTo>
                    <a:pt x="263579" y="439510"/>
                    <a:pt x="260626" y="428620"/>
                    <a:pt x="258816" y="417303"/>
                  </a:cubicBezTo>
                  <a:cubicBezTo>
                    <a:pt x="257292" y="407935"/>
                    <a:pt x="256435" y="398376"/>
                    <a:pt x="256435" y="388533"/>
                  </a:cubicBezTo>
                  <a:cubicBezTo>
                    <a:pt x="256435" y="370415"/>
                    <a:pt x="259197" y="352916"/>
                    <a:pt x="264340" y="336415"/>
                  </a:cubicBezTo>
                  <a:cubicBezTo>
                    <a:pt x="267674" y="325763"/>
                    <a:pt x="271960" y="315539"/>
                    <a:pt x="277151" y="305838"/>
                  </a:cubicBezTo>
                  <a:cubicBezTo>
                    <a:pt x="296629" y="269413"/>
                    <a:pt x="328584" y="240691"/>
                    <a:pt x="367301" y="225284"/>
                  </a:cubicBezTo>
                  <a:cubicBezTo>
                    <a:pt x="387446" y="217295"/>
                    <a:pt x="409400" y="212825"/>
                    <a:pt x="432402" y="212825"/>
                  </a:cubicBezTo>
                  <a:close/>
                  <a:moveTo>
                    <a:pt x="31760" y="113540"/>
                  </a:moveTo>
                  <a:lnTo>
                    <a:pt x="362842" y="113540"/>
                  </a:lnTo>
                  <a:cubicBezTo>
                    <a:pt x="380365" y="113540"/>
                    <a:pt x="394602" y="127755"/>
                    <a:pt x="394602" y="145250"/>
                  </a:cubicBezTo>
                  <a:lnTo>
                    <a:pt x="394602" y="162745"/>
                  </a:lnTo>
                  <a:cubicBezTo>
                    <a:pt x="394602" y="180241"/>
                    <a:pt x="380365" y="194408"/>
                    <a:pt x="362794" y="194408"/>
                  </a:cubicBezTo>
                  <a:lnTo>
                    <a:pt x="31760" y="194408"/>
                  </a:lnTo>
                  <a:cubicBezTo>
                    <a:pt x="14237" y="194408"/>
                    <a:pt x="0" y="180241"/>
                    <a:pt x="0" y="162745"/>
                  </a:cubicBezTo>
                  <a:lnTo>
                    <a:pt x="0" y="145250"/>
                  </a:lnTo>
                  <a:cubicBezTo>
                    <a:pt x="0" y="127755"/>
                    <a:pt x="14237" y="113540"/>
                    <a:pt x="31760" y="113540"/>
                  </a:cubicBezTo>
                  <a:close/>
                  <a:moveTo>
                    <a:pt x="82496" y="0"/>
                  </a:moveTo>
                  <a:lnTo>
                    <a:pt x="413509" y="0"/>
                  </a:lnTo>
                  <a:cubicBezTo>
                    <a:pt x="431031" y="0"/>
                    <a:pt x="445268" y="14219"/>
                    <a:pt x="445268" y="31719"/>
                  </a:cubicBezTo>
                  <a:lnTo>
                    <a:pt x="445268" y="49220"/>
                  </a:lnTo>
                  <a:cubicBezTo>
                    <a:pt x="445268" y="66720"/>
                    <a:pt x="431031" y="80939"/>
                    <a:pt x="413509" y="80939"/>
                  </a:cubicBezTo>
                  <a:lnTo>
                    <a:pt x="82496" y="80939"/>
                  </a:lnTo>
                  <a:cubicBezTo>
                    <a:pt x="64974" y="80939"/>
                    <a:pt x="50737" y="66720"/>
                    <a:pt x="50737" y="49220"/>
                  </a:cubicBezTo>
                  <a:lnTo>
                    <a:pt x="50737" y="31719"/>
                  </a:lnTo>
                  <a:cubicBezTo>
                    <a:pt x="50737" y="14219"/>
                    <a:pt x="64974" y="0"/>
                    <a:pt x="824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314658" y="5407149"/>
            <a:ext cx="779317" cy="779317"/>
            <a:chOff x="2314658" y="5407149"/>
            <a:chExt cx="779317" cy="779317"/>
          </a:xfrm>
        </p:grpSpPr>
        <p:sp>
          <p:nvSpPr>
            <p:cNvPr id="4" name="菱形 3"/>
            <p:cNvSpPr/>
            <p:nvPr/>
          </p:nvSpPr>
          <p:spPr>
            <a:xfrm>
              <a:off x="2314658" y="5407149"/>
              <a:ext cx="779317" cy="779317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椭圆 34"/>
            <p:cNvSpPr/>
            <p:nvPr/>
          </p:nvSpPr>
          <p:spPr>
            <a:xfrm>
              <a:off x="2570051" y="5686474"/>
              <a:ext cx="268530" cy="220666"/>
            </a:xfrm>
            <a:custGeom>
              <a:avLst/>
              <a:gdLst>
                <a:gd name="connsiteX0" fmla="*/ 149810 w 601358"/>
                <a:gd name="connsiteY0" fmla="*/ 368705 h 494170"/>
                <a:gd name="connsiteX1" fmla="*/ 601358 w 601358"/>
                <a:gd name="connsiteY1" fmla="*/ 368705 h 494170"/>
                <a:gd name="connsiteX2" fmla="*/ 601358 w 601358"/>
                <a:gd name="connsiteY2" fmla="*/ 450843 h 494170"/>
                <a:gd name="connsiteX3" fmla="*/ 149810 w 601358"/>
                <a:gd name="connsiteY3" fmla="*/ 450843 h 494170"/>
                <a:gd name="connsiteX4" fmla="*/ 60226 w 601358"/>
                <a:gd name="connsiteY4" fmla="*/ 368705 h 494170"/>
                <a:gd name="connsiteX5" fmla="*/ 95752 w 601358"/>
                <a:gd name="connsiteY5" fmla="*/ 380094 h 494170"/>
                <a:gd name="connsiteX6" fmla="*/ 109588 w 601358"/>
                <a:gd name="connsiteY6" fmla="*/ 413141 h 494170"/>
                <a:gd name="connsiteX7" fmla="*/ 109401 w 601358"/>
                <a:gd name="connsiteY7" fmla="*/ 413514 h 494170"/>
                <a:gd name="connsiteX8" fmla="*/ 81728 w 601358"/>
                <a:gd name="connsiteY8" fmla="*/ 413514 h 494170"/>
                <a:gd name="connsiteX9" fmla="*/ 76119 w 601358"/>
                <a:gd name="connsiteY9" fmla="*/ 395964 h 494170"/>
                <a:gd name="connsiteX10" fmla="*/ 59852 w 601358"/>
                <a:gd name="connsiteY10" fmla="*/ 390363 h 494170"/>
                <a:gd name="connsiteX11" fmla="*/ 44146 w 601358"/>
                <a:gd name="connsiteY11" fmla="*/ 398204 h 494170"/>
                <a:gd name="connsiteX12" fmla="*/ 37602 w 601358"/>
                <a:gd name="connsiteY12" fmla="*/ 418555 h 494170"/>
                <a:gd name="connsiteX13" fmla="*/ 37602 w 601358"/>
                <a:gd name="connsiteY13" fmla="*/ 444133 h 494170"/>
                <a:gd name="connsiteX14" fmla="*/ 44707 w 601358"/>
                <a:gd name="connsiteY14" fmla="*/ 464857 h 494170"/>
                <a:gd name="connsiteX15" fmla="*/ 62096 w 601358"/>
                <a:gd name="connsiteY15" fmla="*/ 472699 h 494170"/>
                <a:gd name="connsiteX16" fmla="*/ 76680 w 601358"/>
                <a:gd name="connsiteY16" fmla="*/ 467471 h 494170"/>
                <a:gd name="connsiteX17" fmla="*/ 81541 w 601358"/>
                <a:gd name="connsiteY17" fmla="*/ 450855 h 494170"/>
                <a:gd name="connsiteX18" fmla="*/ 109214 w 601358"/>
                <a:gd name="connsiteY18" fmla="*/ 450855 h 494170"/>
                <a:gd name="connsiteX19" fmla="*/ 109401 w 601358"/>
                <a:gd name="connsiteY19" fmla="*/ 450668 h 494170"/>
                <a:gd name="connsiteX20" fmla="*/ 96500 w 601358"/>
                <a:gd name="connsiteY20" fmla="*/ 482968 h 494170"/>
                <a:gd name="connsiteX21" fmla="*/ 61909 w 601358"/>
                <a:gd name="connsiteY21" fmla="*/ 494170 h 494170"/>
                <a:gd name="connsiteX22" fmla="*/ 24887 w 601358"/>
                <a:gd name="connsiteY22" fmla="*/ 480354 h 494170"/>
                <a:gd name="connsiteX23" fmla="*/ 10303 w 601358"/>
                <a:gd name="connsiteY23" fmla="*/ 444133 h 494170"/>
                <a:gd name="connsiteX24" fmla="*/ 10303 w 601358"/>
                <a:gd name="connsiteY24" fmla="*/ 418742 h 494170"/>
                <a:gd name="connsiteX25" fmla="*/ 24326 w 601358"/>
                <a:gd name="connsiteY25" fmla="*/ 382521 h 494170"/>
                <a:gd name="connsiteX26" fmla="*/ 60226 w 601358"/>
                <a:gd name="connsiteY26" fmla="*/ 368705 h 494170"/>
                <a:gd name="connsiteX27" fmla="*/ 42655 w 601358"/>
                <a:gd name="connsiteY27" fmla="*/ 256640 h 494170"/>
                <a:gd name="connsiteX28" fmla="*/ 42655 w 601358"/>
                <a:gd name="connsiteY28" fmla="*/ 286523 h 494170"/>
                <a:gd name="connsiteX29" fmla="*/ 63034 w 601358"/>
                <a:gd name="connsiteY29" fmla="*/ 286523 h 494170"/>
                <a:gd name="connsiteX30" fmla="*/ 76683 w 601358"/>
                <a:gd name="connsiteY30" fmla="*/ 283161 h 494170"/>
                <a:gd name="connsiteX31" fmla="*/ 81170 w 601358"/>
                <a:gd name="connsiteY31" fmla="*/ 272515 h 494170"/>
                <a:gd name="connsiteX32" fmla="*/ 77430 w 601358"/>
                <a:gd name="connsiteY32" fmla="*/ 260562 h 494170"/>
                <a:gd name="connsiteX33" fmla="*/ 64717 w 601358"/>
                <a:gd name="connsiteY33" fmla="*/ 256640 h 494170"/>
                <a:gd name="connsiteX34" fmla="*/ 42655 w 601358"/>
                <a:gd name="connsiteY34" fmla="*/ 209200 h 494170"/>
                <a:gd name="connsiteX35" fmla="*/ 42655 w 601358"/>
                <a:gd name="connsiteY35" fmla="*/ 236655 h 494170"/>
                <a:gd name="connsiteX36" fmla="*/ 57612 w 601358"/>
                <a:gd name="connsiteY36" fmla="*/ 236655 h 494170"/>
                <a:gd name="connsiteX37" fmla="*/ 72008 w 601358"/>
                <a:gd name="connsiteY37" fmla="*/ 233480 h 494170"/>
                <a:gd name="connsiteX38" fmla="*/ 76870 w 601358"/>
                <a:gd name="connsiteY38" fmla="*/ 223768 h 494170"/>
                <a:gd name="connsiteX39" fmla="*/ 72008 w 601358"/>
                <a:gd name="connsiteY39" fmla="*/ 212562 h 494170"/>
                <a:gd name="connsiteX40" fmla="*/ 57052 w 601358"/>
                <a:gd name="connsiteY40" fmla="*/ 209200 h 494170"/>
                <a:gd name="connsiteX41" fmla="*/ 149810 w 601358"/>
                <a:gd name="connsiteY41" fmla="*/ 206757 h 494170"/>
                <a:gd name="connsiteX42" fmla="*/ 601358 w 601358"/>
                <a:gd name="connsiteY42" fmla="*/ 206757 h 494170"/>
                <a:gd name="connsiteX43" fmla="*/ 601358 w 601358"/>
                <a:gd name="connsiteY43" fmla="*/ 288895 h 494170"/>
                <a:gd name="connsiteX44" fmla="*/ 149810 w 601358"/>
                <a:gd name="connsiteY44" fmla="*/ 288895 h 494170"/>
                <a:gd name="connsiteX45" fmla="*/ 15172 w 601358"/>
                <a:gd name="connsiteY45" fmla="*/ 186787 h 494170"/>
                <a:gd name="connsiteX46" fmla="*/ 57052 w 601358"/>
                <a:gd name="connsiteY46" fmla="*/ 186787 h 494170"/>
                <a:gd name="connsiteX47" fmla="*/ 92574 w 601358"/>
                <a:gd name="connsiteY47" fmla="*/ 195192 h 494170"/>
                <a:gd name="connsiteX48" fmla="*/ 105288 w 601358"/>
                <a:gd name="connsiteY48" fmla="*/ 220406 h 494170"/>
                <a:gd name="connsiteX49" fmla="*/ 101175 w 601358"/>
                <a:gd name="connsiteY49" fmla="*/ 235908 h 494170"/>
                <a:gd name="connsiteX50" fmla="*/ 88461 w 601358"/>
                <a:gd name="connsiteY50" fmla="*/ 245994 h 494170"/>
                <a:gd name="connsiteX51" fmla="*/ 104353 w 601358"/>
                <a:gd name="connsiteY51" fmla="*/ 255893 h 494170"/>
                <a:gd name="connsiteX52" fmla="*/ 109588 w 601358"/>
                <a:gd name="connsiteY52" fmla="*/ 272702 h 494170"/>
                <a:gd name="connsiteX53" fmla="*/ 97622 w 601358"/>
                <a:gd name="connsiteY53" fmla="*/ 299784 h 494170"/>
                <a:gd name="connsiteX54" fmla="*/ 63034 w 601358"/>
                <a:gd name="connsiteY54" fmla="*/ 308936 h 494170"/>
                <a:gd name="connsiteX55" fmla="*/ 15172 w 601358"/>
                <a:gd name="connsiteY55" fmla="*/ 308936 h 494170"/>
                <a:gd name="connsiteX56" fmla="*/ 149810 w 601358"/>
                <a:gd name="connsiteY56" fmla="*/ 39940 h 494170"/>
                <a:gd name="connsiteX57" fmla="*/ 601358 w 601358"/>
                <a:gd name="connsiteY57" fmla="*/ 39940 h 494170"/>
                <a:gd name="connsiteX58" fmla="*/ 601358 w 601358"/>
                <a:gd name="connsiteY58" fmla="*/ 122149 h 494170"/>
                <a:gd name="connsiteX59" fmla="*/ 149810 w 601358"/>
                <a:gd name="connsiteY59" fmla="*/ 122149 h 494170"/>
                <a:gd name="connsiteX60" fmla="*/ 54420 w 601358"/>
                <a:gd name="connsiteY60" fmla="*/ 32498 h 494170"/>
                <a:gd name="connsiteX61" fmla="*/ 41703 w 601358"/>
                <a:gd name="connsiteY61" fmla="*/ 77324 h 494170"/>
                <a:gd name="connsiteX62" fmla="*/ 67698 w 601358"/>
                <a:gd name="connsiteY62" fmla="*/ 77324 h 494170"/>
                <a:gd name="connsiteX63" fmla="*/ 54981 w 601358"/>
                <a:gd name="connsiteY63" fmla="*/ 32498 h 494170"/>
                <a:gd name="connsiteX64" fmla="*/ 39459 w 601358"/>
                <a:gd name="connsiteY64" fmla="*/ 0 h 494170"/>
                <a:gd name="connsiteX65" fmla="*/ 69942 w 601358"/>
                <a:gd name="connsiteY65" fmla="*/ 0 h 494170"/>
                <a:gd name="connsiteX66" fmla="*/ 109588 w 601358"/>
                <a:gd name="connsiteY66" fmla="*/ 122149 h 494170"/>
                <a:gd name="connsiteX67" fmla="*/ 80975 w 601358"/>
                <a:gd name="connsiteY67" fmla="*/ 122149 h 494170"/>
                <a:gd name="connsiteX68" fmla="*/ 74056 w 601358"/>
                <a:gd name="connsiteY68" fmla="*/ 97122 h 494170"/>
                <a:gd name="connsiteX69" fmla="*/ 35532 w 601358"/>
                <a:gd name="connsiteY69" fmla="*/ 97122 h 494170"/>
                <a:gd name="connsiteX70" fmla="*/ 28613 w 601358"/>
                <a:gd name="connsiteY70" fmla="*/ 122149 h 494170"/>
                <a:gd name="connsiteX71" fmla="*/ 0 w 601358"/>
                <a:gd name="connsiteY71" fmla="*/ 122149 h 49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01358" h="494170">
                  <a:moveTo>
                    <a:pt x="149810" y="368705"/>
                  </a:moveTo>
                  <a:lnTo>
                    <a:pt x="601358" y="368705"/>
                  </a:lnTo>
                  <a:lnTo>
                    <a:pt x="601358" y="450843"/>
                  </a:lnTo>
                  <a:lnTo>
                    <a:pt x="149810" y="450843"/>
                  </a:lnTo>
                  <a:close/>
                  <a:moveTo>
                    <a:pt x="60226" y="368705"/>
                  </a:moveTo>
                  <a:cubicBezTo>
                    <a:pt x="75745" y="368705"/>
                    <a:pt x="87525" y="372439"/>
                    <a:pt x="95752" y="380094"/>
                  </a:cubicBezTo>
                  <a:cubicBezTo>
                    <a:pt x="103792" y="387935"/>
                    <a:pt x="108466" y="398764"/>
                    <a:pt x="109588" y="413141"/>
                  </a:cubicBezTo>
                  <a:lnTo>
                    <a:pt x="109401" y="413514"/>
                  </a:lnTo>
                  <a:lnTo>
                    <a:pt x="81728" y="413514"/>
                  </a:lnTo>
                  <a:cubicBezTo>
                    <a:pt x="81354" y="406046"/>
                    <a:pt x="79298" y="399885"/>
                    <a:pt x="76119" y="395964"/>
                  </a:cubicBezTo>
                  <a:cubicBezTo>
                    <a:pt x="72940" y="392043"/>
                    <a:pt x="67331" y="390363"/>
                    <a:pt x="59852" y="390363"/>
                  </a:cubicBezTo>
                  <a:cubicBezTo>
                    <a:pt x="53308" y="390363"/>
                    <a:pt x="47885" y="392977"/>
                    <a:pt x="44146" y="398204"/>
                  </a:cubicBezTo>
                  <a:cubicBezTo>
                    <a:pt x="40406" y="403432"/>
                    <a:pt x="37602" y="410153"/>
                    <a:pt x="37602" y="418555"/>
                  </a:cubicBezTo>
                  <a:lnTo>
                    <a:pt x="37602" y="444133"/>
                  </a:lnTo>
                  <a:cubicBezTo>
                    <a:pt x="37602" y="452535"/>
                    <a:pt x="40593" y="459630"/>
                    <a:pt x="44707" y="464857"/>
                  </a:cubicBezTo>
                  <a:cubicBezTo>
                    <a:pt x="48633" y="469899"/>
                    <a:pt x="55178" y="472699"/>
                    <a:pt x="62096" y="472699"/>
                  </a:cubicBezTo>
                  <a:cubicBezTo>
                    <a:pt x="69014" y="472699"/>
                    <a:pt x="73875" y="471205"/>
                    <a:pt x="76680" y="467471"/>
                  </a:cubicBezTo>
                  <a:cubicBezTo>
                    <a:pt x="79485" y="463924"/>
                    <a:pt x="81167" y="458323"/>
                    <a:pt x="81541" y="450855"/>
                  </a:cubicBezTo>
                  <a:lnTo>
                    <a:pt x="109214" y="450855"/>
                  </a:lnTo>
                  <a:lnTo>
                    <a:pt x="109401" y="450668"/>
                  </a:lnTo>
                  <a:cubicBezTo>
                    <a:pt x="108840" y="465044"/>
                    <a:pt x="104540" y="475313"/>
                    <a:pt x="96500" y="482968"/>
                  </a:cubicBezTo>
                  <a:cubicBezTo>
                    <a:pt x="88646" y="490436"/>
                    <a:pt x="77054" y="494170"/>
                    <a:pt x="61909" y="494170"/>
                  </a:cubicBezTo>
                  <a:cubicBezTo>
                    <a:pt x="46764" y="494170"/>
                    <a:pt x="34236" y="489689"/>
                    <a:pt x="24887" y="480354"/>
                  </a:cubicBezTo>
                  <a:cubicBezTo>
                    <a:pt x="15351" y="471019"/>
                    <a:pt x="10303" y="459070"/>
                    <a:pt x="10303" y="444133"/>
                  </a:cubicBezTo>
                  <a:lnTo>
                    <a:pt x="10303" y="418742"/>
                  </a:lnTo>
                  <a:cubicBezTo>
                    <a:pt x="10303" y="403992"/>
                    <a:pt x="15164" y="391856"/>
                    <a:pt x="24326" y="382521"/>
                  </a:cubicBezTo>
                  <a:cubicBezTo>
                    <a:pt x="33488" y="373186"/>
                    <a:pt x="45642" y="368705"/>
                    <a:pt x="60226" y="368705"/>
                  </a:cubicBezTo>
                  <a:close/>
                  <a:moveTo>
                    <a:pt x="42655" y="256640"/>
                  </a:moveTo>
                  <a:lnTo>
                    <a:pt x="42655" y="286523"/>
                  </a:lnTo>
                  <a:lnTo>
                    <a:pt x="63034" y="286523"/>
                  </a:lnTo>
                  <a:cubicBezTo>
                    <a:pt x="69204" y="286523"/>
                    <a:pt x="73691" y="285589"/>
                    <a:pt x="76683" y="283161"/>
                  </a:cubicBezTo>
                  <a:cubicBezTo>
                    <a:pt x="79674" y="280920"/>
                    <a:pt x="81170" y="277371"/>
                    <a:pt x="81170" y="272515"/>
                  </a:cubicBezTo>
                  <a:cubicBezTo>
                    <a:pt x="81170" y="267099"/>
                    <a:pt x="79861" y="263364"/>
                    <a:pt x="77430" y="260562"/>
                  </a:cubicBezTo>
                  <a:cubicBezTo>
                    <a:pt x="74813" y="257947"/>
                    <a:pt x="70513" y="256640"/>
                    <a:pt x="64717" y="256640"/>
                  </a:cubicBezTo>
                  <a:close/>
                  <a:moveTo>
                    <a:pt x="42655" y="209200"/>
                  </a:moveTo>
                  <a:lnTo>
                    <a:pt x="42655" y="236655"/>
                  </a:lnTo>
                  <a:lnTo>
                    <a:pt x="57612" y="236655"/>
                  </a:lnTo>
                  <a:cubicBezTo>
                    <a:pt x="64156" y="236655"/>
                    <a:pt x="68830" y="235908"/>
                    <a:pt x="72008" y="233480"/>
                  </a:cubicBezTo>
                  <a:cubicBezTo>
                    <a:pt x="75187" y="231052"/>
                    <a:pt x="76870" y="228250"/>
                    <a:pt x="76870" y="223768"/>
                  </a:cubicBezTo>
                  <a:cubicBezTo>
                    <a:pt x="76870" y="218538"/>
                    <a:pt x="75187" y="214803"/>
                    <a:pt x="72008" y="212562"/>
                  </a:cubicBezTo>
                  <a:cubicBezTo>
                    <a:pt x="68830" y="210134"/>
                    <a:pt x="63782" y="209200"/>
                    <a:pt x="57052" y="209200"/>
                  </a:cubicBezTo>
                  <a:close/>
                  <a:moveTo>
                    <a:pt x="149810" y="206757"/>
                  </a:moveTo>
                  <a:lnTo>
                    <a:pt x="601358" y="206757"/>
                  </a:lnTo>
                  <a:lnTo>
                    <a:pt x="601358" y="288895"/>
                  </a:lnTo>
                  <a:lnTo>
                    <a:pt x="149810" y="288895"/>
                  </a:lnTo>
                  <a:close/>
                  <a:moveTo>
                    <a:pt x="15172" y="186787"/>
                  </a:moveTo>
                  <a:lnTo>
                    <a:pt x="57052" y="186787"/>
                  </a:lnTo>
                  <a:cubicBezTo>
                    <a:pt x="72195" y="186787"/>
                    <a:pt x="84161" y="189589"/>
                    <a:pt x="92574" y="195192"/>
                  </a:cubicBezTo>
                  <a:cubicBezTo>
                    <a:pt x="101175" y="200795"/>
                    <a:pt x="105288" y="209200"/>
                    <a:pt x="105288" y="220406"/>
                  </a:cubicBezTo>
                  <a:cubicBezTo>
                    <a:pt x="105288" y="226196"/>
                    <a:pt x="103979" y="231239"/>
                    <a:pt x="101175" y="235908"/>
                  </a:cubicBezTo>
                  <a:cubicBezTo>
                    <a:pt x="98557" y="240391"/>
                    <a:pt x="94257" y="243753"/>
                    <a:pt x="88461" y="245994"/>
                  </a:cubicBezTo>
                  <a:cubicBezTo>
                    <a:pt x="95753" y="247675"/>
                    <a:pt x="100988" y="251037"/>
                    <a:pt x="104353" y="255893"/>
                  </a:cubicBezTo>
                  <a:cubicBezTo>
                    <a:pt x="107905" y="260749"/>
                    <a:pt x="109588" y="266352"/>
                    <a:pt x="109588" y="272702"/>
                  </a:cubicBezTo>
                  <a:cubicBezTo>
                    <a:pt x="109588" y="284656"/>
                    <a:pt x="105475" y="293621"/>
                    <a:pt x="97622" y="299784"/>
                  </a:cubicBezTo>
                  <a:cubicBezTo>
                    <a:pt x="89583" y="305761"/>
                    <a:pt x="77991" y="308936"/>
                    <a:pt x="63034" y="308936"/>
                  </a:cubicBezTo>
                  <a:lnTo>
                    <a:pt x="15172" y="308936"/>
                  </a:lnTo>
                  <a:close/>
                  <a:moveTo>
                    <a:pt x="149810" y="39940"/>
                  </a:moveTo>
                  <a:lnTo>
                    <a:pt x="601358" y="39940"/>
                  </a:lnTo>
                  <a:lnTo>
                    <a:pt x="601358" y="122149"/>
                  </a:lnTo>
                  <a:lnTo>
                    <a:pt x="149810" y="122149"/>
                  </a:lnTo>
                  <a:close/>
                  <a:moveTo>
                    <a:pt x="54420" y="32498"/>
                  </a:moveTo>
                  <a:lnTo>
                    <a:pt x="41703" y="77324"/>
                  </a:lnTo>
                  <a:lnTo>
                    <a:pt x="67698" y="77324"/>
                  </a:lnTo>
                  <a:lnTo>
                    <a:pt x="54981" y="32498"/>
                  </a:lnTo>
                  <a:close/>
                  <a:moveTo>
                    <a:pt x="39459" y="0"/>
                  </a:moveTo>
                  <a:lnTo>
                    <a:pt x="69942" y="0"/>
                  </a:lnTo>
                  <a:lnTo>
                    <a:pt x="109588" y="122149"/>
                  </a:lnTo>
                  <a:lnTo>
                    <a:pt x="80975" y="122149"/>
                  </a:lnTo>
                  <a:lnTo>
                    <a:pt x="74056" y="97122"/>
                  </a:lnTo>
                  <a:lnTo>
                    <a:pt x="35532" y="97122"/>
                  </a:lnTo>
                  <a:lnTo>
                    <a:pt x="28613" y="122149"/>
                  </a:lnTo>
                  <a:lnTo>
                    <a:pt x="0" y="122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764355" y="3518311"/>
            <a:ext cx="1203532" cy="1203532"/>
            <a:chOff x="4764355" y="3518311"/>
            <a:chExt cx="1203532" cy="1203532"/>
          </a:xfrm>
        </p:grpSpPr>
        <p:sp>
          <p:nvSpPr>
            <p:cNvPr id="10" name="菱形 9"/>
            <p:cNvSpPr/>
            <p:nvPr/>
          </p:nvSpPr>
          <p:spPr>
            <a:xfrm>
              <a:off x="4764355" y="3518311"/>
              <a:ext cx="1203532" cy="1203532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椭圆 35"/>
            <p:cNvSpPr/>
            <p:nvPr/>
          </p:nvSpPr>
          <p:spPr>
            <a:xfrm>
              <a:off x="5161524" y="3915805"/>
              <a:ext cx="409194" cy="408546"/>
            </a:xfrm>
            <a:custGeom>
              <a:avLst/>
              <a:gdLst>
                <a:gd name="connsiteX0" fmla="*/ 0 w 602040"/>
                <a:gd name="connsiteY0" fmla="*/ 333352 h 601084"/>
                <a:gd name="connsiteX1" fmla="*/ 216576 w 602040"/>
                <a:gd name="connsiteY1" fmla="*/ 333352 h 601084"/>
                <a:gd name="connsiteX2" fmla="*/ 216576 w 602040"/>
                <a:gd name="connsiteY2" fmla="*/ 387890 h 601084"/>
                <a:gd name="connsiteX3" fmla="*/ 244393 w 602040"/>
                <a:gd name="connsiteY3" fmla="*/ 414663 h 601084"/>
                <a:gd name="connsiteX4" fmla="*/ 359635 w 602040"/>
                <a:gd name="connsiteY4" fmla="*/ 414663 h 601084"/>
                <a:gd name="connsiteX5" fmla="*/ 387452 w 602040"/>
                <a:gd name="connsiteY5" fmla="*/ 387890 h 601084"/>
                <a:gd name="connsiteX6" fmla="*/ 387452 w 602040"/>
                <a:gd name="connsiteY6" fmla="*/ 333352 h 601084"/>
                <a:gd name="connsiteX7" fmla="*/ 602040 w 602040"/>
                <a:gd name="connsiteY7" fmla="*/ 333352 h 601084"/>
                <a:gd name="connsiteX8" fmla="*/ 602040 w 602040"/>
                <a:gd name="connsiteY8" fmla="*/ 541588 h 601084"/>
                <a:gd name="connsiteX9" fmla="*/ 544419 w 602040"/>
                <a:gd name="connsiteY9" fmla="*/ 601084 h 601084"/>
                <a:gd name="connsiteX10" fmla="*/ 59608 w 602040"/>
                <a:gd name="connsiteY10" fmla="*/ 601084 h 601084"/>
                <a:gd name="connsiteX11" fmla="*/ 0 w 602040"/>
                <a:gd name="connsiteY11" fmla="*/ 541588 h 601084"/>
                <a:gd name="connsiteX12" fmla="*/ 276164 w 602040"/>
                <a:gd name="connsiteY12" fmla="*/ 246072 h 601084"/>
                <a:gd name="connsiteX13" fmla="*/ 325875 w 602040"/>
                <a:gd name="connsiteY13" fmla="*/ 246072 h 601084"/>
                <a:gd name="connsiteX14" fmla="*/ 333829 w 602040"/>
                <a:gd name="connsiteY14" fmla="*/ 253007 h 601084"/>
                <a:gd name="connsiteX15" fmla="*/ 333829 w 602040"/>
                <a:gd name="connsiteY15" fmla="*/ 355050 h 601084"/>
                <a:gd name="connsiteX16" fmla="*/ 325875 w 602040"/>
                <a:gd name="connsiteY16" fmla="*/ 362976 h 601084"/>
                <a:gd name="connsiteX17" fmla="*/ 276164 w 602040"/>
                <a:gd name="connsiteY17" fmla="*/ 362976 h 601084"/>
                <a:gd name="connsiteX18" fmla="*/ 268210 w 602040"/>
                <a:gd name="connsiteY18" fmla="*/ 355050 h 601084"/>
                <a:gd name="connsiteX19" fmla="*/ 268210 w 602040"/>
                <a:gd name="connsiteY19" fmla="*/ 253007 h 601084"/>
                <a:gd name="connsiteX20" fmla="*/ 276164 w 602040"/>
                <a:gd name="connsiteY20" fmla="*/ 246072 h 601084"/>
                <a:gd name="connsiteX21" fmla="*/ 203661 w 602040"/>
                <a:gd name="connsiteY21" fmla="*/ 77355 h 601084"/>
                <a:gd name="connsiteX22" fmla="*/ 183791 w 602040"/>
                <a:gd name="connsiteY22" fmla="*/ 97190 h 601084"/>
                <a:gd name="connsiteX23" fmla="*/ 183791 w 602040"/>
                <a:gd name="connsiteY23" fmla="*/ 130909 h 601084"/>
                <a:gd name="connsiteX24" fmla="*/ 420236 w 602040"/>
                <a:gd name="connsiteY24" fmla="*/ 130909 h 601084"/>
                <a:gd name="connsiteX25" fmla="*/ 420236 w 602040"/>
                <a:gd name="connsiteY25" fmla="*/ 97190 h 601084"/>
                <a:gd name="connsiteX26" fmla="*/ 400367 w 602040"/>
                <a:gd name="connsiteY26" fmla="*/ 77355 h 601084"/>
                <a:gd name="connsiteX27" fmla="*/ 203661 w 602040"/>
                <a:gd name="connsiteY27" fmla="*/ 0 h 601084"/>
                <a:gd name="connsiteX28" fmla="*/ 400367 w 602040"/>
                <a:gd name="connsiteY28" fmla="*/ 0 h 601084"/>
                <a:gd name="connsiteX29" fmla="*/ 497726 w 602040"/>
                <a:gd name="connsiteY29" fmla="*/ 97190 h 601084"/>
                <a:gd name="connsiteX30" fmla="*/ 497726 w 602040"/>
                <a:gd name="connsiteY30" fmla="*/ 130909 h 601084"/>
                <a:gd name="connsiteX31" fmla="*/ 544419 w 602040"/>
                <a:gd name="connsiteY31" fmla="*/ 130909 h 601084"/>
                <a:gd name="connsiteX32" fmla="*/ 602040 w 602040"/>
                <a:gd name="connsiteY32" fmla="*/ 190413 h 601084"/>
                <a:gd name="connsiteX33" fmla="*/ 602040 w 602040"/>
                <a:gd name="connsiteY33" fmla="*/ 266777 h 601084"/>
                <a:gd name="connsiteX34" fmla="*/ 387452 w 602040"/>
                <a:gd name="connsiteY34" fmla="*/ 266777 h 601084"/>
                <a:gd name="connsiteX35" fmla="*/ 387452 w 602040"/>
                <a:gd name="connsiteY35" fmla="*/ 221157 h 601084"/>
                <a:gd name="connsiteX36" fmla="*/ 359635 w 602040"/>
                <a:gd name="connsiteY36" fmla="*/ 193389 h 601084"/>
                <a:gd name="connsiteX37" fmla="*/ 244393 w 602040"/>
                <a:gd name="connsiteY37" fmla="*/ 193389 h 601084"/>
                <a:gd name="connsiteX38" fmla="*/ 216576 w 602040"/>
                <a:gd name="connsiteY38" fmla="*/ 221157 h 601084"/>
                <a:gd name="connsiteX39" fmla="*/ 216576 w 602040"/>
                <a:gd name="connsiteY39" fmla="*/ 266777 h 601084"/>
                <a:gd name="connsiteX40" fmla="*/ 0 w 602040"/>
                <a:gd name="connsiteY40" fmla="*/ 266777 h 601084"/>
                <a:gd name="connsiteX41" fmla="*/ 0 w 602040"/>
                <a:gd name="connsiteY41" fmla="*/ 190413 h 601084"/>
                <a:gd name="connsiteX42" fmla="*/ 59608 w 602040"/>
                <a:gd name="connsiteY42" fmla="*/ 130909 h 601084"/>
                <a:gd name="connsiteX43" fmla="*/ 106301 w 602040"/>
                <a:gd name="connsiteY43" fmla="*/ 130909 h 601084"/>
                <a:gd name="connsiteX44" fmla="*/ 106301 w 602040"/>
                <a:gd name="connsiteY44" fmla="*/ 97190 h 601084"/>
                <a:gd name="connsiteX45" fmla="*/ 203661 w 602040"/>
                <a:gd name="connsiteY45" fmla="*/ 0 h 60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2040" h="601084">
                  <a:moveTo>
                    <a:pt x="0" y="333352"/>
                  </a:moveTo>
                  <a:lnTo>
                    <a:pt x="216576" y="333352"/>
                  </a:lnTo>
                  <a:lnTo>
                    <a:pt x="216576" y="387890"/>
                  </a:lnTo>
                  <a:cubicBezTo>
                    <a:pt x="216576" y="402764"/>
                    <a:pt x="229491" y="414663"/>
                    <a:pt x="244393" y="414663"/>
                  </a:cubicBezTo>
                  <a:lnTo>
                    <a:pt x="359635" y="414663"/>
                  </a:lnTo>
                  <a:cubicBezTo>
                    <a:pt x="374537" y="414663"/>
                    <a:pt x="387452" y="402764"/>
                    <a:pt x="387452" y="387890"/>
                  </a:cubicBezTo>
                  <a:lnTo>
                    <a:pt x="387452" y="333352"/>
                  </a:lnTo>
                  <a:lnTo>
                    <a:pt x="602040" y="333352"/>
                  </a:lnTo>
                  <a:lnTo>
                    <a:pt x="602040" y="541588"/>
                  </a:lnTo>
                  <a:cubicBezTo>
                    <a:pt x="602040" y="574311"/>
                    <a:pt x="576210" y="601084"/>
                    <a:pt x="544419" y="601084"/>
                  </a:cubicBezTo>
                  <a:lnTo>
                    <a:pt x="59608" y="601084"/>
                  </a:lnTo>
                  <a:cubicBezTo>
                    <a:pt x="26824" y="601084"/>
                    <a:pt x="0" y="574311"/>
                    <a:pt x="0" y="541588"/>
                  </a:cubicBezTo>
                  <a:close/>
                  <a:moveTo>
                    <a:pt x="276164" y="246072"/>
                  </a:moveTo>
                  <a:lnTo>
                    <a:pt x="325875" y="246072"/>
                  </a:lnTo>
                  <a:cubicBezTo>
                    <a:pt x="329852" y="246072"/>
                    <a:pt x="333829" y="249044"/>
                    <a:pt x="333829" y="253007"/>
                  </a:cubicBezTo>
                  <a:lnTo>
                    <a:pt x="333829" y="355050"/>
                  </a:lnTo>
                  <a:cubicBezTo>
                    <a:pt x="333829" y="359013"/>
                    <a:pt x="329852" y="362976"/>
                    <a:pt x="325875" y="362976"/>
                  </a:cubicBezTo>
                  <a:lnTo>
                    <a:pt x="276164" y="362976"/>
                  </a:lnTo>
                  <a:cubicBezTo>
                    <a:pt x="272187" y="362976"/>
                    <a:pt x="268210" y="359013"/>
                    <a:pt x="268210" y="355050"/>
                  </a:cubicBezTo>
                  <a:lnTo>
                    <a:pt x="268210" y="253007"/>
                  </a:lnTo>
                  <a:cubicBezTo>
                    <a:pt x="268210" y="249044"/>
                    <a:pt x="272187" y="246072"/>
                    <a:pt x="276164" y="246072"/>
                  </a:cubicBezTo>
                  <a:close/>
                  <a:moveTo>
                    <a:pt x="203661" y="77355"/>
                  </a:moveTo>
                  <a:cubicBezTo>
                    <a:pt x="192732" y="77355"/>
                    <a:pt x="183791" y="86281"/>
                    <a:pt x="183791" y="97190"/>
                  </a:cubicBezTo>
                  <a:lnTo>
                    <a:pt x="183791" y="130909"/>
                  </a:lnTo>
                  <a:lnTo>
                    <a:pt x="420236" y="130909"/>
                  </a:lnTo>
                  <a:lnTo>
                    <a:pt x="420236" y="97190"/>
                  </a:lnTo>
                  <a:cubicBezTo>
                    <a:pt x="420236" y="86281"/>
                    <a:pt x="411295" y="77355"/>
                    <a:pt x="400367" y="77355"/>
                  </a:cubicBezTo>
                  <a:close/>
                  <a:moveTo>
                    <a:pt x="203661" y="0"/>
                  </a:moveTo>
                  <a:lnTo>
                    <a:pt x="400367" y="0"/>
                  </a:lnTo>
                  <a:cubicBezTo>
                    <a:pt x="454014" y="0"/>
                    <a:pt x="497726" y="43636"/>
                    <a:pt x="497726" y="97190"/>
                  </a:cubicBezTo>
                  <a:lnTo>
                    <a:pt x="497726" y="130909"/>
                  </a:lnTo>
                  <a:lnTo>
                    <a:pt x="544419" y="130909"/>
                  </a:lnTo>
                  <a:cubicBezTo>
                    <a:pt x="576210" y="130909"/>
                    <a:pt x="602040" y="157686"/>
                    <a:pt x="602040" y="190413"/>
                  </a:cubicBezTo>
                  <a:lnTo>
                    <a:pt x="602040" y="266777"/>
                  </a:lnTo>
                  <a:lnTo>
                    <a:pt x="387452" y="266777"/>
                  </a:lnTo>
                  <a:lnTo>
                    <a:pt x="387452" y="221157"/>
                  </a:lnTo>
                  <a:cubicBezTo>
                    <a:pt x="387452" y="205289"/>
                    <a:pt x="374537" y="193389"/>
                    <a:pt x="359635" y="193389"/>
                  </a:cubicBezTo>
                  <a:lnTo>
                    <a:pt x="244393" y="193389"/>
                  </a:lnTo>
                  <a:cubicBezTo>
                    <a:pt x="229491" y="193389"/>
                    <a:pt x="216576" y="205289"/>
                    <a:pt x="216576" y="221157"/>
                  </a:cubicBezTo>
                  <a:lnTo>
                    <a:pt x="216576" y="266777"/>
                  </a:lnTo>
                  <a:lnTo>
                    <a:pt x="0" y="266777"/>
                  </a:lnTo>
                  <a:lnTo>
                    <a:pt x="0" y="190413"/>
                  </a:lnTo>
                  <a:cubicBezTo>
                    <a:pt x="0" y="157686"/>
                    <a:pt x="26824" y="130909"/>
                    <a:pt x="59608" y="130909"/>
                  </a:cubicBezTo>
                  <a:lnTo>
                    <a:pt x="106301" y="130909"/>
                  </a:lnTo>
                  <a:lnTo>
                    <a:pt x="106301" y="97190"/>
                  </a:lnTo>
                  <a:cubicBezTo>
                    <a:pt x="106301" y="43636"/>
                    <a:pt x="149020" y="0"/>
                    <a:pt x="20366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0943" y="-1178185"/>
            <a:ext cx="827687" cy="927665"/>
          </a:xfrm>
          <a:prstGeom prst="rect">
            <a:avLst/>
          </a:prstGeom>
          <a:solidFill>
            <a:srgbClr val="4C4B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3256" y="-1178185"/>
            <a:ext cx="827687" cy="927665"/>
          </a:xfrm>
          <a:prstGeom prst="rect">
            <a:avLst/>
          </a:prstGeom>
          <a:solidFill>
            <a:srgbClr val="2ABD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>
            <a:spLocks noChangeArrowheads="1"/>
          </p:cNvSpPr>
          <p:nvPr/>
        </p:nvSpPr>
        <p:spPr bwMode="auto">
          <a:xfrm flipH="1" flipV="1">
            <a:off x="4670425" y="3019425"/>
            <a:ext cx="7521575" cy="1679575"/>
          </a:xfrm>
          <a:custGeom>
            <a:avLst/>
            <a:gdLst>
              <a:gd name="T0" fmla="*/ 7001022 w 7521532"/>
              <a:gd name="T1" fmla="*/ 1678742 h 1678742"/>
              <a:gd name="T2" fmla="*/ 0 w 7521532"/>
              <a:gd name="T3" fmla="*/ 1678742 h 1678742"/>
              <a:gd name="T4" fmla="*/ 0 w 7521532"/>
              <a:gd name="T5" fmla="*/ 2345 h 1678742"/>
              <a:gd name="T6" fmla="*/ 520510 w 7521532"/>
              <a:gd name="T7" fmla="*/ 2345 h 1678742"/>
              <a:gd name="T8" fmla="*/ 520510 w 7521532"/>
              <a:gd name="T9" fmla="*/ 0 h 1678742"/>
              <a:gd name="T10" fmla="*/ 5982046 w 7521532"/>
              <a:gd name="T11" fmla="*/ 0 h 1678742"/>
              <a:gd name="T12" fmla="*/ 7521532 w 7521532"/>
              <a:gd name="T13" fmla="*/ 1676397 h 1678742"/>
              <a:gd name="T14" fmla="*/ 6998869 w 7521532"/>
              <a:gd name="T15" fmla="*/ 1676397 h 16787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521532"/>
              <a:gd name="T25" fmla="*/ 0 h 1678742"/>
              <a:gd name="T26" fmla="*/ 7521532 w 7521532"/>
              <a:gd name="T27" fmla="*/ 1678742 h 16787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521532" h="1678742">
                <a:moveTo>
                  <a:pt x="7001022" y="1678742"/>
                </a:moveTo>
                <a:lnTo>
                  <a:pt x="0" y="1678742"/>
                </a:lnTo>
                <a:lnTo>
                  <a:pt x="0" y="2345"/>
                </a:lnTo>
                <a:lnTo>
                  <a:pt x="520510" y="2345"/>
                </a:lnTo>
                <a:lnTo>
                  <a:pt x="520510" y="0"/>
                </a:lnTo>
                <a:lnTo>
                  <a:pt x="5982046" y="0"/>
                </a:lnTo>
                <a:lnTo>
                  <a:pt x="7521532" y="1676397"/>
                </a:lnTo>
                <a:lnTo>
                  <a:pt x="6998869" y="1676397"/>
                </a:lnTo>
                <a:close/>
              </a:path>
            </a:pathLst>
          </a:custGeom>
          <a:solidFill>
            <a:srgbClr val="5091CD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7"/>
          <p:cNvSpPr>
            <a:spLocks noChangeShapeType="1"/>
          </p:cNvSpPr>
          <p:nvPr/>
        </p:nvSpPr>
        <p:spPr bwMode="auto">
          <a:xfrm>
            <a:off x="5359400" y="3746500"/>
            <a:ext cx="2279650" cy="2570163"/>
          </a:xfrm>
          <a:prstGeom prst="line">
            <a:avLst/>
          </a:prstGeom>
          <a:noFill/>
          <a:ln w="12700" cap="flat" cmpd="sng">
            <a:solidFill>
              <a:srgbClr val="202A36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直接连接符 12"/>
          <p:cNvSpPr>
            <a:spLocks noChangeShapeType="1"/>
          </p:cNvSpPr>
          <p:nvPr/>
        </p:nvSpPr>
        <p:spPr bwMode="auto">
          <a:xfrm>
            <a:off x="2558957" y="639763"/>
            <a:ext cx="2279650" cy="2570162"/>
          </a:xfrm>
          <a:prstGeom prst="line">
            <a:avLst/>
          </a:prstGeom>
          <a:noFill/>
          <a:ln w="12700" cap="flat" cmpd="sng">
            <a:solidFill>
              <a:srgbClr val="4C4B5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6"/>
          <p:cNvSpPr>
            <a:spLocks noChangeArrowheads="1"/>
          </p:cNvSpPr>
          <p:nvPr/>
        </p:nvSpPr>
        <p:spPr bwMode="auto">
          <a:xfrm flipH="1" flipV="1">
            <a:off x="0" y="1995488"/>
            <a:ext cx="5022850" cy="1450975"/>
          </a:xfrm>
          <a:custGeom>
            <a:avLst/>
            <a:gdLst>
              <a:gd name="T0" fmla="*/ 5022162 w 5022162"/>
              <a:gd name="T1" fmla="*/ 1451317 h 1451317"/>
              <a:gd name="T2" fmla="*/ 4979958 w 5022162"/>
              <a:gd name="T3" fmla="*/ 1451317 h 1451317"/>
              <a:gd name="T4" fmla="*/ 1663634 w 5022162"/>
              <a:gd name="T5" fmla="*/ 1451317 h 1451317"/>
              <a:gd name="T6" fmla="*/ 1255668 w 5022162"/>
              <a:gd name="T7" fmla="*/ 1451317 h 1451317"/>
              <a:gd name="T8" fmla="*/ 0 w 5022162"/>
              <a:gd name="T9" fmla="*/ 15123 h 1451317"/>
              <a:gd name="T10" fmla="*/ 0 w 5022162"/>
              <a:gd name="T11" fmla="*/ 0 h 1451317"/>
              <a:gd name="T12" fmla="*/ 407966 w 5022162"/>
              <a:gd name="T13" fmla="*/ 0 h 1451317"/>
              <a:gd name="T14" fmla="*/ 4979958 w 5022162"/>
              <a:gd name="T15" fmla="*/ 0 h 1451317"/>
              <a:gd name="T16" fmla="*/ 5022162 w 5022162"/>
              <a:gd name="T17" fmla="*/ 0 h 1451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22162"/>
              <a:gd name="T28" fmla="*/ 0 h 1451317"/>
              <a:gd name="T29" fmla="*/ 5022162 w 5022162"/>
              <a:gd name="T30" fmla="*/ 1451317 h 1451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22162" h="1451317">
                <a:moveTo>
                  <a:pt x="5022162" y="1451317"/>
                </a:moveTo>
                <a:lnTo>
                  <a:pt x="4979958" y="1451317"/>
                </a:lnTo>
                <a:lnTo>
                  <a:pt x="1663634" y="1451317"/>
                </a:lnTo>
                <a:lnTo>
                  <a:pt x="1255668" y="1451317"/>
                </a:lnTo>
                <a:lnTo>
                  <a:pt x="0" y="15123"/>
                </a:lnTo>
                <a:lnTo>
                  <a:pt x="0" y="0"/>
                </a:lnTo>
                <a:lnTo>
                  <a:pt x="407966" y="0"/>
                </a:lnTo>
                <a:lnTo>
                  <a:pt x="4979958" y="0"/>
                </a:lnTo>
                <a:lnTo>
                  <a:pt x="5022162" y="0"/>
                </a:lnTo>
                <a:close/>
              </a:path>
            </a:pathLst>
          </a:custGeom>
          <a:solidFill>
            <a:srgbClr val="3C7CB7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17"/>
          <p:cNvSpPr>
            <a:spLocks noChangeArrowheads="1"/>
          </p:cNvSpPr>
          <p:nvPr/>
        </p:nvSpPr>
        <p:spPr bwMode="auto">
          <a:xfrm>
            <a:off x="467615" y="2150884"/>
            <a:ext cx="34050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FFFF"/>
                </a:solidFill>
                <a:latin typeface="Agency FB" panose="020B0503020202020204" pitchFamily="34" charset="0"/>
                <a:sym typeface="Impact" panose="020B0806030902050204" pitchFamily="34" charset="0"/>
              </a:rPr>
              <a:t>PART    02</a:t>
            </a:r>
            <a:endParaRPr lang="en-US" sz="6000" b="1" dirty="0">
              <a:solidFill>
                <a:srgbClr val="FFFFFF"/>
              </a:solidFill>
              <a:latin typeface="Agency FB" panose="020B0503020202020204" pitchFamily="34" charset="0"/>
              <a:sym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5778" y="3181763"/>
            <a:ext cx="42883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500"/>
              </a:spcBef>
              <a:defRPr/>
            </a:pPr>
            <a:r>
              <a:rPr lang="zh-CN" altLang="en-US" sz="8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岗位认知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5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5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bldLvl="0" animBg="1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2"/>
          <p:cNvSpPr/>
          <p:nvPr/>
        </p:nvSpPr>
        <p:spPr>
          <a:xfrm>
            <a:off x="7537747" y="2056502"/>
            <a:ext cx="3442990" cy="2332788"/>
          </a:xfrm>
          <a:prstGeom prst="rect">
            <a:avLst/>
          </a:prstGeom>
          <a:blipFill>
            <a:blip r:embed="rId3" cstate="print"/>
            <a:srcRect/>
            <a:stretch>
              <a:fillRect l="8176" r="-35740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1273051" y="2056502"/>
            <a:ext cx="3168352" cy="2332788"/>
          </a:xfrm>
          <a:prstGeom prst="rect">
            <a:avLst/>
          </a:prstGeom>
          <a:blipFill>
            <a:blip r:embed="rId4" cstate="print"/>
            <a:srcRect/>
            <a:stretch>
              <a:fillRect l="-3587" t="-4012" r="3587" b="-7100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angle 2"/>
          <p:cNvSpPr/>
          <p:nvPr/>
        </p:nvSpPr>
        <p:spPr>
          <a:xfrm>
            <a:off x="4297387" y="2056502"/>
            <a:ext cx="3600400" cy="2332788"/>
          </a:xfrm>
          <a:prstGeom prst="rect">
            <a:avLst/>
          </a:prstGeom>
          <a:solidFill>
            <a:schemeClr val="tx1">
              <a:lumMod val="95000"/>
              <a:lumOff val="5000"/>
              <a:alpha val="7059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59"/>
          <p:cNvSpPr txBox="1">
            <a:spLocks noChangeArrowheads="1"/>
          </p:cNvSpPr>
          <p:nvPr/>
        </p:nvSpPr>
        <p:spPr bwMode="auto">
          <a:xfrm flipH="1">
            <a:off x="4513411" y="2449086"/>
            <a:ext cx="2630914" cy="393320"/>
          </a:xfrm>
          <a:prstGeom prst="rect">
            <a:avLst/>
          </a:prstGeom>
          <a:noFill/>
          <a:ln>
            <a:noFill/>
          </a:ln>
        </p:spPr>
        <p:txBody>
          <a:bodyPr wrap="square" lIns="115196" tIns="57598" rIns="115196" bIns="575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5091C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精诚合作互助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4513806" y="2793357"/>
            <a:ext cx="3154563" cy="140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191" tIns="57595" rIns="115191" bIns="5759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毫无疑问进入这个大家庭，每个人都是公司一份子，各司其职为公司的正常运作尽心尽力。因此领导，下级，同事之间关系尤为重要，这样才能更好开展我们的工作。</a:t>
            </a:r>
          </a:p>
        </p:txBody>
      </p:sp>
      <p:sp>
        <p:nvSpPr>
          <p:cNvPr id="15" name="Freeform 12"/>
          <p:cNvSpPr/>
          <p:nvPr/>
        </p:nvSpPr>
        <p:spPr bwMode="auto">
          <a:xfrm>
            <a:off x="1608509" y="4740468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3C7CB7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Freeform 12"/>
          <p:cNvSpPr/>
          <p:nvPr/>
        </p:nvSpPr>
        <p:spPr bwMode="auto">
          <a:xfrm flipH="1" flipV="1">
            <a:off x="10202043" y="5656902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3C7CB7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32"/>
          <p:cNvSpPr txBox="1"/>
          <p:nvPr/>
        </p:nvSpPr>
        <p:spPr>
          <a:xfrm>
            <a:off x="1968549" y="5054669"/>
            <a:ext cx="85452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60" name="文本框 59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</a:p>
          </p:txBody>
        </p:sp>
        <p:sp>
          <p:nvSpPr>
            <p:cNvPr id="61" name="文本框 7"/>
            <p:cNvSpPr txBox="1"/>
            <p:nvPr/>
          </p:nvSpPr>
          <p:spPr>
            <a:xfrm>
              <a:off x="1611895" y="2693164"/>
              <a:ext cx="309345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岗位理解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36679 0.15278 " pathEditMode="relative" rAng="0" ptsTypes="AA">
                                      <p:cBhvr>
                                        <p:cTn id="28" dur="500" spd="-99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763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39492 -0.11019 " pathEditMode="relative" rAng="0" ptsTypes="AA">
                                      <p:cBhvr>
                                        <p:cTn id="32" dur="500" spd="-99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3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 bldLvl="0" animBg="1"/>
      <p:bldP spid="15" grpId="1" bldLvl="0" animBg="1"/>
      <p:bldP spid="16" grpId="0" bldLvl="0" animBg="1"/>
      <p:bldP spid="16" grpId="1" bldLvl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肘形连接符 9"/>
          <p:cNvCxnSpPr/>
          <p:nvPr/>
        </p:nvCxnSpPr>
        <p:spPr>
          <a:xfrm flipV="1">
            <a:off x="3529594" y="2389154"/>
            <a:ext cx="2909448" cy="757210"/>
          </a:xfrm>
          <a:prstGeom prst="bentConnector3">
            <a:avLst>
              <a:gd name="adj1" fmla="val 62381"/>
            </a:avLst>
          </a:prstGeom>
          <a:ln w="9525" cap="rnd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10"/>
          <p:cNvCxnSpPr/>
          <p:nvPr/>
        </p:nvCxnSpPr>
        <p:spPr>
          <a:xfrm>
            <a:off x="3529594" y="3465863"/>
            <a:ext cx="3096344" cy="812358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6439042" y="2054832"/>
            <a:ext cx="546935" cy="546935"/>
          </a:xfrm>
          <a:prstGeom prst="ellipse">
            <a:avLst/>
          </a:prstGeom>
          <a:solidFill>
            <a:srgbClr val="509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3" name="标题 4"/>
          <p:cNvSpPr txBox="1"/>
          <p:nvPr/>
        </p:nvSpPr>
        <p:spPr>
          <a:xfrm>
            <a:off x="6497667" y="2149405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01</a:t>
            </a:r>
          </a:p>
        </p:txBody>
      </p:sp>
      <p:cxnSp>
        <p:nvCxnSpPr>
          <p:cNvPr id="14" name="肘形连接符 13"/>
          <p:cNvCxnSpPr/>
          <p:nvPr/>
        </p:nvCxnSpPr>
        <p:spPr>
          <a:xfrm flipV="1">
            <a:off x="4148538" y="3376953"/>
            <a:ext cx="3010585" cy="777523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/>
          <p:nvPr/>
        </p:nvCxnSpPr>
        <p:spPr>
          <a:xfrm>
            <a:off x="4105658" y="4453705"/>
            <a:ext cx="3096344" cy="812358"/>
          </a:xfrm>
          <a:prstGeom prst="bentConnector3">
            <a:avLst>
              <a:gd name="adj1" fmla="val 55369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7159123" y="3062944"/>
            <a:ext cx="546935" cy="546935"/>
          </a:xfrm>
          <a:prstGeom prst="ellipse">
            <a:avLst/>
          </a:prstGeom>
          <a:solidFill>
            <a:srgbClr val="509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7" name="标题 4"/>
          <p:cNvSpPr txBox="1"/>
          <p:nvPr/>
        </p:nvSpPr>
        <p:spPr>
          <a:xfrm>
            <a:off x="7217748" y="3157517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02</a:t>
            </a:r>
          </a:p>
        </p:txBody>
      </p:sp>
      <p:sp>
        <p:nvSpPr>
          <p:cNvPr id="18" name="椭圆 17"/>
          <p:cNvSpPr/>
          <p:nvPr/>
        </p:nvSpPr>
        <p:spPr>
          <a:xfrm>
            <a:off x="6367035" y="3969919"/>
            <a:ext cx="546935" cy="546935"/>
          </a:xfrm>
          <a:prstGeom prst="ellipse">
            <a:avLst/>
          </a:prstGeom>
          <a:solidFill>
            <a:srgbClr val="509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6425660" y="4064492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03</a:t>
            </a:r>
          </a:p>
        </p:txBody>
      </p:sp>
      <p:sp>
        <p:nvSpPr>
          <p:cNvPr id="20" name="椭圆 19"/>
          <p:cNvSpPr/>
          <p:nvPr/>
        </p:nvSpPr>
        <p:spPr>
          <a:xfrm>
            <a:off x="7087115" y="4978031"/>
            <a:ext cx="546935" cy="546935"/>
          </a:xfrm>
          <a:prstGeom prst="ellipse">
            <a:avLst/>
          </a:prstGeom>
          <a:solidFill>
            <a:srgbClr val="509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1" name="标题 4"/>
          <p:cNvSpPr txBox="1"/>
          <p:nvPr/>
        </p:nvSpPr>
        <p:spPr>
          <a:xfrm>
            <a:off x="7145740" y="5072604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04</a:t>
            </a:r>
          </a:p>
        </p:txBody>
      </p:sp>
      <p:sp>
        <p:nvSpPr>
          <p:cNvPr id="22" name="Freeform 9"/>
          <p:cNvSpPr/>
          <p:nvPr/>
        </p:nvSpPr>
        <p:spPr bwMode="auto">
          <a:xfrm flipH="1">
            <a:off x="1441362" y="2673775"/>
            <a:ext cx="2952328" cy="1843589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3C7CB7"/>
          </a:solidFill>
          <a:ln>
            <a:noFill/>
          </a:ln>
        </p:spPr>
        <p:txBody>
          <a:bodyPr vert="horz" wrap="square" lIns="75520" tIns="37760" rIns="75520" bIns="377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015">
              <a:defRPr/>
            </a:pPr>
            <a:endParaRPr lang="zh-CN" altLang="en-US" sz="15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2491530" y="3278398"/>
            <a:ext cx="634342" cy="634342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802089" y="4059975"/>
            <a:ext cx="208754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知识技能</a:t>
            </a: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1684559" y="4645323"/>
            <a:ext cx="2493107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26" name="矩形 25"/>
          <p:cNvSpPr/>
          <p:nvPr/>
        </p:nvSpPr>
        <p:spPr>
          <a:xfrm>
            <a:off x="7202689" y="1909019"/>
            <a:ext cx="275820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5091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初级注册会计师</a:t>
            </a: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7202002" y="2210260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具有一定会计专业水平，经考核取得证书、可以接受当事人委托。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994777" y="2989139"/>
            <a:ext cx="318813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5091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英语六级证书</a:t>
            </a: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7994090" y="3290380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日常基本口语基本没问题，口语和外国客户简单对话。</a:t>
            </a:r>
          </a:p>
        </p:txBody>
      </p:sp>
      <p:sp>
        <p:nvSpPr>
          <p:cNvPr id="30" name="矩形 29"/>
          <p:cNvSpPr/>
          <p:nvPr/>
        </p:nvSpPr>
        <p:spPr>
          <a:xfrm>
            <a:off x="7202689" y="3843951"/>
            <a:ext cx="21235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en-US" altLang="zh-CN" b="1" dirty="0">
                <a:solidFill>
                  <a:srgbClr val="5091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ADOBE</a:t>
            </a: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7202002" y="4154476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获得美国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Adobe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公司平面技能证书，熟练掌握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photoshop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软件。</a:t>
            </a:r>
          </a:p>
        </p:txBody>
      </p:sp>
      <p:sp>
        <p:nvSpPr>
          <p:cNvPr id="32" name="矩形 31"/>
          <p:cNvSpPr/>
          <p:nvPr/>
        </p:nvSpPr>
        <p:spPr>
          <a:xfrm>
            <a:off x="7922769" y="4861347"/>
            <a:ext cx="223300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en-US" altLang="zh-CN" b="1" dirty="0">
                <a:solidFill>
                  <a:srgbClr val="5091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</a:t>
            </a: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7922082" y="5162588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熟练操作办公软件，能够独立完成会议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培训工作。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3" name="文本框 2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</a:p>
          </p:txBody>
        </p:sp>
        <p:sp>
          <p:nvSpPr>
            <p:cNvPr id="6" name="文本框 7"/>
            <p:cNvSpPr txBox="1"/>
            <p:nvPr/>
          </p:nvSpPr>
          <p:spPr>
            <a:xfrm>
              <a:off x="1611895" y="2693164"/>
              <a:ext cx="309345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知识技能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  <p:bldP spid="16" grpId="0" bldLvl="0" animBg="1"/>
      <p:bldP spid="17" grpId="0"/>
      <p:bldP spid="18" grpId="0" bldLvl="0" animBg="1"/>
      <p:bldP spid="19" grpId="0"/>
      <p:bldP spid="20" grpId="0" bldLvl="0" animBg="1"/>
      <p:bldP spid="21" grpId="0"/>
      <p:bldP spid="22" grpId="0" bldLvl="0" animBg="1"/>
      <p:bldP spid="22" grpId="1" bldLvl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3751077" y="2730232"/>
            <a:ext cx="2557424" cy="907751"/>
            <a:chOff x="3666731" y="1984470"/>
            <a:chExt cx="2636520" cy="1447800"/>
          </a:xfrm>
        </p:grpSpPr>
        <p:sp>
          <p:nvSpPr>
            <p:cNvPr id="11" name="任意多边形 10"/>
            <p:cNvSpPr/>
            <p:nvPr/>
          </p:nvSpPr>
          <p:spPr>
            <a:xfrm>
              <a:off x="3666731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3C7C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文本框 35"/>
            <p:cNvSpPr txBox="1"/>
            <p:nvPr/>
          </p:nvSpPr>
          <p:spPr>
            <a:xfrm>
              <a:off x="3971726" y="2389297"/>
              <a:ext cx="2230360" cy="638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问题分析</a:t>
              </a:r>
              <a:endParaRPr lang="zh-CN" altLang="en-US" sz="2000" b="1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613556" y="2730232"/>
            <a:ext cx="2557424" cy="907751"/>
            <a:chOff x="1436370" y="1984470"/>
            <a:chExt cx="2636520" cy="1447800"/>
          </a:xfrm>
        </p:grpSpPr>
        <p:sp>
          <p:nvSpPr>
            <p:cNvPr id="14" name="任意多边形 13"/>
            <p:cNvSpPr/>
            <p:nvPr/>
          </p:nvSpPr>
          <p:spPr>
            <a:xfrm>
              <a:off x="1436370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文本框 43"/>
            <p:cNvSpPr txBox="1"/>
            <p:nvPr/>
          </p:nvSpPr>
          <p:spPr>
            <a:xfrm>
              <a:off x="1709209" y="2365161"/>
              <a:ext cx="2293960" cy="686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发现问题</a:t>
              </a:r>
              <a:endParaRPr lang="zh-CN" altLang="en-US" sz="2000" b="1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026118" y="2730232"/>
            <a:ext cx="2557424" cy="907751"/>
            <a:chOff x="8127453" y="1984470"/>
            <a:chExt cx="2636520" cy="1447800"/>
          </a:xfrm>
        </p:grpSpPr>
        <p:sp>
          <p:nvSpPr>
            <p:cNvPr id="17" name="任意多边形 16"/>
            <p:cNvSpPr/>
            <p:nvPr/>
          </p:nvSpPr>
          <p:spPr>
            <a:xfrm>
              <a:off x="8127453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3C7C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文本框 46"/>
            <p:cNvSpPr txBox="1"/>
            <p:nvPr/>
          </p:nvSpPr>
          <p:spPr>
            <a:xfrm>
              <a:off x="8439016" y="2389297"/>
              <a:ext cx="2230360" cy="638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检验假设</a:t>
              </a:r>
              <a:endParaRPr lang="zh-CN" altLang="en-US" sz="2000" b="1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888597" y="2730232"/>
            <a:ext cx="2557424" cy="907751"/>
            <a:chOff x="5897092" y="1984470"/>
            <a:chExt cx="2636520" cy="1447800"/>
          </a:xfrm>
        </p:grpSpPr>
        <p:sp>
          <p:nvSpPr>
            <p:cNvPr id="20" name="任意多边形 19"/>
            <p:cNvSpPr/>
            <p:nvPr/>
          </p:nvSpPr>
          <p:spPr>
            <a:xfrm>
              <a:off x="5897092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文本框 49"/>
            <p:cNvSpPr txBox="1"/>
            <p:nvPr/>
          </p:nvSpPr>
          <p:spPr>
            <a:xfrm>
              <a:off x="6227711" y="2365166"/>
              <a:ext cx="2205655" cy="686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提出假设</a:t>
              </a:r>
              <a:endParaRPr lang="zh-CN" altLang="en-US" sz="2000" b="1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2170009" y="3963610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5091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1872445" y="4395106"/>
            <a:ext cx="1907885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4" name="矩形 23"/>
          <p:cNvSpPr/>
          <p:nvPr/>
        </p:nvSpPr>
        <p:spPr>
          <a:xfrm>
            <a:off x="4337314" y="3963610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5091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4082421" y="4395106"/>
            <a:ext cx="1875361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6" name="矩形 25"/>
          <p:cNvSpPr/>
          <p:nvPr/>
        </p:nvSpPr>
        <p:spPr>
          <a:xfrm>
            <a:off x="6504619" y="3963610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5091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6259873" y="4395106"/>
            <a:ext cx="1892607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8" name="矩形 27"/>
          <p:cNvSpPr/>
          <p:nvPr/>
        </p:nvSpPr>
        <p:spPr>
          <a:xfrm>
            <a:off x="8671923" y="3963610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5091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8454571" y="4395106"/>
            <a:ext cx="1874993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60" name="文本框 59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</a:p>
          </p:txBody>
        </p:sp>
        <p:sp>
          <p:nvSpPr>
            <p:cNvPr id="61" name="文本框 7"/>
            <p:cNvSpPr txBox="1"/>
            <p:nvPr/>
          </p:nvSpPr>
          <p:spPr>
            <a:xfrm>
              <a:off x="1611895" y="2693164"/>
              <a:ext cx="309345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解决问题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4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2"/>
          <p:cNvSpPr/>
          <p:nvPr/>
        </p:nvSpPr>
        <p:spPr>
          <a:xfrm>
            <a:off x="1538108" y="1814450"/>
            <a:ext cx="5257193" cy="2736304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5590301" y="2030474"/>
            <a:ext cx="1996480" cy="432048"/>
          </a:xfrm>
          <a:prstGeom prst="rect">
            <a:avLst/>
          </a:prstGeom>
          <a:solidFill>
            <a:srgbClr val="509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90302" y="2072812"/>
            <a:ext cx="1996480" cy="33854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及时完成上级任务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7691309" y="1963822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14" name="Rectangle 3"/>
          <p:cNvSpPr/>
          <p:nvPr/>
        </p:nvSpPr>
        <p:spPr>
          <a:xfrm>
            <a:off x="5590301" y="2966578"/>
            <a:ext cx="1996480" cy="432048"/>
          </a:xfrm>
          <a:prstGeom prst="rect">
            <a:avLst/>
          </a:prstGeom>
          <a:solidFill>
            <a:srgbClr val="3C7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90302" y="3008916"/>
            <a:ext cx="1996480" cy="33854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同事之间团结友爱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7639045" y="2933252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17" name="Rectangle 3"/>
          <p:cNvSpPr/>
          <p:nvPr/>
        </p:nvSpPr>
        <p:spPr>
          <a:xfrm>
            <a:off x="5570557" y="3902682"/>
            <a:ext cx="1996480" cy="432048"/>
          </a:xfrm>
          <a:prstGeom prst="rect">
            <a:avLst/>
          </a:prstGeom>
          <a:solidFill>
            <a:srgbClr val="509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50813" y="3945020"/>
            <a:ext cx="1996480" cy="33854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对待下属互帮互助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7691309" y="3869356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20" name="Freeform 12"/>
          <p:cNvSpPr/>
          <p:nvPr/>
        </p:nvSpPr>
        <p:spPr bwMode="auto">
          <a:xfrm>
            <a:off x="1402031" y="4858456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3C7CB7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Freeform 12"/>
          <p:cNvSpPr/>
          <p:nvPr/>
        </p:nvSpPr>
        <p:spPr bwMode="auto">
          <a:xfrm flipH="1" flipV="1">
            <a:off x="9995565" y="5774890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3C7CB7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37"/>
          <p:cNvSpPr txBox="1"/>
          <p:nvPr/>
        </p:nvSpPr>
        <p:spPr>
          <a:xfrm>
            <a:off x="1762071" y="5172657"/>
            <a:ext cx="854523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60" name="文本框 59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</a:p>
          </p:txBody>
        </p:sp>
        <p:sp>
          <p:nvSpPr>
            <p:cNvPr id="61" name="文本框 7"/>
            <p:cNvSpPr txBox="1"/>
            <p:nvPr/>
          </p:nvSpPr>
          <p:spPr>
            <a:xfrm>
              <a:off x="1611895" y="2693164"/>
              <a:ext cx="309345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责任义务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0.3668 0.15278 " pathEditMode="relative" rAng="0" ptsTypes="AA">
                                      <p:cBhvr>
                                        <p:cTn id="43" dur="500" spd="-99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76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-0.39493 -0.11019 " pathEditMode="relative" rAng="0" ptsTypes="AA">
                                      <p:cBhvr>
                                        <p:cTn id="47" dur="500" spd="-99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3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ldLvl="0" animBg="1"/>
      <p:bldP spid="12" grpId="0"/>
      <p:bldP spid="13" grpId="0"/>
      <p:bldP spid="14" grpId="0" bldLvl="0" animBg="1"/>
      <p:bldP spid="15" grpId="0"/>
      <p:bldP spid="16" grpId="0"/>
      <p:bldP spid="17" grpId="0" bldLvl="0" animBg="1"/>
      <p:bldP spid="18" grpId="0"/>
      <p:bldP spid="19" grpId="0"/>
      <p:bldP spid="20" grpId="0" bldLvl="0" animBg="1"/>
      <p:bldP spid="20" grpId="1" bldLvl="0" animBg="1"/>
      <p:bldP spid="21" grpId="0" bldLvl="0" animBg="1"/>
      <p:bldP spid="21" grpId="1" bldLvl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0943" y="-1178185"/>
            <a:ext cx="827687" cy="927665"/>
          </a:xfrm>
          <a:prstGeom prst="rect">
            <a:avLst/>
          </a:prstGeom>
          <a:solidFill>
            <a:srgbClr val="4C4B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3256" y="-1178185"/>
            <a:ext cx="827687" cy="927665"/>
          </a:xfrm>
          <a:prstGeom prst="rect">
            <a:avLst/>
          </a:prstGeom>
          <a:solidFill>
            <a:srgbClr val="2ABD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>
            <a:spLocks noChangeArrowheads="1"/>
          </p:cNvSpPr>
          <p:nvPr/>
        </p:nvSpPr>
        <p:spPr bwMode="auto">
          <a:xfrm flipH="1" flipV="1">
            <a:off x="4670425" y="3019425"/>
            <a:ext cx="7521575" cy="1679575"/>
          </a:xfrm>
          <a:custGeom>
            <a:avLst/>
            <a:gdLst>
              <a:gd name="T0" fmla="*/ 7001022 w 7521532"/>
              <a:gd name="T1" fmla="*/ 1678742 h 1678742"/>
              <a:gd name="T2" fmla="*/ 0 w 7521532"/>
              <a:gd name="T3" fmla="*/ 1678742 h 1678742"/>
              <a:gd name="T4" fmla="*/ 0 w 7521532"/>
              <a:gd name="T5" fmla="*/ 2345 h 1678742"/>
              <a:gd name="T6" fmla="*/ 520510 w 7521532"/>
              <a:gd name="T7" fmla="*/ 2345 h 1678742"/>
              <a:gd name="T8" fmla="*/ 520510 w 7521532"/>
              <a:gd name="T9" fmla="*/ 0 h 1678742"/>
              <a:gd name="T10" fmla="*/ 5982046 w 7521532"/>
              <a:gd name="T11" fmla="*/ 0 h 1678742"/>
              <a:gd name="T12" fmla="*/ 7521532 w 7521532"/>
              <a:gd name="T13" fmla="*/ 1676397 h 1678742"/>
              <a:gd name="T14" fmla="*/ 6998869 w 7521532"/>
              <a:gd name="T15" fmla="*/ 1676397 h 16787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521532"/>
              <a:gd name="T25" fmla="*/ 0 h 1678742"/>
              <a:gd name="T26" fmla="*/ 7521532 w 7521532"/>
              <a:gd name="T27" fmla="*/ 1678742 h 16787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521532" h="1678742">
                <a:moveTo>
                  <a:pt x="7001022" y="1678742"/>
                </a:moveTo>
                <a:lnTo>
                  <a:pt x="0" y="1678742"/>
                </a:lnTo>
                <a:lnTo>
                  <a:pt x="0" y="2345"/>
                </a:lnTo>
                <a:lnTo>
                  <a:pt x="520510" y="2345"/>
                </a:lnTo>
                <a:lnTo>
                  <a:pt x="520510" y="0"/>
                </a:lnTo>
                <a:lnTo>
                  <a:pt x="5982046" y="0"/>
                </a:lnTo>
                <a:lnTo>
                  <a:pt x="7521532" y="1676397"/>
                </a:lnTo>
                <a:lnTo>
                  <a:pt x="6998869" y="1676397"/>
                </a:lnTo>
                <a:close/>
              </a:path>
            </a:pathLst>
          </a:custGeom>
          <a:solidFill>
            <a:srgbClr val="5091CD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7"/>
          <p:cNvSpPr>
            <a:spLocks noChangeShapeType="1"/>
          </p:cNvSpPr>
          <p:nvPr/>
        </p:nvSpPr>
        <p:spPr bwMode="auto">
          <a:xfrm>
            <a:off x="5359400" y="3746500"/>
            <a:ext cx="2279650" cy="2570163"/>
          </a:xfrm>
          <a:prstGeom prst="line">
            <a:avLst/>
          </a:prstGeom>
          <a:noFill/>
          <a:ln w="12700" cap="flat" cmpd="sng">
            <a:solidFill>
              <a:srgbClr val="202A36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直接连接符 12"/>
          <p:cNvSpPr>
            <a:spLocks noChangeShapeType="1"/>
          </p:cNvSpPr>
          <p:nvPr/>
        </p:nvSpPr>
        <p:spPr bwMode="auto">
          <a:xfrm>
            <a:off x="2558957" y="639763"/>
            <a:ext cx="2279650" cy="2570162"/>
          </a:xfrm>
          <a:prstGeom prst="line">
            <a:avLst/>
          </a:prstGeom>
          <a:noFill/>
          <a:ln w="12700" cap="flat" cmpd="sng">
            <a:solidFill>
              <a:srgbClr val="4C4B5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6"/>
          <p:cNvSpPr>
            <a:spLocks noChangeArrowheads="1"/>
          </p:cNvSpPr>
          <p:nvPr/>
        </p:nvSpPr>
        <p:spPr bwMode="auto">
          <a:xfrm flipH="1" flipV="1">
            <a:off x="0" y="1995488"/>
            <a:ext cx="5022850" cy="1450975"/>
          </a:xfrm>
          <a:custGeom>
            <a:avLst/>
            <a:gdLst>
              <a:gd name="T0" fmla="*/ 5022162 w 5022162"/>
              <a:gd name="T1" fmla="*/ 1451317 h 1451317"/>
              <a:gd name="T2" fmla="*/ 4979958 w 5022162"/>
              <a:gd name="T3" fmla="*/ 1451317 h 1451317"/>
              <a:gd name="T4" fmla="*/ 1663634 w 5022162"/>
              <a:gd name="T5" fmla="*/ 1451317 h 1451317"/>
              <a:gd name="T6" fmla="*/ 1255668 w 5022162"/>
              <a:gd name="T7" fmla="*/ 1451317 h 1451317"/>
              <a:gd name="T8" fmla="*/ 0 w 5022162"/>
              <a:gd name="T9" fmla="*/ 15123 h 1451317"/>
              <a:gd name="T10" fmla="*/ 0 w 5022162"/>
              <a:gd name="T11" fmla="*/ 0 h 1451317"/>
              <a:gd name="T12" fmla="*/ 407966 w 5022162"/>
              <a:gd name="T13" fmla="*/ 0 h 1451317"/>
              <a:gd name="T14" fmla="*/ 4979958 w 5022162"/>
              <a:gd name="T15" fmla="*/ 0 h 1451317"/>
              <a:gd name="T16" fmla="*/ 5022162 w 5022162"/>
              <a:gd name="T17" fmla="*/ 0 h 1451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22162"/>
              <a:gd name="T28" fmla="*/ 0 h 1451317"/>
              <a:gd name="T29" fmla="*/ 5022162 w 5022162"/>
              <a:gd name="T30" fmla="*/ 1451317 h 1451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22162" h="1451317">
                <a:moveTo>
                  <a:pt x="5022162" y="1451317"/>
                </a:moveTo>
                <a:lnTo>
                  <a:pt x="4979958" y="1451317"/>
                </a:lnTo>
                <a:lnTo>
                  <a:pt x="1663634" y="1451317"/>
                </a:lnTo>
                <a:lnTo>
                  <a:pt x="1255668" y="1451317"/>
                </a:lnTo>
                <a:lnTo>
                  <a:pt x="0" y="15123"/>
                </a:lnTo>
                <a:lnTo>
                  <a:pt x="0" y="0"/>
                </a:lnTo>
                <a:lnTo>
                  <a:pt x="407966" y="0"/>
                </a:lnTo>
                <a:lnTo>
                  <a:pt x="4979958" y="0"/>
                </a:lnTo>
                <a:lnTo>
                  <a:pt x="5022162" y="0"/>
                </a:lnTo>
                <a:close/>
              </a:path>
            </a:pathLst>
          </a:custGeom>
          <a:solidFill>
            <a:srgbClr val="3C7CB7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17"/>
          <p:cNvSpPr>
            <a:spLocks noChangeArrowheads="1"/>
          </p:cNvSpPr>
          <p:nvPr/>
        </p:nvSpPr>
        <p:spPr bwMode="auto">
          <a:xfrm>
            <a:off x="467615" y="2150884"/>
            <a:ext cx="34050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FFFF"/>
                </a:solidFill>
                <a:latin typeface="Agency FB" panose="020B0503020202020204" pitchFamily="34" charset="0"/>
                <a:sym typeface="Impact" panose="020B0806030902050204" pitchFamily="34" charset="0"/>
              </a:rPr>
              <a:t>PART    03</a:t>
            </a:r>
            <a:endParaRPr lang="en-US" sz="6000" b="1" dirty="0">
              <a:solidFill>
                <a:srgbClr val="FFFFFF"/>
              </a:solidFill>
              <a:latin typeface="Agency FB" panose="020B0503020202020204" pitchFamily="34" charset="0"/>
              <a:sym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5778" y="3181763"/>
            <a:ext cx="42883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500"/>
              </a:spcBef>
              <a:defRPr/>
            </a:pPr>
            <a:r>
              <a:rPr lang="zh-CN" altLang="en-US" sz="8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胜任能力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5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5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bldLvl="0" animBg="1"/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956581" y="3548575"/>
            <a:ext cx="2485289" cy="2485289"/>
          </a:xfrm>
          <a:prstGeom prst="ellipse">
            <a:avLst/>
          </a:prstGeom>
          <a:solidFill>
            <a:srgbClr val="509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TextBox 24"/>
          <p:cNvSpPr txBox="1"/>
          <p:nvPr/>
        </p:nvSpPr>
        <p:spPr>
          <a:xfrm>
            <a:off x="2195697" y="4584412"/>
            <a:ext cx="200196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核心竞争力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956581" y="1532351"/>
            <a:ext cx="2485289" cy="2485289"/>
          </a:xfrm>
          <a:prstGeom prst="ellipse">
            <a:avLst/>
          </a:prstGeom>
          <a:solidFill>
            <a:srgbClr val="3C7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KSO_Shape"/>
          <p:cNvSpPr/>
          <p:nvPr/>
        </p:nvSpPr>
        <p:spPr bwMode="auto">
          <a:xfrm>
            <a:off x="2372617" y="2199525"/>
            <a:ext cx="1648122" cy="1150939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908909" y="2017495"/>
            <a:ext cx="576622" cy="576785"/>
          </a:xfrm>
          <a:prstGeom prst="ellipse">
            <a:avLst/>
          </a:prstGeom>
          <a:solidFill>
            <a:srgbClr val="509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1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486047" y="2322327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637789" y="1992433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5091C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领导力</a:t>
            </a: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6637100" y="2315431"/>
            <a:ext cx="4241043" cy="3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在管辖的范围内，充分地利用人力和客观条件。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908909" y="2809583"/>
            <a:ext cx="576622" cy="576785"/>
          </a:xfrm>
          <a:prstGeom prst="ellipse">
            <a:avLst/>
          </a:prstGeom>
          <a:solidFill>
            <a:srgbClr val="3C7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2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486047" y="3114415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637789" y="2784521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3C7CB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执行力</a:t>
            </a: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6637100" y="3107519"/>
            <a:ext cx="4241043" cy="3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有效利用客观资源、保质保量达成目标的能力。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908909" y="3601671"/>
            <a:ext cx="576622" cy="576785"/>
          </a:xfrm>
          <a:prstGeom prst="ellipse">
            <a:avLst/>
          </a:prstGeom>
          <a:solidFill>
            <a:srgbClr val="509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3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486047" y="3906503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6637789" y="3576609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5091C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团队合作</a:t>
            </a: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6637100" y="3899607"/>
            <a:ext cx="4241043" cy="3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群策群力，更好的调动运转事件的有效的发展。</a:t>
            </a:r>
          </a:p>
        </p:txBody>
      </p:sp>
      <p:sp>
        <p:nvSpPr>
          <p:cNvPr id="26" name="椭圆 25"/>
          <p:cNvSpPr/>
          <p:nvPr/>
        </p:nvSpPr>
        <p:spPr>
          <a:xfrm>
            <a:off x="4908909" y="4393759"/>
            <a:ext cx="576622" cy="576785"/>
          </a:xfrm>
          <a:prstGeom prst="ellipse">
            <a:avLst/>
          </a:prstGeom>
          <a:solidFill>
            <a:srgbClr val="3C7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4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486047" y="4609783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6637789" y="4368697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3C7CB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协调能力</a:t>
            </a: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6637100" y="4691695"/>
            <a:ext cx="4241043" cy="32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人际关系协调能力和工作协调能力两个方面。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908909" y="5241055"/>
            <a:ext cx="576622" cy="576785"/>
          </a:xfrm>
          <a:prstGeom prst="ellipse">
            <a:avLst/>
          </a:prstGeom>
          <a:solidFill>
            <a:srgbClr val="509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5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5486047" y="5545887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6637789" y="5215993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5091C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创新合作</a:t>
            </a: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6637100" y="5538991"/>
            <a:ext cx="4241043" cy="3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在经验积累，革新技术提高效率，更好完成任务。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60" name="文本框 59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</a:p>
          </p:txBody>
        </p:sp>
        <p:sp>
          <p:nvSpPr>
            <p:cNvPr id="61" name="文本框 7"/>
            <p:cNvSpPr txBox="1"/>
            <p:nvPr/>
          </p:nvSpPr>
          <p:spPr>
            <a:xfrm>
              <a:off x="1611895" y="2693164"/>
              <a:ext cx="309345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核心竞争力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/>
      <p:bldP spid="12" grpId="0" bldLvl="0" animBg="1"/>
      <p:bldP spid="13" grpId="0" animBg="1"/>
      <p:bldP spid="14" grpId="0" bldLvl="0" animBg="1"/>
      <p:bldP spid="16" grpId="0"/>
      <p:bldP spid="17" grpId="0"/>
      <p:bldP spid="18" grpId="0" bldLvl="0" animBg="1"/>
      <p:bldP spid="20" grpId="0"/>
      <p:bldP spid="21" grpId="0"/>
      <p:bldP spid="22" grpId="0" bldLvl="0" animBg="1"/>
      <p:bldP spid="24" grpId="0"/>
      <p:bldP spid="25" grpId="0"/>
      <p:bldP spid="26" grpId="0" bldLvl="0" animBg="1"/>
      <p:bldP spid="28" grpId="0"/>
      <p:bldP spid="29" grpId="0"/>
      <p:bldP spid="30" grpId="0" bldLvl="0" animBg="1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6313611" y="2560726"/>
            <a:ext cx="1796700" cy="1976578"/>
            <a:chOff x="5987173" y="3044094"/>
            <a:chExt cx="1796700" cy="1976578"/>
          </a:xfrm>
        </p:grpSpPr>
        <p:sp>
          <p:nvSpPr>
            <p:cNvPr id="35" name="任意多边形 34"/>
            <p:cNvSpPr/>
            <p:nvPr/>
          </p:nvSpPr>
          <p:spPr>
            <a:xfrm>
              <a:off x="5987173" y="3044094"/>
              <a:ext cx="1796700" cy="1976578"/>
            </a:xfrm>
            <a:custGeom>
              <a:avLst/>
              <a:gdLst>
                <a:gd name="connsiteX0" fmla="*/ 898350 w 1796700"/>
                <a:gd name="connsiteY0" fmla="*/ 0 h 1976578"/>
                <a:gd name="connsiteX1" fmla="*/ 1796700 w 1796700"/>
                <a:gd name="connsiteY1" fmla="*/ 898350 h 1976578"/>
                <a:gd name="connsiteX2" fmla="*/ 1079399 w 1796700"/>
                <a:gd name="connsiteY2" fmla="*/ 1778449 h 1976578"/>
                <a:gd name="connsiteX3" fmla="*/ 1005825 w 1796700"/>
                <a:gd name="connsiteY3" fmla="*/ 1789678 h 1976578"/>
                <a:gd name="connsiteX4" fmla="*/ 910290 w 1796700"/>
                <a:gd name="connsiteY4" fmla="*/ 1976578 h 1976578"/>
                <a:gd name="connsiteX5" fmla="*/ 821270 w 1796700"/>
                <a:gd name="connsiteY5" fmla="*/ 1792808 h 1976578"/>
                <a:gd name="connsiteX6" fmla="*/ 806499 w 1796700"/>
                <a:gd name="connsiteY6" fmla="*/ 1792062 h 1976578"/>
                <a:gd name="connsiteX7" fmla="*/ 0 w 1796700"/>
                <a:gd name="connsiteY7" fmla="*/ 898350 h 1976578"/>
                <a:gd name="connsiteX8" fmla="*/ 898350 w 1796700"/>
                <a:gd name="connsiteY8" fmla="*/ 0 h 197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6700" h="1976578">
                  <a:moveTo>
                    <a:pt x="898350" y="0"/>
                  </a:moveTo>
                  <a:cubicBezTo>
                    <a:pt x="1394495" y="0"/>
                    <a:pt x="1796700" y="402205"/>
                    <a:pt x="1796700" y="898350"/>
                  </a:cubicBezTo>
                  <a:cubicBezTo>
                    <a:pt x="1796700" y="1332477"/>
                    <a:pt x="1488762" y="1694681"/>
                    <a:pt x="1079399" y="1778449"/>
                  </a:cubicBezTo>
                  <a:lnTo>
                    <a:pt x="1005825" y="1789678"/>
                  </a:lnTo>
                  <a:lnTo>
                    <a:pt x="910290" y="1976578"/>
                  </a:lnTo>
                  <a:lnTo>
                    <a:pt x="821270" y="1792808"/>
                  </a:lnTo>
                  <a:lnTo>
                    <a:pt x="806499" y="1792062"/>
                  </a:lnTo>
                  <a:cubicBezTo>
                    <a:pt x="353501" y="1746058"/>
                    <a:pt x="0" y="1363486"/>
                    <a:pt x="0" y="898350"/>
                  </a:cubicBezTo>
                  <a:cubicBezTo>
                    <a:pt x="0" y="402205"/>
                    <a:pt x="402205" y="0"/>
                    <a:pt x="898350" y="0"/>
                  </a:cubicBez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KSO_Shape"/>
            <p:cNvSpPr/>
            <p:nvPr/>
          </p:nvSpPr>
          <p:spPr bwMode="auto">
            <a:xfrm>
              <a:off x="6664272" y="3431336"/>
              <a:ext cx="453627" cy="4536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62"/>
            <p:cNvSpPr txBox="1"/>
            <p:nvPr/>
          </p:nvSpPr>
          <p:spPr>
            <a:xfrm>
              <a:off x="6329723" y="3989043"/>
              <a:ext cx="12375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决策能力</a:t>
              </a: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1805209" y="4667621"/>
            <a:ext cx="8840202" cy="0"/>
          </a:xfrm>
          <a:prstGeom prst="line">
            <a:avLst/>
          </a:prstGeom>
          <a:solidFill>
            <a:srgbClr val="5091CD"/>
          </a:solidFill>
          <a:ln>
            <a:solidFill>
              <a:srgbClr val="509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/>
          <p:cNvSpPr/>
          <p:nvPr/>
        </p:nvSpPr>
        <p:spPr>
          <a:xfrm>
            <a:off x="1705099" y="4594421"/>
            <a:ext cx="146400" cy="146400"/>
          </a:xfrm>
          <a:prstGeom prst="ellipse">
            <a:avLst/>
          </a:prstGeom>
          <a:solidFill>
            <a:srgbClr val="5091CD"/>
          </a:solidFill>
          <a:ln>
            <a:solidFill>
              <a:srgbClr val="5091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10572211" y="4594421"/>
            <a:ext cx="146400" cy="146400"/>
          </a:xfrm>
          <a:prstGeom prst="ellipse">
            <a:avLst/>
          </a:prstGeom>
          <a:solidFill>
            <a:srgbClr val="5091CD"/>
          </a:solidFill>
          <a:ln>
            <a:solidFill>
              <a:srgbClr val="5091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123724" y="4594421"/>
            <a:ext cx="146400" cy="146400"/>
          </a:xfrm>
          <a:prstGeom prst="ellipse">
            <a:avLst/>
          </a:prstGeom>
          <a:solidFill>
            <a:srgbClr val="5091CD"/>
          </a:solidFill>
          <a:ln>
            <a:solidFill>
              <a:srgbClr val="5091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121036" y="4594421"/>
            <a:ext cx="146400" cy="146400"/>
          </a:xfrm>
          <a:prstGeom prst="ellipse">
            <a:avLst/>
          </a:prstGeom>
          <a:solidFill>
            <a:srgbClr val="5091CD"/>
          </a:solidFill>
          <a:ln>
            <a:solidFill>
              <a:srgbClr val="5091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153659" y="4594421"/>
            <a:ext cx="146400" cy="146400"/>
          </a:xfrm>
          <a:prstGeom prst="ellipse">
            <a:avLst/>
          </a:prstGeom>
          <a:solidFill>
            <a:srgbClr val="5091CD"/>
          </a:solidFill>
          <a:ln>
            <a:solidFill>
              <a:srgbClr val="5091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8933134" y="4594421"/>
            <a:ext cx="146400" cy="146400"/>
          </a:xfrm>
          <a:prstGeom prst="ellipse">
            <a:avLst/>
          </a:prstGeom>
          <a:solidFill>
            <a:srgbClr val="5091CD"/>
          </a:solidFill>
          <a:ln>
            <a:solidFill>
              <a:srgbClr val="5091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425179" y="2788917"/>
            <a:ext cx="1575740" cy="1759852"/>
            <a:chOff x="2940476" y="3272285"/>
            <a:chExt cx="1575740" cy="1759852"/>
          </a:xfrm>
        </p:grpSpPr>
        <p:sp>
          <p:nvSpPr>
            <p:cNvPr id="46" name="任意多边形 45"/>
            <p:cNvSpPr/>
            <p:nvPr/>
          </p:nvSpPr>
          <p:spPr>
            <a:xfrm>
              <a:off x="294047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KSO_Shape"/>
            <p:cNvSpPr/>
            <p:nvPr/>
          </p:nvSpPr>
          <p:spPr bwMode="auto">
            <a:xfrm>
              <a:off x="3513033" y="3586933"/>
              <a:ext cx="430626" cy="439414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59"/>
            <p:cNvSpPr txBox="1"/>
            <p:nvPr/>
          </p:nvSpPr>
          <p:spPr>
            <a:xfrm>
              <a:off x="3102008" y="4128107"/>
              <a:ext cx="13572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组织能力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966519" y="1995287"/>
            <a:ext cx="2369358" cy="2553482"/>
            <a:chOff x="4078604" y="2478655"/>
            <a:chExt cx="2369358" cy="2553482"/>
          </a:xfrm>
        </p:grpSpPr>
        <p:sp>
          <p:nvSpPr>
            <p:cNvPr id="50" name="任意多边形 49"/>
            <p:cNvSpPr/>
            <p:nvPr/>
          </p:nvSpPr>
          <p:spPr>
            <a:xfrm>
              <a:off x="4078604" y="2478655"/>
              <a:ext cx="2369358" cy="2553482"/>
            </a:xfrm>
            <a:custGeom>
              <a:avLst/>
              <a:gdLst>
                <a:gd name="connsiteX0" fmla="*/ 1184679 w 2369358"/>
                <a:gd name="connsiteY0" fmla="*/ 0 h 2553482"/>
                <a:gd name="connsiteX1" fmla="*/ 2369358 w 2369358"/>
                <a:gd name="connsiteY1" fmla="*/ 1184679 h 2553482"/>
                <a:gd name="connsiteX2" fmla="*/ 1423433 w 2369358"/>
                <a:gd name="connsiteY2" fmla="*/ 2345290 h 2553482"/>
                <a:gd name="connsiteX3" fmla="*/ 1321945 w 2369358"/>
                <a:gd name="connsiteY3" fmla="*/ 2360779 h 2553482"/>
                <a:gd name="connsiteX4" fmla="*/ 1223444 w 2369358"/>
                <a:gd name="connsiteY4" fmla="*/ 2553482 h 2553482"/>
                <a:gd name="connsiteX5" fmla="*/ 1132988 w 2369358"/>
                <a:gd name="connsiteY5" fmla="*/ 2366748 h 2553482"/>
                <a:gd name="connsiteX6" fmla="*/ 1063553 w 2369358"/>
                <a:gd name="connsiteY6" fmla="*/ 2363242 h 2553482"/>
                <a:gd name="connsiteX7" fmla="*/ 0 w 2369358"/>
                <a:gd name="connsiteY7" fmla="*/ 1184679 h 2553482"/>
                <a:gd name="connsiteX8" fmla="*/ 1184679 w 2369358"/>
                <a:gd name="connsiteY8" fmla="*/ 0 h 255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9358" h="2553482">
                  <a:moveTo>
                    <a:pt x="1184679" y="0"/>
                  </a:moveTo>
                  <a:cubicBezTo>
                    <a:pt x="1838959" y="0"/>
                    <a:pt x="2369358" y="530399"/>
                    <a:pt x="2369358" y="1184679"/>
                  </a:cubicBezTo>
                  <a:cubicBezTo>
                    <a:pt x="2369358" y="1757174"/>
                    <a:pt x="1963272" y="2234823"/>
                    <a:pt x="1423433" y="2345290"/>
                  </a:cubicBezTo>
                  <a:lnTo>
                    <a:pt x="1321945" y="2360779"/>
                  </a:lnTo>
                  <a:lnTo>
                    <a:pt x="1223444" y="2553482"/>
                  </a:lnTo>
                  <a:lnTo>
                    <a:pt x="1132988" y="2366748"/>
                  </a:lnTo>
                  <a:lnTo>
                    <a:pt x="1063553" y="2363242"/>
                  </a:lnTo>
                  <a:cubicBezTo>
                    <a:pt x="466171" y="2302574"/>
                    <a:pt x="0" y="1798067"/>
                    <a:pt x="0" y="1184679"/>
                  </a:cubicBezTo>
                  <a:cubicBezTo>
                    <a:pt x="0" y="530399"/>
                    <a:pt x="530399" y="0"/>
                    <a:pt x="1184679" y="0"/>
                  </a:cubicBezTo>
                  <a:close/>
                </a:path>
              </a:pathLst>
            </a:custGeom>
            <a:solidFill>
              <a:srgbClr val="3C7C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614176" y="3268683"/>
              <a:ext cx="1562853" cy="1004204"/>
              <a:chOff x="4716874" y="2621791"/>
              <a:chExt cx="1562853" cy="1004204"/>
            </a:xfrm>
          </p:grpSpPr>
          <p:sp>
            <p:nvSpPr>
              <p:cNvPr id="52" name="KSO_Shape"/>
              <p:cNvSpPr/>
              <p:nvPr/>
            </p:nvSpPr>
            <p:spPr bwMode="auto">
              <a:xfrm>
                <a:off x="5143687" y="2621791"/>
                <a:ext cx="441100" cy="441836"/>
              </a:xfrm>
              <a:custGeom>
                <a:avLst/>
                <a:gdLst>
                  <a:gd name="T0" fmla="*/ 923363 w 1752600"/>
                  <a:gd name="T1" fmla="*/ 1417153 h 1754188"/>
                  <a:gd name="T2" fmla="*/ 958587 w 1752600"/>
                  <a:gd name="T3" fmla="*/ 1476612 h 1754188"/>
                  <a:gd name="T4" fmla="*/ 945181 w 1752600"/>
                  <a:gd name="T5" fmla="*/ 1530763 h 1754188"/>
                  <a:gd name="T6" fmla="*/ 886299 w 1752600"/>
                  <a:gd name="T7" fmla="*/ 1566067 h 1754188"/>
                  <a:gd name="T8" fmla="*/ 832675 w 1752600"/>
                  <a:gd name="T9" fmla="*/ 1552795 h 1754188"/>
                  <a:gd name="T10" fmla="*/ 797714 w 1752600"/>
                  <a:gd name="T11" fmla="*/ 1493335 h 1754188"/>
                  <a:gd name="T12" fmla="*/ 810857 w 1752600"/>
                  <a:gd name="T13" fmla="*/ 1439185 h 1754188"/>
                  <a:gd name="T14" fmla="*/ 869739 w 1752600"/>
                  <a:gd name="T15" fmla="*/ 1403616 h 1754188"/>
                  <a:gd name="T16" fmla="*/ 1526266 w 1752600"/>
                  <a:gd name="T17" fmla="*/ 809406 h 1754188"/>
                  <a:gd name="T18" fmla="*/ 1561836 w 1752600"/>
                  <a:gd name="T19" fmla="*/ 868866 h 1754188"/>
                  <a:gd name="T20" fmla="*/ 1548298 w 1752600"/>
                  <a:gd name="T21" fmla="*/ 923016 h 1754188"/>
                  <a:gd name="T22" fmla="*/ 1488839 w 1752600"/>
                  <a:gd name="T23" fmla="*/ 958586 h 1754188"/>
                  <a:gd name="T24" fmla="*/ 1434954 w 1752600"/>
                  <a:gd name="T25" fmla="*/ 945048 h 1754188"/>
                  <a:gd name="T26" fmla="*/ 1399385 w 1752600"/>
                  <a:gd name="T27" fmla="*/ 885589 h 1754188"/>
                  <a:gd name="T28" fmla="*/ 1412922 w 1752600"/>
                  <a:gd name="T29" fmla="*/ 831438 h 1754188"/>
                  <a:gd name="T30" fmla="*/ 1472116 w 1752600"/>
                  <a:gd name="T31" fmla="*/ 795869 h 1754188"/>
                  <a:gd name="T32" fmla="*/ 931422 w 1752600"/>
                  <a:gd name="T33" fmla="*/ 210375 h 1754188"/>
                  <a:gd name="T34" fmla="*/ 985331 w 1752600"/>
                  <a:gd name="T35" fmla="*/ 812351 h 1754188"/>
                  <a:gd name="T36" fmla="*/ 997223 w 1752600"/>
                  <a:gd name="T37" fmla="*/ 915108 h 1754188"/>
                  <a:gd name="T38" fmla="*/ 946749 w 1752600"/>
                  <a:gd name="T39" fmla="*/ 982906 h 1754188"/>
                  <a:gd name="T40" fmla="*/ 857693 w 1752600"/>
                  <a:gd name="T41" fmla="*/ 1003564 h 1754188"/>
                  <a:gd name="T42" fmla="*/ 763351 w 1752600"/>
                  <a:gd name="T43" fmla="*/ 937354 h 1754188"/>
                  <a:gd name="T44" fmla="*/ 353480 w 1752600"/>
                  <a:gd name="T45" fmla="*/ 893921 h 1754188"/>
                  <a:gd name="T46" fmla="*/ 383342 w 1752600"/>
                  <a:gd name="T47" fmla="*/ 820296 h 1754188"/>
                  <a:gd name="T48" fmla="*/ 815147 w 1752600"/>
                  <a:gd name="T49" fmla="*/ 764945 h 1754188"/>
                  <a:gd name="T50" fmla="*/ 858486 w 1752600"/>
                  <a:gd name="T51" fmla="*/ 180713 h 1754188"/>
                  <a:gd name="T52" fmla="*/ 670516 w 1752600"/>
                  <a:gd name="T53" fmla="*/ 152975 h 1754188"/>
                  <a:gd name="T54" fmla="*/ 441192 w 1752600"/>
                  <a:gd name="T55" fmla="*/ 263340 h 1754188"/>
                  <a:gd name="T56" fmla="*/ 263181 w 1752600"/>
                  <a:gd name="T57" fmla="*/ 441458 h 1754188"/>
                  <a:gd name="T58" fmla="*/ 152883 w 1752600"/>
                  <a:gd name="T59" fmla="*/ 670921 h 1754188"/>
                  <a:gd name="T60" fmla="*/ 126168 w 1752600"/>
                  <a:gd name="T61" fmla="*/ 934791 h 1754188"/>
                  <a:gd name="T62" fmla="*/ 190707 w 1752600"/>
                  <a:gd name="T63" fmla="*/ 1186485 h 1754188"/>
                  <a:gd name="T64" fmla="*/ 332216 w 1752600"/>
                  <a:gd name="T65" fmla="*/ 1396099 h 1754188"/>
                  <a:gd name="T66" fmla="*/ 534297 w 1752600"/>
                  <a:gd name="T67" fmla="*/ 1547221 h 1754188"/>
                  <a:gd name="T68" fmla="*/ 780550 w 1752600"/>
                  <a:gd name="T69" fmla="*/ 1623709 h 1754188"/>
                  <a:gd name="T70" fmla="*/ 1045847 w 1752600"/>
                  <a:gd name="T71" fmla="*/ 1610476 h 1754188"/>
                  <a:gd name="T72" fmla="*/ 1281255 w 1752600"/>
                  <a:gd name="T73" fmla="*/ 1511227 h 1754188"/>
                  <a:gd name="T74" fmla="*/ 1467730 w 1752600"/>
                  <a:gd name="T75" fmla="*/ 1341578 h 1754188"/>
                  <a:gd name="T76" fmla="*/ 1588873 w 1752600"/>
                  <a:gd name="T77" fmla="*/ 1118202 h 1754188"/>
                  <a:gd name="T78" fmla="*/ 1628019 w 1752600"/>
                  <a:gd name="T79" fmla="*/ 857509 h 1754188"/>
                  <a:gd name="T80" fmla="*/ 1576176 w 1752600"/>
                  <a:gd name="T81" fmla="*/ 601315 h 1754188"/>
                  <a:gd name="T82" fmla="*/ 1444718 w 1752600"/>
                  <a:gd name="T83" fmla="*/ 384820 h 1754188"/>
                  <a:gd name="T84" fmla="*/ 1250573 w 1752600"/>
                  <a:gd name="T85" fmla="*/ 224170 h 1754188"/>
                  <a:gd name="T86" fmla="*/ 1009345 w 1752600"/>
                  <a:gd name="T87" fmla="*/ 136037 h 1754188"/>
                  <a:gd name="T88" fmla="*/ 987656 w 1752600"/>
                  <a:gd name="T89" fmla="*/ 7146 h 1754188"/>
                  <a:gd name="T90" fmla="*/ 1274907 w 1752600"/>
                  <a:gd name="T91" fmla="*/ 96337 h 1754188"/>
                  <a:gd name="T92" fmla="*/ 1510315 w 1752600"/>
                  <a:gd name="T93" fmla="*/ 272074 h 1754188"/>
                  <a:gd name="T94" fmla="*/ 1675101 w 1752600"/>
                  <a:gd name="T95" fmla="*/ 516358 h 1754188"/>
                  <a:gd name="T96" fmla="*/ 1749955 w 1752600"/>
                  <a:gd name="T97" fmla="*/ 809605 h 1754188"/>
                  <a:gd name="T98" fmla="*/ 1719273 w 1752600"/>
                  <a:gd name="T99" fmla="*/ 1116879 h 1754188"/>
                  <a:gd name="T100" fmla="*/ 1590724 w 1752600"/>
                  <a:gd name="T101" fmla="*/ 1384453 h 1754188"/>
                  <a:gd name="T102" fmla="*/ 1383353 w 1752600"/>
                  <a:gd name="T103" fmla="*/ 1591949 h 1754188"/>
                  <a:gd name="T104" fmla="*/ 1115940 w 1752600"/>
                  <a:gd name="T105" fmla="*/ 1720576 h 1754188"/>
                  <a:gd name="T106" fmla="*/ 809116 w 1752600"/>
                  <a:gd name="T107" fmla="*/ 1751277 h 1754188"/>
                  <a:gd name="T108" fmla="*/ 516046 w 1752600"/>
                  <a:gd name="T109" fmla="*/ 1676377 h 1754188"/>
                  <a:gd name="T110" fmla="*/ 271909 w 1752600"/>
                  <a:gd name="T111" fmla="*/ 1511492 h 1754188"/>
                  <a:gd name="T112" fmla="*/ 95750 w 1752600"/>
                  <a:gd name="T113" fmla="*/ 1275941 h 1754188"/>
                  <a:gd name="T114" fmla="*/ 6877 w 1752600"/>
                  <a:gd name="T115" fmla="*/ 988782 h 1754188"/>
                  <a:gd name="T116" fmla="*/ 22483 w 1752600"/>
                  <a:gd name="T117" fmla="*/ 679126 h 1754188"/>
                  <a:gd name="T118" fmla="*/ 138071 w 1752600"/>
                  <a:gd name="T119" fmla="*/ 404935 h 1754188"/>
                  <a:gd name="T120" fmla="*/ 335655 w 1752600"/>
                  <a:gd name="T121" fmla="*/ 187117 h 1754188"/>
                  <a:gd name="T122" fmla="*/ 595662 w 1752600"/>
                  <a:gd name="T123" fmla="*/ 46051 h 1754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52600" h="1754188">
                    <a:moveTo>
                      <a:pt x="873945" y="1403350"/>
                    </a:moveTo>
                    <a:lnTo>
                      <a:pt x="877888" y="1403350"/>
                    </a:lnTo>
                    <a:lnTo>
                      <a:pt x="882356" y="1403350"/>
                    </a:lnTo>
                    <a:lnTo>
                      <a:pt x="886299" y="1403616"/>
                    </a:lnTo>
                    <a:lnTo>
                      <a:pt x="890505" y="1404146"/>
                    </a:lnTo>
                    <a:lnTo>
                      <a:pt x="894448" y="1404943"/>
                    </a:lnTo>
                    <a:lnTo>
                      <a:pt x="898128" y="1405739"/>
                    </a:lnTo>
                    <a:lnTo>
                      <a:pt x="901808" y="1406801"/>
                    </a:lnTo>
                    <a:lnTo>
                      <a:pt x="906014" y="1408393"/>
                    </a:lnTo>
                    <a:lnTo>
                      <a:pt x="909432" y="1409455"/>
                    </a:lnTo>
                    <a:lnTo>
                      <a:pt x="913112" y="1411048"/>
                    </a:lnTo>
                    <a:lnTo>
                      <a:pt x="916529" y="1412906"/>
                    </a:lnTo>
                    <a:lnTo>
                      <a:pt x="919946" y="1415030"/>
                    </a:lnTo>
                    <a:lnTo>
                      <a:pt x="923363" y="1417153"/>
                    </a:lnTo>
                    <a:lnTo>
                      <a:pt x="929672" y="1421931"/>
                    </a:lnTo>
                    <a:lnTo>
                      <a:pt x="935192" y="1427240"/>
                    </a:lnTo>
                    <a:lnTo>
                      <a:pt x="940450" y="1432814"/>
                    </a:lnTo>
                    <a:lnTo>
                      <a:pt x="945181" y="1439185"/>
                    </a:lnTo>
                    <a:lnTo>
                      <a:pt x="947284" y="1442636"/>
                    </a:lnTo>
                    <a:lnTo>
                      <a:pt x="949124" y="1446086"/>
                    </a:lnTo>
                    <a:lnTo>
                      <a:pt x="951227" y="1449537"/>
                    </a:lnTo>
                    <a:lnTo>
                      <a:pt x="952804" y="1452988"/>
                    </a:lnTo>
                    <a:lnTo>
                      <a:pt x="953856" y="1456704"/>
                    </a:lnTo>
                    <a:lnTo>
                      <a:pt x="955433" y="1460420"/>
                    </a:lnTo>
                    <a:lnTo>
                      <a:pt x="956484" y="1464667"/>
                    </a:lnTo>
                    <a:lnTo>
                      <a:pt x="957273" y="1468384"/>
                    </a:lnTo>
                    <a:lnTo>
                      <a:pt x="958062" y="1472365"/>
                    </a:lnTo>
                    <a:lnTo>
                      <a:pt x="958587" y="1476612"/>
                    </a:lnTo>
                    <a:lnTo>
                      <a:pt x="958850" y="1480594"/>
                    </a:lnTo>
                    <a:lnTo>
                      <a:pt x="958850" y="1485107"/>
                    </a:lnTo>
                    <a:lnTo>
                      <a:pt x="958850" y="1489088"/>
                    </a:lnTo>
                    <a:lnTo>
                      <a:pt x="958587" y="1493335"/>
                    </a:lnTo>
                    <a:lnTo>
                      <a:pt x="958062" y="1497317"/>
                    </a:lnTo>
                    <a:lnTo>
                      <a:pt x="957273" y="1501299"/>
                    </a:lnTo>
                    <a:lnTo>
                      <a:pt x="956484" y="1505546"/>
                    </a:lnTo>
                    <a:lnTo>
                      <a:pt x="955433" y="1509262"/>
                    </a:lnTo>
                    <a:lnTo>
                      <a:pt x="953856" y="1512978"/>
                    </a:lnTo>
                    <a:lnTo>
                      <a:pt x="952804" y="1516694"/>
                    </a:lnTo>
                    <a:lnTo>
                      <a:pt x="951227" y="1520145"/>
                    </a:lnTo>
                    <a:lnTo>
                      <a:pt x="949124" y="1524127"/>
                    </a:lnTo>
                    <a:lnTo>
                      <a:pt x="947284" y="1527312"/>
                    </a:lnTo>
                    <a:lnTo>
                      <a:pt x="945181" y="1530763"/>
                    </a:lnTo>
                    <a:lnTo>
                      <a:pt x="940450" y="1536868"/>
                    </a:lnTo>
                    <a:lnTo>
                      <a:pt x="935192" y="1542973"/>
                    </a:lnTo>
                    <a:lnTo>
                      <a:pt x="929672" y="1548017"/>
                    </a:lnTo>
                    <a:lnTo>
                      <a:pt x="923363" y="1552795"/>
                    </a:lnTo>
                    <a:lnTo>
                      <a:pt x="919946" y="1554918"/>
                    </a:lnTo>
                    <a:lnTo>
                      <a:pt x="916529" y="1556776"/>
                    </a:lnTo>
                    <a:lnTo>
                      <a:pt x="913112" y="1558634"/>
                    </a:lnTo>
                    <a:lnTo>
                      <a:pt x="909432" y="1560227"/>
                    </a:lnTo>
                    <a:lnTo>
                      <a:pt x="906014" y="1561820"/>
                    </a:lnTo>
                    <a:lnTo>
                      <a:pt x="901808" y="1563147"/>
                    </a:lnTo>
                    <a:lnTo>
                      <a:pt x="898128" y="1564209"/>
                    </a:lnTo>
                    <a:lnTo>
                      <a:pt x="894448" y="1565005"/>
                    </a:lnTo>
                    <a:lnTo>
                      <a:pt x="890505" y="1565801"/>
                    </a:lnTo>
                    <a:lnTo>
                      <a:pt x="886299" y="1566067"/>
                    </a:lnTo>
                    <a:lnTo>
                      <a:pt x="882356" y="1566598"/>
                    </a:lnTo>
                    <a:lnTo>
                      <a:pt x="877888" y="1566863"/>
                    </a:lnTo>
                    <a:lnTo>
                      <a:pt x="873945" y="1566598"/>
                    </a:lnTo>
                    <a:lnTo>
                      <a:pt x="869739" y="1566067"/>
                    </a:lnTo>
                    <a:lnTo>
                      <a:pt x="865796" y="1565801"/>
                    </a:lnTo>
                    <a:lnTo>
                      <a:pt x="861853" y="1565005"/>
                    </a:lnTo>
                    <a:lnTo>
                      <a:pt x="857647" y="1564209"/>
                    </a:lnTo>
                    <a:lnTo>
                      <a:pt x="853967" y="1563147"/>
                    </a:lnTo>
                    <a:lnTo>
                      <a:pt x="850287" y="1561820"/>
                    </a:lnTo>
                    <a:lnTo>
                      <a:pt x="846607" y="1560227"/>
                    </a:lnTo>
                    <a:lnTo>
                      <a:pt x="842664" y="1558634"/>
                    </a:lnTo>
                    <a:lnTo>
                      <a:pt x="839247" y="1556776"/>
                    </a:lnTo>
                    <a:lnTo>
                      <a:pt x="835829" y="1554918"/>
                    </a:lnTo>
                    <a:lnTo>
                      <a:pt x="832675" y="1552795"/>
                    </a:lnTo>
                    <a:lnTo>
                      <a:pt x="826629" y="1548017"/>
                    </a:lnTo>
                    <a:lnTo>
                      <a:pt x="820583" y="1542973"/>
                    </a:lnTo>
                    <a:lnTo>
                      <a:pt x="815589" y="1536868"/>
                    </a:lnTo>
                    <a:lnTo>
                      <a:pt x="810857" y="1530763"/>
                    </a:lnTo>
                    <a:lnTo>
                      <a:pt x="808754" y="1527312"/>
                    </a:lnTo>
                    <a:lnTo>
                      <a:pt x="806914" y="1524127"/>
                    </a:lnTo>
                    <a:lnTo>
                      <a:pt x="805074" y="1520145"/>
                    </a:lnTo>
                    <a:lnTo>
                      <a:pt x="803497" y="1516694"/>
                    </a:lnTo>
                    <a:lnTo>
                      <a:pt x="801920" y="1512978"/>
                    </a:lnTo>
                    <a:lnTo>
                      <a:pt x="800605" y="1509262"/>
                    </a:lnTo>
                    <a:lnTo>
                      <a:pt x="799554" y="1505546"/>
                    </a:lnTo>
                    <a:lnTo>
                      <a:pt x="798765" y="1501299"/>
                    </a:lnTo>
                    <a:lnTo>
                      <a:pt x="797977" y="1497317"/>
                    </a:lnTo>
                    <a:lnTo>
                      <a:pt x="797714" y="1493335"/>
                    </a:lnTo>
                    <a:lnTo>
                      <a:pt x="797188" y="1489088"/>
                    </a:lnTo>
                    <a:lnTo>
                      <a:pt x="796925" y="1485107"/>
                    </a:lnTo>
                    <a:lnTo>
                      <a:pt x="797188" y="1480594"/>
                    </a:lnTo>
                    <a:lnTo>
                      <a:pt x="797714" y="1476612"/>
                    </a:lnTo>
                    <a:lnTo>
                      <a:pt x="797977" y="1472365"/>
                    </a:lnTo>
                    <a:lnTo>
                      <a:pt x="798765" y="1468384"/>
                    </a:lnTo>
                    <a:lnTo>
                      <a:pt x="799554" y="1464667"/>
                    </a:lnTo>
                    <a:lnTo>
                      <a:pt x="800605" y="1460420"/>
                    </a:lnTo>
                    <a:lnTo>
                      <a:pt x="801920" y="1456704"/>
                    </a:lnTo>
                    <a:lnTo>
                      <a:pt x="803497" y="1452988"/>
                    </a:lnTo>
                    <a:lnTo>
                      <a:pt x="805074" y="1449537"/>
                    </a:lnTo>
                    <a:lnTo>
                      <a:pt x="806914" y="1446086"/>
                    </a:lnTo>
                    <a:lnTo>
                      <a:pt x="808754" y="1442636"/>
                    </a:lnTo>
                    <a:lnTo>
                      <a:pt x="810857" y="1439185"/>
                    </a:lnTo>
                    <a:lnTo>
                      <a:pt x="815589" y="1432814"/>
                    </a:lnTo>
                    <a:lnTo>
                      <a:pt x="820583" y="1427240"/>
                    </a:lnTo>
                    <a:lnTo>
                      <a:pt x="826629" y="1421931"/>
                    </a:lnTo>
                    <a:lnTo>
                      <a:pt x="832675" y="1417153"/>
                    </a:lnTo>
                    <a:lnTo>
                      <a:pt x="835829" y="1415030"/>
                    </a:lnTo>
                    <a:lnTo>
                      <a:pt x="839247" y="1412906"/>
                    </a:lnTo>
                    <a:lnTo>
                      <a:pt x="842664" y="1411048"/>
                    </a:lnTo>
                    <a:lnTo>
                      <a:pt x="846607" y="1409455"/>
                    </a:lnTo>
                    <a:lnTo>
                      <a:pt x="850287" y="1408393"/>
                    </a:lnTo>
                    <a:lnTo>
                      <a:pt x="853967" y="1406801"/>
                    </a:lnTo>
                    <a:lnTo>
                      <a:pt x="857647" y="1405739"/>
                    </a:lnTo>
                    <a:lnTo>
                      <a:pt x="861853" y="1404943"/>
                    </a:lnTo>
                    <a:lnTo>
                      <a:pt x="865796" y="1404146"/>
                    </a:lnTo>
                    <a:lnTo>
                      <a:pt x="869739" y="1403616"/>
                    </a:lnTo>
                    <a:lnTo>
                      <a:pt x="873945" y="1403350"/>
                    </a:lnTo>
                    <a:close/>
                    <a:moveTo>
                      <a:pt x="1480345" y="795338"/>
                    </a:moveTo>
                    <a:lnTo>
                      <a:pt x="1484857" y="795603"/>
                    </a:lnTo>
                    <a:lnTo>
                      <a:pt x="1488839" y="795869"/>
                    </a:lnTo>
                    <a:lnTo>
                      <a:pt x="1493086" y="796134"/>
                    </a:lnTo>
                    <a:lnTo>
                      <a:pt x="1497068" y="797196"/>
                    </a:lnTo>
                    <a:lnTo>
                      <a:pt x="1500784" y="797727"/>
                    </a:lnTo>
                    <a:lnTo>
                      <a:pt x="1505031" y="799054"/>
                    </a:lnTo>
                    <a:lnTo>
                      <a:pt x="1508747" y="800381"/>
                    </a:lnTo>
                    <a:lnTo>
                      <a:pt x="1512198" y="801974"/>
                    </a:lnTo>
                    <a:lnTo>
                      <a:pt x="1515914" y="803567"/>
                    </a:lnTo>
                    <a:lnTo>
                      <a:pt x="1519365" y="805425"/>
                    </a:lnTo>
                    <a:lnTo>
                      <a:pt x="1522816" y="807283"/>
                    </a:lnTo>
                    <a:lnTo>
                      <a:pt x="1526266" y="809406"/>
                    </a:lnTo>
                    <a:lnTo>
                      <a:pt x="1532637" y="814184"/>
                    </a:lnTo>
                    <a:lnTo>
                      <a:pt x="1538211" y="819228"/>
                    </a:lnTo>
                    <a:lnTo>
                      <a:pt x="1543520" y="825068"/>
                    </a:lnTo>
                    <a:lnTo>
                      <a:pt x="1548298" y="831438"/>
                    </a:lnTo>
                    <a:lnTo>
                      <a:pt x="1550422" y="834624"/>
                    </a:lnTo>
                    <a:lnTo>
                      <a:pt x="1552545" y="838074"/>
                    </a:lnTo>
                    <a:lnTo>
                      <a:pt x="1554403" y="841791"/>
                    </a:lnTo>
                    <a:lnTo>
                      <a:pt x="1555996" y="845241"/>
                    </a:lnTo>
                    <a:lnTo>
                      <a:pt x="1557589" y="848958"/>
                    </a:lnTo>
                    <a:lnTo>
                      <a:pt x="1558650" y="852939"/>
                    </a:lnTo>
                    <a:lnTo>
                      <a:pt x="1559712" y="856655"/>
                    </a:lnTo>
                    <a:lnTo>
                      <a:pt x="1560509" y="860637"/>
                    </a:lnTo>
                    <a:lnTo>
                      <a:pt x="1561305" y="864884"/>
                    </a:lnTo>
                    <a:lnTo>
                      <a:pt x="1561836" y="868866"/>
                    </a:lnTo>
                    <a:lnTo>
                      <a:pt x="1562101" y="872847"/>
                    </a:lnTo>
                    <a:lnTo>
                      <a:pt x="1562101" y="877094"/>
                    </a:lnTo>
                    <a:lnTo>
                      <a:pt x="1562101" y="881342"/>
                    </a:lnTo>
                    <a:lnTo>
                      <a:pt x="1561836" y="885589"/>
                    </a:lnTo>
                    <a:lnTo>
                      <a:pt x="1561305" y="889570"/>
                    </a:lnTo>
                    <a:lnTo>
                      <a:pt x="1560509" y="893817"/>
                    </a:lnTo>
                    <a:lnTo>
                      <a:pt x="1559712" y="897534"/>
                    </a:lnTo>
                    <a:lnTo>
                      <a:pt x="1558650" y="901515"/>
                    </a:lnTo>
                    <a:lnTo>
                      <a:pt x="1557589" y="905497"/>
                    </a:lnTo>
                    <a:lnTo>
                      <a:pt x="1555996" y="908948"/>
                    </a:lnTo>
                    <a:lnTo>
                      <a:pt x="1554403" y="912664"/>
                    </a:lnTo>
                    <a:lnTo>
                      <a:pt x="1552545" y="916115"/>
                    </a:lnTo>
                    <a:lnTo>
                      <a:pt x="1550422" y="919565"/>
                    </a:lnTo>
                    <a:lnTo>
                      <a:pt x="1548298" y="923016"/>
                    </a:lnTo>
                    <a:lnTo>
                      <a:pt x="1543520" y="929387"/>
                    </a:lnTo>
                    <a:lnTo>
                      <a:pt x="1538211" y="934961"/>
                    </a:lnTo>
                    <a:lnTo>
                      <a:pt x="1532637" y="940270"/>
                    </a:lnTo>
                    <a:lnTo>
                      <a:pt x="1526266" y="945048"/>
                    </a:lnTo>
                    <a:lnTo>
                      <a:pt x="1522816" y="947171"/>
                    </a:lnTo>
                    <a:lnTo>
                      <a:pt x="1519365" y="949030"/>
                    </a:lnTo>
                    <a:lnTo>
                      <a:pt x="1515914" y="950888"/>
                    </a:lnTo>
                    <a:lnTo>
                      <a:pt x="1512198" y="952480"/>
                    </a:lnTo>
                    <a:lnTo>
                      <a:pt x="1508747" y="953808"/>
                    </a:lnTo>
                    <a:lnTo>
                      <a:pt x="1505031" y="955400"/>
                    </a:lnTo>
                    <a:lnTo>
                      <a:pt x="1500784" y="956197"/>
                    </a:lnTo>
                    <a:lnTo>
                      <a:pt x="1497068" y="957258"/>
                    </a:lnTo>
                    <a:lnTo>
                      <a:pt x="1493086" y="957789"/>
                    </a:lnTo>
                    <a:lnTo>
                      <a:pt x="1488839" y="958586"/>
                    </a:lnTo>
                    <a:lnTo>
                      <a:pt x="1484857" y="958851"/>
                    </a:lnTo>
                    <a:lnTo>
                      <a:pt x="1480345" y="958851"/>
                    </a:lnTo>
                    <a:lnTo>
                      <a:pt x="1476363" y="958851"/>
                    </a:lnTo>
                    <a:lnTo>
                      <a:pt x="1472116" y="958586"/>
                    </a:lnTo>
                    <a:lnTo>
                      <a:pt x="1468134" y="957789"/>
                    </a:lnTo>
                    <a:lnTo>
                      <a:pt x="1464153" y="957258"/>
                    </a:lnTo>
                    <a:lnTo>
                      <a:pt x="1459906" y="956197"/>
                    </a:lnTo>
                    <a:lnTo>
                      <a:pt x="1456189" y="955400"/>
                    </a:lnTo>
                    <a:lnTo>
                      <a:pt x="1452473" y="953808"/>
                    </a:lnTo>
                    <a:lnTo>
                      <a:pt x="1448757" y="952480"/>
                    </a:lnTo>
                    <a:lnTo>
                      <a:pt x="1445306" y="950888"/>
                    </a:lnTo>
                    <a:lnTo>
                      <a:pt x="1441325" y="949030"/>
                    </a:lnTo>
                    <a:lnTo>
                      <a:pt x="1437874" y="947171"/>
                    </a:lnTo>
                    <a:lnTo>
                      <a:pt x="1434954" y="945048"/>
                    </a:lnTo>
                    <a:lnTo>
                      <a:pt x="1428583" y="940270"/>
                    </a:lnTo>
                    <a:lnTo>
                      <a:pt x="1422478" y="934961"/>
                    </a:lnTo>
                    <a:lnTo>
                      <a:pt x="1417435" y="929387"/>
                    </a:lnTo>
                    <a:lnTo>
                      <a:pt x="1412922" y="923016"/>
                    </a:lnTo>
                    <a:lnTo>
                      <a:pt x="1410533" y="919565"/>
                    </a:lnTo>
                    <a:lnTo>
                      <a:pt x="1408675" y="916115"/>
                    </a:lnTo>
                    <a:lnTo>
                      <a:pt x="1406817" y="912664"/>
                    </a:lnTo>
                    <a:lnTo>
                      <a:pt x="1405224" y="908948"/>
                    </a:lnTo>
                    <a:lnTo>
                      <a:pt x="1403632" y="905497"/>
                    </a:lnTo>
                    <a:lnTo>
                      <a:pt x="1402304" y="901515"/>
                    </a:lnTo>
                    <a:lnTo>
                      <a:pt x="1401243" y="897534"/>
                    </a:lnTo>
                    <a:lnTo>
                      <a:pt x="1400446" y="893817"/>
                    </a:lnTo>
                    <a:lnTo>
                      <a:pt x="1399650" y="889570"/>
                    </a:lnTo>
                    <a:lnTo>
                      <a:pt x="1399385" y="885589"/>
                    </a:lnTo>
                    <a:lnTo>
                      <a:pt x="1398854" y="881342"/>
                    </a:lnTo>
                    <a:lnTo>
                      <a:pt x="1398588" y="877094"/>
                    </a:lnTo>
                    <a:lnTo>
                      <a:pt x="1398854" y="872847"/>
                    </a:lnTo>
                    <a:lnTo>
                      <a:pt x="1399385" y="868866"/>
                    </a:lnTo>
                    <a:lnTo>
                      <a:pt x="1399650" y="864884"/>
                    </a:lnTo>
                    <a:lnTo>
                      <a:pt x="1400446" y="860637"/>
                    </a:lnTo>
                    <a:lnTo>
                      <a:pt x="1401243" y="856655"/>
                    </a:lnTo>
                    <a:lnTo>
                      <a:pt x="1402304" y="852939"/>
                    </a:lnTo>
                    <a:lnTo>
                      <a:pt x="1403632" y="848958"/>
                    </a:lnTo>
                    <a:lnTo>
                      <a:pt x="1405224" y="845241"/>
                    </a:lnTo>
                    <a:lnTo>
                      <a:pt x="1406817" y="841791"/>
                    </a:lnTo>
                    <a:lnTo>
                      <a:pt x="1408675" y="838074"/>
                    </a:lnTo>
                    <a:lnTo>
                      <a:pt x="1410533" y="834624"/>
                    </a:lnTo>
                    <a:lnTo>
                      <a:pt x="1412922" y="831438"/>
                    </a:lnTo>
                    <a:lnTo>
                      <a:pt x="1417435" y="825068"/>
                    </a:lnTo>
                    <a:lnTo>
                      <a:pt x="1422478" y="819228"/>
                    </a:lnTo>
                    <a:lnTo>
                      <a:pt x="1428583" y="814184"/>
                    </a:lnTo>
                    <a:lnTo>
                      <a:pt x="1434954" y="809406"/>
                    </a:lnTo>
                    <a:lnTo>
                      <a:pt x="1437874" y="807283"/>
                    </a:lnTo>
                    <a:lnTo>
                      <a:pt x="1441325" y="805425"/>
                    </a:lnTo>
                    <a:lnTo>
                      <a:pt x="1445306" y="803567"/>
                    </a:lnTo>
                    <a:lnTo>
                      <a:pt x="1448757" y="801974"/>
                    </a:lnTo>
                    <a:lnTo>
                      <a:pt x="1452473" y="800381"/>
                    </a:lnTo>
                    <a:lnTo>
                      <a:pt x="1456189" y="799054"/>
                    </a:lnTo>
                    <a:lnTo>
                      <a:pt x="1459906" y="797727"/>
                    </a:lnTo>
                    <a:lnTo>
                      <a:pt x="1464153" y="797196"/>
                    </a:lnTo>
                    <a:lnTo>
                      <a:pt x="1468134" y="796134"/>
                    </a:lnTo>
                    <a:lnTo>
                      <a:pt x="1472116" y="795869"/>
                    </a:lnTo>
                    <a:lnTo>
                      <a:pt x="1476363" y="795603"/>
                    </a:lnTo>
                    <a:lnTo>
                      <a:pt x="1480345" y="795338"/>
                    </a:lnTo>
                    <a:close/>
                    <a:moveTo>
                      <a:pt x="876984" y="177800"/>
                    </a:moveTo>
                    <a:lnTo>
                      <a:pt x="883326" y="178065"/>
                    </a:lnTo>
                    <a:lnTo>
                      <a:pt x="889669" y="179124"/>
                    </a:lnTo>
                    <a:lnTo>
                      <a:pt x="895482" y="180713"/>
                    </a:lnTo>
                    <a:lnTo>
                      <a:pt x="901032" y="182832"/>
                    </a:lnTo>
                    <a:lnTo>
                      <a:pt x="906581" y="185215"/>
                    </a:lnTo>
                    <a:lnTo>
                      <a:pt x="911867" y="188393"/>
                    </a:lnTo>
                    <a:lnTo>
                      <a:pt x="916359" y="191836"/>
                    </a:lnTo>
                    <a:lnTo>
                      <a:pt x="920851" y="196074"/>
                    </a:lnTo>
                    <a:lnTo>
                      <a:pt x="924815" y="200311"/>
                    </a:lnTo>
                    <a:lnTo>
                      <a:pt x="928251" y="205078"/>
                    </a:lnTo>
                    <a:lnTo>
                      <a:pt x="931422" y="210375"/>
                    </a:lnTo>
                    <a:lnTo>
                      <a:pt x="934065" y="215672"/>
                    </a:lnTo>
                    <a:lnTo>
                      <a:pt x="936179" y="221498"/>
                    </a:lnTo>
                    <a:lnTo>
                      <a:pt x="937764" y="227325"/>
                    </a:lnTo>
                    <a:lnTo>
                      <a:pt x="938821" y="233681"/>
                    </a:lnTo>
                    <a:lnTo>
                      <a:pt x="939086" y="240037"/>
                    </a:lnTo>
                    <a:lnTo>
                      <a:pt x="939086" y="766534"/>
                    </a:lnTo>
                    <a:lnTo>
                      <a:pt x="945956" y="770772"/>
                    </a:lnTo>
                    <a:lnTo>
                      <a:pt x="952827" y="775539"/>
                    </a:lnTo>
                    <a:lnTo>
                      <a:pt x="959169" y="780835"/>
                    </a:lnTo>
                    <a:lnTo>
                      <a:pt x="964983" y="786397"/>
                    </a:lnTo>
                    <a:lnTo>
                      <a:pt x="971061" y="792488"/>
                    </a:lnTo>
                    <a:lnTo>
                      <a:pt x="976082" y="798844"/>
                    </a:lnTo>
                    <a:lnTo>
                      <a:pt x="980839" y="805465"/>
                    </a:lnTo>
                    <a:lnTo>
                      <a:pt x="985331" y="812351"/>
                    </a:lnTo>
                    <a:lnTo>
                      <a:pt x="989295" y="819502"/>
                    </a:lnTo>
                    <a:lnTo>
                      <a:pt x="992995" y="826917"/>
                    </a:lnTo>
                    <a:lnTo>
                      <a:pt x="995902" y="834862"/>
                    </a:lnTo>
                    <a:lnTo>
                      <a:pt x="998545" y="843072"/>
                    </a:lnTo>
                    <a:lnTo>
                      <a:pt x="1000394" y="851282"/>
                    </a:lnTo>
                    <a:lnTo>
                      <a:pt x="1001980" y="859757"/>
                    </a:lnTo>
                    <a:lnTo>
                      <a:pt x="1002773" y="868497"/>
                    </a:lnTo>
                    <a:lnTo>
                      <a:pt x="1003301" y="877236"/>
                    </a:lnTo>
                    <a:lnTo>
                      <a:pt x="1002773" y="883857"/>
                    </a:lnTo>
                    <a:lnTo>
                      <a:pt x="1002244" y="889948"/>
                    </a:lnTo>
                    <a:lnTo>
                      <a:pt x="1001716" y="896569"/>
                    </a:lnTo>
                    <a:lnTo>
                      <a:pt x="1000394" y="902925"/>
                    </a:lnTo>
                    <a:lnTo>
                      <a:pt x="999073" y="909017"/>
                    </a:lnTo>
                    <a:lnTo>
                      <a:pt x="997223" y="915108"/>
                    </a:lnTo>
                    <a:lnTo>
                      <a:pt x="995373" y="921199"/>
                    </a:lnTo>
                    <a:lnTo>
                      <a:pt x="993259" y="926761"/>
                    </a:lnTo>
                    <a:lnTo>
                      <a:pt x="990352" y="932322"/>
                    </a:lnTo>
                    <a:lnTo>
                      <a:pt x="987445" y="938149"/>
                    </a:lnTo>
                    <a:lnTo>
                      <a:pt x="984803" y="943446"/>
                    </a:lnTo>
                    <a:lnTo>
                      <a:pt x="981367" y="948478"/>
                    </a:lnTo>
                    <a:lnTo>
                      <a:pt x="977932" y="953509"/>
                    </a:lnTo>
                    <a:lnTo>
                      <a:pt x="973968" y="958541"/>
                    </a:lnTo>
                    <a:lnTo>
                      <a:pt x="970004" y="962779"/>
                    </a:lnTo>
                    <a:lnTo>
                      <a:pt x="965512" y="967281"/>
                    </a:lnTo>
                    <a:lnTo>
                      <a:pt x="961284" y="971783"/>
                    </a:lnTo>
                    <a:lnTo>
                      <a:pt x="956527" y="975756"/>
                    </a:lnTo>
                    <a:lnTo>
                      <a:pt x="951770" y="979464"/>
                    </a:lnTo>
                    <a:lnTo>
                      <a:pt x="946749" y="982906"/>
                    </a:lnTo>
                    <a:lnTo>
                      <a:pt x="941728" y="986349"/>
                    </a:lnTo>
                    <a:lnTo>
                      <a:pt x="936443" y="989527"/>
                    </a:lnTo>
                    <a:lnTo>
                      <a:pt x="930893" y="992441"/>
                    </a:lnTo>
                    <a:lnTo>
                      <a:pt x="925344" y="994824"/>
                    </a:lnTo>
                    <a:lnTo>
                      <a:pt x="919530" y="996943"/>
                    </a:lnTo>
                    <a:lnTo>
                      <a:pt x="913716" y="999062"/>
                    </a:lnTo>
                    <a:lnTo>
                      <a:pt x="907374" y="1000915"/>
                    </a:lnTo>
                    <a:lnTo>
                      <a:pt x="901560" y="1001975"/>
                    </a:lnTo>
                    <a:lnTo>
                      <a:pt x="895218" y="1003299"/>
                    </a:lnTo>
                    <a:lnTo>
                      <a:pt x="888611" y="1004358"/>
                    </a:lnTo>
                    <a:lnTo>
                      <a:pt x="882269" y="1004623"/>
                    </a:lnTo>
                    <a:lnTo>
                      <a:pt x="875663" y="1004888"/>
                    </a:lnTo>
                    <a:lnTo>
                      <a:pt x="866678" y="1004623"/>
                    </a:lnTo>
                    <a:lnTo>
                      <a:pt x="857693" y="1003564"/>
                    </a:lnTo>
                    <a:lnTo>
                      <a:pt x="849236" y="1001975"/>
                    </a:lnTo>
                    <a:lnTo>
                      <a:pt x="840780" y="999856"/>
                    </a:lnTo>
                    <a:lnTo>
                      <a:pt x="832324" y="997473"/>
                    </a:lnTo>
                    <a:lnTo>
                      <a:pt x="824396" y="994030"/>
                    </a:lnTo>
                    <a:lnTo>
                      <a:pt x="816732" y="990587"/>
                    </a:lnTo>
                    <a:lnTo>
                      <a:pt x="809333" y="986084"/>
                    </a:lnTo>
                    <a:lnTo>
                      <a:pt x="802198" y="981317"/>
                    </a:lnTo>
                    <a:lnTo>
                      <a:pt x="795591" y="976286"/>
                    </a:lnTo>
                    <a:lnTo>
                      <a:pt x="788984" y="970724"/>
                    </a:lnTo>
                    <a:lnTo>
                      <a:pt x="783170" y="964633"/>
                    </a:lnTo>
                    <a:lnTo>
                      <a:pt x="777357" y="958541"/>
                    </a:lnTo>
                    <a:lnTo>
                      <a:pt x="772600" y="951920"/>
                    </a:lnTo>
                    <a:lnTo>
                      <a:pt x="767843" y="944770"/>
                    </a:lnTo>
                    <a:lnTo>
                      <a:pt x="763351" y="937354"/>
                    </a:lnTo>
                    <a:lnTo>
                      <a:pt x="413204" y="937354"/>
                    </a:lnTo>
                    <a:lnTo>
                      <a:pt x="406597" y="937090"/>
                    </a:lnTo>
                    <a:lnTo>
                      <a:pt x="400519" y="936295"/>
                    </a:lnTo>
                    <a:lnTo>
                      <a:pt x="394705" y="934706"/>
                    </a:lnTo>
                    <a:lnTo>
                      <a:pt x="388627" y="932322"/>
                    </a:lnTo>
                    <a:lnTo>
                      <a:pt x="383342" y="929939"/>
                    </a:lnTo>
                    <a:lnTo>
                      <a:pt x="378321" y="926761"/>
                    </a:lnTo>
                    <a:lnTo>
                      <a:pt x="373564" y="923053"/>
                    </a:lnTo>
                    <a:lnTo>
                      <a:pt x="368808" y="919345"/>
                    </a:lnTo>
                    <a:lnTo>
                      <a:pt x="365108" y="914843"/>
                    </a:lnTo>
                    <a:lnTo>
                      <a:pt x="361408" y="909811"/>
                    </a:lnTo>
                    <a:lnTo>
                      <a:pt x="358237" y="904779"/>
                    </a:lnTo>
                    <a:lnTo>
                      <a:pt x="355859" y="899483"/>
                    </a:lnTo>
                    <a:lnTo>
                      <a:pt x="353480" y="893921"/>
                    </a:lnTo>
                    <a:lnTo>
                      <a:pt x="352159" y="887830"/>
                    </a:lnTo>
                    <a:lnTo>
                      <a:pt x="351102" y="881474"/>
                    </a:lnTo>
                    <a:lnTo>
                      <a:pt x="350838" y="875382"/>
                    </a:lnTo>
                    <a:lnTo>
                      <a:pt x="351102" y="868761"/>
                    </a:lnTo>
                    <a:lnTo>
                      <a:pt x="352159" y="862670"/>
                    </a:lnTo>
                    <a:lnTo>
                      <a:pt x="353480" y="856844"/>
                    </a:lnTo>
                    <a:lnTo>
                      <a:pt x="355859" y="850752"/>
                    </a:lnTo>
                    <a:lnTo>
                      <a:pt x="358237" y="845456"/>
                    </a:lnTo>
                    <a:lnTo>
                      <a:pt x="361408" y="840424"/>
                    </a:lnTo>
                    <a:lnTo>
                      <a:pt x="365108" y="835392"/>
                    </a:lnTo>
                    <a:lnTo>
                      <a:pt x="368808" y="831154"/>
                    </a:lnTo>
                    <a:lnTo>
                      <a:pt x="373564" y="827447"/>
                    </a:lnTo>
                    <a:lnTo>
                      <a:pt x="378321" y="823474"/>
                    </a:lnTo>
                    <a:lnTo>
                      <a:pt x="383342" y="820296"/>
                    </a:lnTo>
                    <a:lnTo>
                      <a:pt x="388627" y="817913"/>
                    </a:lnTo>
                    <a:lnTo>
                      <a:pt x="394705" y="815794"/>
                    </a:lnTo>
                    <a:lnTo>
                      <a:pt x="400519" y="814205"/>
                    </a:lnTo>
                    <a:lnTo>
                      <a:pt x="406597" y="813146"/>
                    </a:lnTo>
                    <a:lnTo>
                      <a:pt x="413204" y="812881"/>
                    </a:lnTo>
                    <a:lnTo>
                      <a:pt x="765465" y="812881"/>
                    </a:lnTo>
                    <a:lnTo>
                      <a:pt x="770222" y="805730"/>
                    </a:lnTo>
                    <a:lnTo>
                      <a:pt x="775507" y="798579"/>
                    </a:lnTo>
                    <a:lnTo>
                      <a:pt x="780792" y="791959"/>
                    </a:lnTo>
                    <a:lnTo>
                      <a:pt x="786870" y="785602"/>
                    </a:lnTo>
                    <a:lnTo>
                      <a:pt x="793477" y="779511"/>
                    </a:lnTo>
                    <a:lnTo>
                      <a:pt x="800348" y="774214"/>
                    </a:lnTo>
                    <a:lnTo>
                      <a:pt x="807483" y="769183"/>
                    </a:lnTo>
                    <a:lnTo>
                      <a:pt x="815147" y="764945"/>
                    </a:lnTo>
                    <a:lnTo>
                      <a:pt x="815147" y="240037"/>
                    </a:lnTo>
                    <a:lnTo>
                      <a:pt x="815411" y="233681"/>
                    </a:lnTo>
                    <a:lnTo>
                      <a:pt x="816204" y="227325"/>
                    </a:lnTo>
                    <a:lnTo>
                      <a:pt x="817789" y="221498"/>
                    </a:lnTo>
                    <a:lnTo>
                      <a:pt x="819639" y="215672"/>
                    </a:lnTo>
                    <a:lnTo>
                      <a:pt x="822546" y="210375"/>
                    </a:lnTo>
                    <a:lnTo>
                      <a:pt x="825717" y="205078"/>
                    </a:lnTo>
                    <a:lnTo>
                      <a:pt x="829153" y="200311"/>
                    </a:lnTo>
                    <a:lnTo>
                      <a:pt x="833116" y="196074"/>
                    </a:lnTo>
                    <a:lnTo>
                      <a:pt x="837609" y="191836"/>
                    </a:lnTo>
                    <a:lnTo>
                      <a:pt x="842366" y="188393"/>
                    </a:lnTo>
                    <a:lnTo>
                      <a:pt x="847387" y="185215"/>
                    </a:lnTo>
                    <a:lnTo>
                      <a:pt x="852936" y="182832"/>
                    </a:lnTo>
                    <a:lnTo>
                      <a:pt x="858486" y="180713"/>
                    </a:lnTo>
                    <a:lnTo>
                      <a:pt x="864564" y="179124"/>
                    </a:lnTo>
                    <a:lnTo>
                      <a:pt x="870642" y="178065"/>
                    </a:lnTo>
                    <a:lnTo>
                      <a:pt x="876984" y="177800"/>
                    </a:lnTo>
                    <a:close/>
                    <a:moveTo>
                      <a:pt x="856991" y="124392"/>
                    </a:moveTo>
                    <a:lnTo>
                      <a:pt x="837683" y="125450"/>
                    </a:lnTo>
                    <a:lnTo>
                      <a:pt x="818374" y="126774"/>
                    </a:lnTo>
                    <a:lnTo>
                      <a:pt x="799594" y="128362"/>
                    </a:lnTo>
                    <a:lnTo>
                      <a:pt x="780550" y="130479"/>
                    </a:lnTo>
                    <a:lnTo>
                      <a:pt x="762034" y="132861"/>
                    </a:lnTo>
                    <a:lnTo>
                      <a:pt x="743255" y="136037"/>
                    </a:lnTo>
                    <a:lnTo>
                      <a:pt x="725004" y="139478"/>
                    </a:lnTo>
                    <a:lnTo>
                      <a:pt x="706489" y="143712"/>
                    </a:lnTo>
                    <a:lnTo>
                      <a:pt x="688502" y="147947"/>
                    </a:lnTo>
                    <a:lnTo>
                      <a:pt x="670516" y="152975"/>
                    </a:lnTo>
                    <a:lnTo>
                      <a:pt x="653059" y="158269"/>
                    </a:lnTo>
                    <a:lnTo>
                      <a:pt x="635337" y="164091"/>
                    </a:lnTo>
                    <a:lnTo>
                      <a:pt x="617880" y="169914"/>
                    </a:lnTo>
                    <a:lnTo>
                      <a:pt x="600687" y="176530"/>
                    </a:lnTo>
                    <a:lnTo>
                      <a:pt x="583759" y="183412"/>
                    </a:lnTo>
                    <a:lnTo>
                      <a:pt x="567095" y="191087"/>
                    </a:lnTo>
                    <a:lnTo>
                      <a:pt x="550432" y="198762"/>
                    </a:lnTo>
                    <a:lnTo>
                      <a:pt x="534297" y="206967"/>
                    </a:lnTo>
                    <a:lnTo>
                      <a:pt x="517898" y="215436"/>
                    </a:lnTo>
                    <a:lnTo>
                      <a:pt x="502292" y="224170"/>
                    </a:lnTo>
                    <a:lnTo>
                      <a:pt x="486686" y="233698"/>
                    </a:lnTo>
                    <a:lnTo>
                      <a:pt x="471345" y="242961"/>
                    </a:lnTo>
                    <a:lnTo>
                      <a:pt x="456268" y="253018"/>
                    </a:lnTo>
                    <a:lnTo>
                      <a:pt x="441192" y="263340"/>
                    </a:lnTo>
                    <a:lnTo>
                      <a:pt x="426379" y="274191"/>
                    </a:lnTo>
                    <a:lnTo>
                      <a:pt x="412361" y="285042"/>
                    </a:lnTo>
                    <a:lnTo>
                      <a:pt x="398342" y="296423"/>
                    </a:lnTo>
                    <a:lnTo>
                      <a:pt x="384588" y="308333"/>
                    </a:lnTo>
                    <a:lnTo>
                      <a:pt x="371098" y="320243"/>
                    </a:lnTo>
                    <a:lnTo>
                      <a:pt x="357608" y="332417"/>
                    </a:lnTo>
                    <a:lnTo>
                      <a:pt x="344648" y="344856"/>
                    </a:lnTo>
                    <a:lnTo>
                      <a:pt x="332216" y="358089"/>
                    </a:lnTo>
                    <a:lnTo>
                      <a:pt x="319784" y="371323"/>
                    </a:lnTo>
                    <a:lnTo>
                      <a:pt x="307617" y="384820"/>
                    </a:lnTo>
                    <a:lnTo>
                      <a:pt x="295979" y="398583"/>
                    </a:lnTo>
                    <a:lnTo>
                      <a:pt x="284870" y="412610"/>
                    </a:lnTo>
                    <a:lnTo>
                      <a:pt x="273761" y="427167"/>
                    </a:lnTo>
                    <a:lnTo>
                      <a:pt x="263181" y="441458"/>
                    </a:lnTo>
                    <a:lnTo>
                      <a:pt x="252865" y="456544"/>
                    </a:lnTo>
                    <a:lnTo>
                      <a:pt x="242814" y="471630"/>
                    </a:lnTo>
                    <a:lnTo>
                      <a:pt x="233027" y="486980"/>
                    </a:lnTo>
                    <a:lnTo>
                      <a:pt x="224034" y="502596"/>
                    </a:lnTo>
                    <a:lnTo>
                      <a:pt x="215041" y="518740"/>
                    </a:lnTo>
                    <a:lnTo>
                      <a:pt x="206577" y="534620"/>
                    </a:lnTo>
                    <a:lnTo>
                      <a:pt x="198377" y="551029"/>
                    </a:lnTo>
                    <a:lnTo>
                      <a:pt x="190707" y="567438"/>
                    </a:lnTo>
                    <a:lnTo>
                      <a:pt x="183301" y="584112"/>
                    </a:lnTo>
                    <a:lnTo>
                      <a:pt x="176424" y="601315"/>
                    </a:lnTo>
                    <a:lnTo>
                      <a:pt x="169811" y="618253"/>
                    </a:lnTo>
                    <a:lnTo>
                      <a:pt x="163992" y="635986"/>
                    </a:lnTo>
                    <a:lnTo>
                      <a:pt x="157908" y="653454"/>
                    </a:lnTo>
                    <a:lnTo>
                      <a:pt x="152883" y="670921"/>
                    </a:lnTo>
                    <a:lnTo>
                      <a:pt x="147857" y="689183"/>
                    </a:lnTo>
                    <a:lnTo>
                      <a:pt x="143625" y="707180"/>
                    </a:lnTo>
                    <a:lnTo>
                      <a:pt x="139393" y="725707"/>
                    </a:lnTo>
                    <a:lnTo>
                      <a:pt x="135955" y="743704"/>
                    </a:lnTo>
                    <a:lnTo>
                      <a:pt x="132781" y="762495"/>
                    </a:lnTo>
                    <a:lnTo>
                      <a:pt x="130400" y="781551"/>
                    </a:lnTo>
                    <a:lnTo>
                      <a:pt x="128019" y="800342"/>
                    </a:lnTo>
                    <a:lnTo>
                      <a:pt x="126168" y="819133"/>
                    </a:lnTo>
                    <a:lnTo>
                      <a:pt x="125110" y="838189"/>
                    </a:lnTo>
                    <a:lnTo>
                      <a:pt x="124316" y="857509"/>
                    </a:lnTo>
                    <a:lnTo>
                      <a:pt x="124052" y="877094"/>
                    </a:lnTo>
                    <a:lnTo>
                      <a:pt x="124316" y="896414"/>
                    </a:lnTo>
                    <a:lnTo>
                      <a:pt x="125110" y="915735"/>
                    </a:lnTo>
                    <a:lnTo>
                      <a:pt x="126168" y="934791"/>
                    </a:lnTo>
                    <a:lnTo>
                      <a:pt x="128019" y="953846"/>
                    </a:lnTo>
                    <a:lnTo>
                      <a:pt x="130400" y="972637"/>
                    </a:lnTo>
                    <a:lnTo>
                      <a:pt x="132781" y="991428"/>
                    </a:lnTo>
                    <a:lnTo>
                      <a:pt x="135955" y="1009955"/>
                    </a:lnTo>
                    <a:lnTo>
                      <a:pt x="139393" y="1028481"/>
                    </a:lnTo>
                    <a:lnTo>
                      <a:pt x="143625" y="1046743"/>
                    </a:lnTo>
                    <a:lnTo>
                      <a:pt x="147857" y="1065005"/>
                    </a:lnTo>
                    <a:lnTo>
                      <a:pt x="152883" y="1082737"/>
                    </a:lnTo>
                    <a:lnTo>
                      <a:pt x="157908" y="1100734"/>
                    </a:lnTo>
                    <a:lnTo>
                      <a:pt x="163992" y="1118202"/>
                    </a:lnTo>
                    <a:lnTo>
                      <a:pt x="169811" y="1135405"/>
                    </a:lnTo>
                    <a:lnTo>
                      <a:pt x="176424" y="1152608"/>
                    </a:lnTo>
                    <a:lnTo>
                      <a:pt x="183301" y="1169547"/>
                    </a:lnTo>
                    <a:lnTo>
                      <a:pt x="190707" y="1186485"/>
                    </a:lnTo>
                    <a:lnTo>
                      <a:pt x="198377" y="1203159"/>
                    </a:lnTo>
                    <a:lnTo>
                      <a:pt x="206577" y="1219568"/>
                    </a:lnTo>
                    <a:lnTo>
                      <a:pt x="215041" y="1235448"/>
                    </a:lnTo>
                    <a:lnTo>
                      <a:pt x="224034" y="1251592"/>
                    </a:lnTo>
                    <a:lnTo>
                      <a:pt x="233027" y="1267208"/>
                    </a:lnTo>
                    <a:lnTo>
                      <a:pt x="242814" y="1282558"/>
                    </a:lnTo>
                    <a:lnTo>
                      <a:pt x="252865" y="1297644"/>
                    </a:lnTo>
                    <a:lnTo>
                      <a:pt x="263181" y="1312200"/>
                    </a:lnTo>
                    <a:lnTo>
                      <a:pt x="273761" y="1327021"/>
                    </a:lnTo>
                    <a:lnTo>
                      <a:pt x="284870" y="1341578"/>
                    </a:lnTo>
                    <a:lnTo>
                      <a:pt x="295979" y="1355605"/>
                    </a:lnTo>
                    <a:lnTo>
                      <a:pt x="307617" y="1369368"/>
                    </a:lnTo>
                    <a:lnTo>
                      <a:pt x="319784" y="1382865"/>
                    </a:lnTo>
                    <a:lnTo>
                      <a:pt x="332216" y="1396099"/>
                    </a:lnTo>
                    <a:lnTo>
                      <a:pt x="344648" y="1408803"/>
                    </a:lnTo>
                    <a:lnTo>
                      <a:pt x="357608" y="1421771"/>
                    </a:lnTo>
                    <a:lnTo>
                      <a:pt x="371098" y="1433946"/>
                    </a:lnTo>
                    <a:lnTo>
                      <a:pt x="384588" y="1445855"/>
                    </a:lnTo>
                    <a:lnTo>
                      <a:pt x="398342" y="1457501"/>
                    </a:lnTo>
                    <a:lnTo>
                      <a:pt x="412361" y="1469146"/>
                    </a:lnTo>
                    <a:lnTo>
                      <a:pt x="426379" y="1479997"/>
                    </a:lnTo>
                    <a:lnTo>
                      <a:pt x="441192" y="1490848"/>
                    </a:lnTo>
                    <a:lnTo>
                      <a:pt x="456268" y="1501170"/>
                    </a:lnTo>
                    <a:lnTo>
                      <a:pt x="471345" y="1511227"/>
                    </a:lnTo>
                    <a:lnTo>
                      <a:pt x="486686" y="1520490"/>
                    </a:lnTo>
                    <a:lnTo>
                      <a:pt x="502292" y="1530018"/>
                    </a:lnTo>
                    <a:lnTo>
                      <a:pt x="517898" y="1538752"/>
                    </a:lnTo>
                    <a:lnTo>
                      <a:pt x="534297" y="1547221"/>
                    </a:lnTo>
                    <a:lnTo>
                      <a:pt x="550432" y="1555426"/>
                    </a:lnTo>
                    <a:lnTo>
                      <a:pt x="567095" y="1563101"/>
                    </a:lnTo>
                    <a:lnTo>
                      <a:pt x="583759" y="1570512"/>
                    </a:lnTo>
                    <a:lnTo>
                      <a:pt x="600687" y="1577393"/>
                    </a:lnTo>
                    <a:lnTo>
                      <a:pt x="617880" y="1583745"/>
                    </a:lnTo>
                    <a:lnTo>
                      <a:pt x="635337" y="1590097"/>
                    </a:lnTo>
                    <a:lnTo>
                      <a:pt x="653059" y="1595655"/>
                    </a:lnTo>
                    <a:lnTo>
                      <a:pt x="670516" y="1601213"/>
                    </a:lnTo>
                    <a:lnTo>
                      <a:pt x="688502" y="1605712"/>
                    </a:lnTo>
                    <a:lnTo>
                      <a:pt x="706489" y="1610476"/>
                    </a:lnTo>
                    <a:lnTo>
                      <a:pt x="725004" y="1614181"/>
                    </a:lnTo>
                    <a:lnTo>
                      <a:pt x="743255" y="1618151"/>
                    </a:lnTo>
                    <a:lnTo>
                      <a:pt x="762034" y="1620798"/>
                    </a:lnTo>
                    <a:lnTo>
                      <a:pt x="780550" y="1623709"/>
                    </a:lnTo>
                    <a:lnTo>
                      <a:pt x="799594" y="1625826"/>
                    </a:lnTo>
                    <a:lnTo>
                      <a:pt x="818374" y="1627414"/>
                    </a:lnTo>
                    <a:lnTo>
                      <a:pt x="837683" y="1628738"/>
                    </a:lnTo>
                    <a:lnTo>
                      <a:pt x="856991" y="1629267"/>
                    </a:lnTo>
                    <a:lnTo>
                      <a:pt x="876300" y="1629532"/>
                    </a:lnTo>
                    <a:lnTo>
                      <a:pt x="895873" y="1629267"/>
                    </a:lnTo>
                    <a:lnTo>
                      <a:pt x="914918" y="1628738"/>
                    </a:lnTo>
                    <a:lnTo>
                      <a:pt x="933962" y="1627414"/>
                    </a:lnTo>
                    <a:lnTo>
                      <a:pt x="953271" y="1625826"/>
                    </a:lnTo>
                    <a:lnTo>
                      <a:pt x="972050" y="1623709"/>
                    </a:lnTo>
                    <a:lnTo>
                      <a:pt x="990830" y="1620798"/>
                    </a:lnTo>
                    <a:lnTo>
                      <a:pt x="1009345" y="1618151"/>
                    </a:lnTo>
                    <a:lnTo>
                      <a:pt x="1027861" y="1614181"/>
                    </a:lnTo>
                    <a:lnTo>
                      <a:pt x="1045847" y="1610476"/>
                    </a:lnTo>
                    <a:lnTo>
                      <a:pt x="1064098" y="1605712"/>
                    </a:lnTo>
                    <a:lnTo>
                      <a:pt x="1082084" y="1601213"/>
                    </a:lnTo>
                    <a:lnTo>
                      <a:pt x="1099806" y="1595655"/>
                    </a:lnTo>
                    <a:lnTo>
                      <a:pt x="1117263" y="1590097"/>
                    </a:lnTo>
                    <a:lnTo>
                      <a:pt x="1134720" y="1583745"/>
                    </a:lnTo>
                    <a:lnTo>
                      <a:pt x="1151913" y="1577393"/>
                    </a:lnTo>
                    <a:lnTo>
                      <a:pt x="1168841" y="1570512"/>
                    </a:lnTo>
                    <a:lnTo>
                      <a:pt x="1185769" y="1563101"/>
                    </a:lnTo>
                    <a:lnTo>
                      <a:pt x="1201904" y="1555426"/>
                    </a:lnTo>
                    <a:lnTo>
                      <a:pt x="1218568" y="1547221"/>
                    </a:lnTo>
                    <a:lnTo>
                      <a:pt x="1234702" y="1538752"/>
                    </a:lnTo>
                    <a:lnTo>
                      <a:pt x="1250573" y="1530018"/>
                    </a:lnTo>
                    <a:lnTo>
                      <a:pt x="1265914" y="1520490"/>
                    </a:lnTo>
                    <a:lnTo>
                      <a:pt x="1281255" y="1511227"/>
                    </a:lnTo>
                    <a:lnTo>
                      <a:pt x="1296596" y="1501170"/>
                    </a:lnTo>
                    <a:lnTo>
                      <a:pt x="1311408" y="1490848"/>
                    </a:lnTo>
                    <a:lnTo>
                      <a:pt x="1325956" y="1479997"/>
                    </a:lnTo>
                    <a:lnTo>
                      <a:pt x="1340504" y="1469146"/>
                    </a:lnTo>
                    <a:lnTo>
                      <a:pt x="1354522" y="1457501"/>
                    </a:lnTo>
                    <a:lnTo>
                      <a:pt x="1368277" y="1445855"/>
                    </a:lnTo>
                    <a:lnTo>
                      <a:pt x="1381766" y="1433946"/>
                    </a:lnTo>
                    <a:lnTo>
                      <a:pt x="1394991" y="1421771"/>
                    </a:lnTo>
                    <a:lnTo>
                      <a:pt x="1407952" y="1408803"/>
                    </a:lnTo>
                    <a:lnTo>
                      <a:pt x="1420384" y="1396099"/>
                    </a:lnTo>
                    <a:lnTo>
                      <a:pt x="1432815" y="1382865"/>
                    </a:lnTo>
                    <a:lnTo>
                      <a:pt x="1444718" y="1369368"/>
                    </a:lnTo>
                    <a:lnTo>
                      <a:pt x="1456356" y="1355605"/>
                    </a:lnTo>
                    <a:lnTo>
                      <a:pt x="1467730" y="1341578"/>
                    </a:lnTo>
                    <a:lnTo>
                      <a:pt x="1479104" y="1327021"/>
                    </a:lnTo>
                    <a:lnTo>
                      <a:pt x="1489684" y="1312200"/>
                    </a:lnTo>
                    <a:lnTo>
                      <a:pt x="1499735" y="1297644"/>
                    </a:lnTo>
                    <a:lnTo>
                      <a:pt x="1509786" y="1282558"/>
                    </a:lnTo>
                    <a:lnTo>
                      <a:pt x="1519308" y="1267208"/>
                    </a:lnTo>
                    <a:lnTo>
                      <a:pt x="1528830" y="1251592"/>
                    </a:lnTo>
                    <a:lnTo>
                      <a:pt x="1537559" y="1235448"/>
                    </a:lnTo>
                    <a:lnTo>
                      <a:pt x="1546023" y="1219568"/>
                    </a:lnTo>
                    <a:lnTo>
                      <a:pt x="1554223" y="1203159"/>
                    </a:lnTo>
                    <a:lnTo>
                      <a:pt x="1561893" y="1186485"/>
                    </a:lnTo>
                    <a:lnTo>
                      <a:pt x="1569299" y="1169547"/>
                    </a:lnTo>
                    <a:lnTo>
                      <a:pt x="1576176" y="1152608"/>
                    </a:lnTo>
                    <a:lnTo>
                      <a:pt x="1582789" y="1135405"/>
                    </a:lnTo>
                    <a:lnTo>
                      <a:pt x="1588873" y="1118202"/>
                    </a:lnTo>
                    <a:lnTo>
                      <a:pt x="1594692" y="1100734"/>
                    </a:lnTo>
                    <a:lnTo>
                      <a:pt x="1599982" y="1082737"/>
                    </a:lnTo>
                    <a:lnTo>
                      <a:pt x="1604743" y="1065005"/>
                    </a:lnTo>
                    <a:lnTo>
                      <a:pt x="1608975" y="1046743"/>
                    </a:lnTo>
                    <a:lnTo>
                      <a:pt x="1613207" y="1028481"/>
                    </a:lnTo>
                    <a:lnTo>
                      <a:pt x="1616645" y="1009955"/>
                    </a:lnTo>
                    <a:lnTo>
                      <a:pt x="1619555" y="991428"/>
                    </a:lnTo>
                    <a:lnTo>
                      <a:pt x="1622464" y="972637"/>
                    </a:lnTo>
                    <a:lnTo>
                      <a:pt x="1624581" y="953846"/>
                    </a:lnTo>
                    <a:lnTo>
                      <a:pt x="1626168" y="934791"/>
                    </a:lnTo>
                    <a:lnTo>
                      <a:pt x="1627490" y="915735"/>
                    </a:lnTo>
                    <a:lnTo>
                      <a:pt x="1628019" y="896414"/>
                    </a:lnTo>
                    <a:lnTo>
                      <a:pt x="1628548" y="877094"/>
                    </a:lnTo>
                    <a:lnTo>
                      <a:pt x="1628019" y="857509"/>
                    </a:lnTo>
                    <a:lnTo>
                      <a:pt x="1627490" y="838189"/>
                    </a:lnTo>
                    <a:lnTo>
                      <a:pt x="1626168" y="819133"/>
                    </a:lnTo>
                    <a:lnTo>
                      <a:pt x="1624581" y="800342"/>
                    </a:lnTo>
                    <a:lnTo>
                      <a:pt x="1622464" y="781551"/>
                    </a:lnTo>
                    <a:lnTo>
                      <a:pt x="1619555" y="762495"/>
                    </a:lnTo>
                    <a:lnTo>
                      <a:pt x="1616645" y="743704"/>
                    </a:lnTo>
                    <a:lnTo>
                      <a:pt x="1613207" y="725707"/>
                    </a:lnTo>
                    <a:lnTo>
                      <a:pt x="1608975" y="707180"/>
                    </a:lnTo>
                    <a:lnTo>
                      <a:pt x="1604743" y="689183"/>
                    </a:lnTo>
                    <a:lnTo>
                      <a:pt x="1599982" y="670921"/>
                    </a:lnTo>
                    <a:lnTo>
                      <a:pt x="1594692" y="653454"/>
                    </a:lnTo>
                    <a:lnTo>
                      <a:pt x="1588873" y="635986"/>
                    </a:lnTo>
                    <a:lnTo>
                      <a:pt x="1582789" y="618253"/>
                    </a:lnTo>
                    <a:lnTo>
                      <a:pt x="1576176" y="601315"/>
                    </a:lnTo>
                    <a:lnTo>
                      <a:pt x="1569299" y="584112"/>
                    </a:lnTo>
                    <a:lnTo>
                      <a:pt x="1561893" y="567438"/>
                    </a:lnTo>
                    <a:lnTo>
                      <a:pt x="1554223" y="551029"/>
                    </a:lnTo>
                    <a:lnTo>
                      <a:pt x="1546023" y="534620"/>
                    </a:lnTo>
                    <a:lnTo>
                      <a:pt x="1537559" y="518740"/>
                    </a:lnTo>
                    <a:lnTo>
                      <a:pt x="1528830" y="502596"/>
                    </a:lnTo>
                    <a:lnTo>
                      <a:pt x="1519308" y="486980"/>
                    </a:lnTo>
                    <a:lnTo>
                      <a:pt x="1509786" y="471630"/>
                    </a:lnTo>
                    <a:lnTo>
                      <a:pt x="1499735" y="456544"/>
                    </a:lnTo>
                    <a:lnTo>
                      <a:pt x="1489684" y="441458"/>
                    </a:lnTo>
                    <a:lnTo>
                      <a:pt x="1479104" y="427167"/>
                    </a:lnTo>
                    <a:lnTo>
                      <a:pt x="1467730" y="412610"/>
                    </a:lnTo>
                    <a:lnTo>
                      <a:pt x="1456356" y="398583"/>
                    </a:lnTo>
                    <a:lnTo>
                      <a:pt x="1444718" y="384820"/>
                    </a:lnTo>
                    <a:lnTo>
                      <a:pt x="1432815" y="371323"/>
                    </a:lnTo>
                    <a:lnTo>
                      <a:pt x="1420384" y="358089"/>
                    </a:lnTo>
                    <a:lnTo>
                      <a:pt x="1407952" y="344856"/>
                    </a:lnTo>
                    <a:lnTo>
                      <a:pt x="1394991" y="332417"/>
                    </a:lnTo>
                    <a:lnTo>
                      <a:pt x="1381766" y="320243"/>
                    </a:lnTo>
                    <a:lnTo>
                      <a:pt x="1368277" y="308333"/>
                    </a:lnTo>
                    <a:lnTo>
                      <a:pt x="1354522" y="296423"/>
                    </a:lnTo>
                    <a:lnTo>
                      <a:pt x="1340504" y="285042"/>
                    </a:lnTo>
                    <a:lnTo>
                      <a:pt x="1325956" y="274191"/>
                    </a:lnTo>
                    <a:lnTo>
                      <a:pt x="1311408" y="263340"/>
                    </a:lnTo>
                    <a:lnTo>
                      <a:pt x="1296596" y="253018"/>
                    </a:lnTo>
                    <a:lnTo>
                      <a:pt x="1281255" y="242961"/>
                    </a:lnTo>
                    <a:lnTo>
                      <a:pt x="1265914" y="233698"/>
                    </a:lnTo>
                    <a:lnTo>
                      <a:pt x="1250573" y="224170"/>
                    </a:lnTo>
                    <a:lnTo>
                      <a:pt x="1234702" y="215436"/>
                    </a:lnTo>
                    <a:lnTo>
                      <a:pt x="1218568" y="206967"/>
                    </a:lnTo>
                    <a:lnTo>
                      <a:pt x="1201904" y="198762"/>
                    </a:lnTo>
                    <a:lnTo>
                      <a:pt x="1185769" y="191087"/>
                    </a:lnTo>
                    <a:lnTo>
                      <a:pt x="1168841" y="183412"/>
                    </a:lnTo>
                    <a:lnTo>
                      <a:pt x="1151913" y="176530"/>
                    </a:lnTo>
                    <a:lnTo>
                      <a:pt x="1134720" y="169914"/>
                    </a:lnTo>
                    <a:lnTo>
                      <a:pt x="1117263" y="164091"/>
                    </a:lnTo>
                    <a:lnTo>
                      <a:pt x="1099806" y="158269"/>
                    </a:lnTo>
                    <a:lnTo>
                      <a:pt x="1082084" y="152975"/>
                    </a:lnTo>
                    <a:lnTo>
                      <a:pt x="1064098" y="147947"/>
                    </a:lnTo>
                    <a:lnTo>
                      <a:pt x="1045847" y="143712"/>
                    </a:lnTo>
                    <a:lnTo>
                      <a:pt x="1027861" y="139478"/>
                    </a:lnTo>
                    <a:lnTo>
                      <a:pt x="1009345" y="136037"/>
                    </a:lnTo>
                    <a:lnTo>
                      <a:pt x="990830" y="132861"/>
                    </a:lnTo>
                    <a:lnTo>
                      <a:pt x="972050" y="130479"/>
                    </a:lnTo>
                    <a:lnTo>
                      <a:pt x="953271" y="128362"/>
                    </a:lnTo>
                    <a:lnTo>
                      <a:pt x="933962" y="126774"/>
                    </a:lnTo>
                    <a:lnTo>
                      <a:pt x="914918" y="125450"/>
                    </a:lnTo>
                    <a:lnTo>
                      <a:pt x="895873" y="124392"/>
                    </a:lnTo>
                    <a:lnTo>
                      <a:pt x="876300" y="124392"/>
                    </a:lnTo>
                    <a:lnTo>
                      <a:pt x="856991" y="124392"/>
                    </a:lnTo>
                    <a:close/>
                    <a:moveTo>
                      <a:pt x="876300" y="0"/>
                    </a:moveTo>
                    <a:lnTo>
                      <a:pt x="899048" y="265"/>
                    </a:lnTo>
                    <a:lnTo>
                      <a:pt x="921266" y="1323"/>
                    </a:lnTo>
                    <a:lnTo>
                      <a:pt x="943749" y="2382"/>
                    </a:lnTo>
                    <a:lnTo>
                      <a:pt x="965702" y="4764"/>
                    </a:lnTo>
                    <a:lnTo>
                      <a:pt x="987656" y="7146"/>
                    </a:lnTo>
                    <a:lnTo>
                      <a:pt x="1009610" y="10057"/>
                    </a:lnTo>
                    <a:lnTo>
                      <a:pt x="1031299" y="13763"/>
                    </a:lnTo>
                    <a:lnTo>
                      <a:pt x="1052724" y="17997"/>
                    </a:lnTo>
                    <a:lnTo>
                      <a:pt x="1074149" y="22496"/>
                    </a:lnTo>
                    <a:lnTo>
                      <a:pt x="1095045" y="27525"/>
                    </a:lnTo>
                    <a:lnTo>
                      <a:pt x="1115940" y="33348"/>
                    </a:lnTo>
                    <a:lnTo>
                      <a:pt x="1136572" y="39435"/>
                    </a:lnTo>
                    <a:lnTo>
                      <a:pt x="1157203" y="46051"/>
                    </a:lnTo>
                    <a:lnTo>
                      <a:pt x="1177305" y="53197"/>
                    </a:lnTo>
                    <a:lnTo>
                      <a:pt x="1197407" y="60873"/>
                    </a:lnTo>
                    <a:lnTo>
                      <a:pt x="1216981" y="69077"/>
                    </a:lnTo>
                    <a:lnTo>
                      <a:pt x="1236818" y="77811"/>
                    </a:lnTo>
                    <a:lnTo>
                      <a:pt x="1255863" y="86545"/>
                    </a:lnTo>
                    <a:lnTo>
                      <a:pt x="1274907" y="96337"/>
                    </a:lnTo>
                    <a:lnTo>
                      <a:pt x="1293687" y="105865"/>
                    </a:lnTo>
                    <a:lnTo>
                      <a:pt x="1312202" y="116452"/>
                    </a:lnTo>
                    <a:lnTo>
                      <a:pt x="1330453" y="127303"/>
                    </a:lnTo>
                    <a:lnTo>
                      <a:pt x="1348439" y="138154"/>
                    </a:lnTo>
                    <a:lnTo>
                      <a:pt x="1365896" y="149799"/>
                    </a:lnTo>
                    <a:lnTo>
                      <a:pt x="1383353" y="162239"/>
                    </a:lnTo>
                    <a:lnTo>
                      <a:pt x="1400282" y="174413"/>
                    </a:lnTo>
                    <a:lnTo>
                      <a:pt x="1416945" y="187117"/>
                    </a:lnTo>
                    <a:lnTo>
                      <a:pt x="1433609" y="200615"/>
                    </a:lnTo>
                    <a:lnTo>
                      <a:pt x="1449479" y="214113"/>
                    </a:lnTo>
                    <a:lnTo>
                      <a:pt x="1465085" y="228404"/>
                    </a:lnTo>
                    <a:lnTo>
                      <a:pt x="1480426" y="242432"/>
                    </a:lnTo>
                    <a:lnTo>
                      <a:pt x="1495503" y="257253"/>
                    </a:lnTo>
                    <a:lnTo>
                      <a:pt x="1510315" y="272074"/>
                    </a:lnTo>
                    <a:lnTo>
                      <a:pt x="1524863" y="287424"/>
                    </a:lnTo>
                    <a:lnTo>
                      <a:pt x="1538881" y="303569"/>
                    </a:lnTo>
                    <a:lnTo>
                      <a:pt x="1552371" y="319449"/>
                    </a:lnTo>
                    <a:lnTo>
                      <a:pt x="1565596" y="335858"/>
                    </a:lnTo>
                    <a:lnTo>
                      <a:pt x="1578292" y="352796"/>
                    </a:lnTo>
                    <a:lnTo>
                      <a:pt x="1590724" y="369735"/>
                    </a:lnTo>
                    <a:lnTo>
                      <a:pt x="1602627" y="386938"/>
                    </a:lnTo>
                    <a:lnTo>
                      <a:pt x="1614265" y="404935"/>
                    </a:lnTo>
                    <a:lnTo>
                      <a:pt x="1625639" y="422667"/>
                    </a:lnTo>
                    <a:lnTo>
                      <a:pt x="1636219" y="440929"/>
                    </a:lnTo>
                    <a:lnTo>
                      <a:pt x="1646534" y="459455"/>
                    </a:lnTo>
                    <a:lnTo>
                      <a:pt x="1656585" y="478247"/>
                    </a:lnTo>
                    <a:lnTo>
                      <a:pt x="1666108" y="497038"/>
                    </a:lnTo>
                    <a:lnTo>
                      <a:pt x="1675101" y="516358"/>
                    </a:lnTo>
                    <a:lnTo>
                      <a:pt x="1683565" y="535943"/>
                    </a:lnTo>
                    <a:lnTo>
                      <a:pt x="1691764" y="555528"/>
                    </a:lnTo>
                    <a:lnTo>
                      <a:pt x="1699170" y="575643"/>
                    </a:lnTo>
                    <a:lnTo>
                      <a:pt x="1706577" y="596022"/>
                    </a:lnTo>
                    <a:lnTo>
                      <a:pt x="1712925" y="616401"/>
                    </a:lnTo>
                    <a:lnTo>
                      <a:pt x="1719273" y="637309"/>
                    </a:lnTo>
                    <a:lnTo>
                      <a:pt x="1725092" y="658218"/>
                    </a:lnTo>
                    <a:lnTo>
                      <a:pt x="1730382" y="679126"/>
                    </a:lnTo>
                    <a:lnTo>
                      <a:pt x="1734614" y="700564"/>
                    </a:lnTo>
                    <a:lnTo>
                      <a:pt x="1739111" y="721737"/>
                    </a:lnTo>
                    <a:lnTo>
                      <a:pt x="1742549" y="743439"/>
                    </a:lnTo>
                    <a:lnTo>
                      <a:pt x="1745723" y="765406"/>
                    </a:lnTo>
                    <a:lnTo>
                      <a:pt x="1748104" y="787373"/>
                    </a:lnTo>
                    <a:lnTo>
                      <a:pt x="1749955" y="809605"/>
                    </a:lnTo>
                    <a:lnTo>
                      <a:pt x="1751542" y="831837"/>
                    </a:lnTo>
                    <a:lnTo>
                      <a:pt x="1752336" y="854598"/>
                    </a:lnTo>
                    <a:lnTo>
                      <a:pt x="1752600" y="877094"/>
                    </a:lnTo>
                    <a:lnTo>
                      <a:pt x="1752336" y="899590"/>
                    </a:lnTo>
                    <a:lnTo>
                      <a:pt x="1751542" y="922351"/>
                    </a:lnTo>
                    <a:lnTo>
                      <a:pt x="1749955" y="944583"/>
                    </a:lnTo>
                    <a:lnTo>
                      <a:pt x="1748104" y="966550"/>
                    </a:lnTo>
                    <a:lnTo>
                      <a:pt x="1745723" y="988782"/>
                    </a:lnTo>
                    <a:lnTo>
                      <a:pt x="1742549" y="1010220"/>
                    </a:lnTo>
                    <a:lnTo>
                      <a:pt x="1739111" y="1031922"/>
                    </a:lnTo>
                    <a:lnTo>
                      <a:pt x="1734614" y="1053624"/>
                    </a:lnTo>
                    <a:lnTo>
                      <a:pt x="1730382" y="1075062"/>
                    </a:lnTo>
                    <a:lnTo>
                      <a:pt x="1725092" y="1095970"/>
                    </a:lnTo>
                    <a:lnTo>
                      <a:pt x="1719273" y="1116879"/>
                    </a:lnTo>
                    <a:lnTo>
                      <a:pt x="1712925" y="1137523"/>
                    </a:lnTo>
                    <a:lnTo>
                      <a:pt x="1706577" y="1157902"/>
                    </a:lnTo>
                    <a:lnTo>
                      <a:pt x="1699170" y="1178016"/>
                    </a:lnTo>
                    <a:lnTo>
                      <a:pt x="1691764" y="1198130"/>
                    </a:lnTo>
                    <a:lnTo>
                      <a:pt x="1683565" y="1217980"/>
                    </a:lnTo>
                    <a:lnTo>
                      <a:pt x="1675101" y="1237565"/>
                    </a:lnTo>
                    <a:lnTo>
                      <a:pt x="1666108" y="1256886"/>
                    </a:lnTo>
                    <a:lnTo>
                      <a:pt x="1656585" y="1275941"/>
                    </a:lnTo>
                    <a:lnTo>
                      <a:pt x="1646534" y="1294733"/>
                    </a:lnTo>
                    <a:lnTo>
                      <a:pt x="1636219" y="1313259"/>
                    </a:lnTo>
                    <a:lnTo>
                      <a:pt x="1625639" y="1331521"/>
                    </a:lnTo>
                    <a:lnTo>
                      <a:pt x="1614265" y="1349253"/>
                    </a:lnTo>
                    <a:lnTo>
                      <a:pt x="1602627" y="1366986"/>
                    </a:lnTo>
                    <a:lnTo>
                      <a:pt x="1590724" y="1384453"/>
                    </a:lnTo>
                    <a:lnTo>
                      <a:pt x="1578292" y="1401392"/>
                    </a:lnTo>
                    <a:lnTo>
                      <a:pt x="1565596" y="1418066"/>
                    </a:lnTo>
                    <a:lnTo>
                      <a:pt x="1552371" y="1434475"/>
                    </a:lnTo>
                    <a:lnTo>
                      <a:pt x="1538881" y="1450619"/>
                    </a:lnTo>
                    <a:lnTo>
                      <a:pt x="1524863" y="1466234"/>
                    </a:lnTo>
                    <a:lnTo>
                      <a:pt x="1510315" y="1481585"/>
                    </a:lnTo>
                    <a:lnTo>
                      <a:pt x="1495503" y="1496671"/>
                    </a:lnTo>
                    <a:lnTo>
                      <a:pt x="1480426" y="1511492"/>
                    </a:lnTo>
                    <a:lnTo>
                      <a:pt x="1465085" y="1525784"/>
                    </a:lnTo>
                    <a:lnTo>
                      <a:pt x="1449479" y="1540075"/>
                    </a:lnTo>
                    <a:lnTo>
                      <a:pt x="1433609" y="1553573"/>
                    </a:lnTo>
                    <a:lnTo>
                      <a:pt x="1416945" y="1566542"/>
                    </a:lnTo>
                    <a:lnTo>
                      <a:pt x="1400282" y="1579510"/>
                    </a:lnTo>
                    <a:lnTo>
                      <a:pt x="1383353" y="1591949"/>
                    </a:lnTo>
                    <a:lnTo>
                      <a:pt x="1365896" y="1603859"/>
                    </a:lnTo>
                    <a:lnTo>
                      <a:pt x="1348439" y="1615505"/>
                    </a:lnTo>
                    <a:lnTo>
                      <a:pt x="1330453" y="1626885"/>
                    </a:lnTo>
                    <a:lnTo>
                      <a:pt x="1312202" y="1637472"/>
                    </a:lnTo>
                    <a:lnTo>
                      <a:pt x="1293687" y="1647793"/>
                    </a:lnTo>
                    <a:lnTo>
                      <a:pt x="1274907" y="1657851"/>
                    </a:lnTo>
                    <a:lnTo>
                      <a:pt x="1255863" y="1667379"/>
                    </a:lnTo>
                    <a:lnTo>
                      <a:pt x="1236818" y="1676377"/>
                    </a:lnTo>
                    <a:lnTo>
                      <a:pt x="1216981" y="1684846"/>
                    </a:lnTo>
                    <a:lnTo>
                      <a:pt x="1197407" y="1693051"/>
                    </a:lnTo>
                    <a:lnTo>
                      <a:pt x="1177305" y="1700726"/>
                    </a:lnTo>
                    <a:lnTo>
                      <a:pt x="1157203" y="1707607"/>
                    </a:lnTo>
                    <a:lnTo>
                      <a:pt x="1136572" y="1714753"/>
                    </a:lnTo>
                    <a:lnTo>
                      <a:pt x="1115940" y="1720576"/>
                    </a:lnTo>
                    <a:lnTo>
                      <a:pt x="1095045" y="1726134"/>
                    </a:lnTo>
                    <a:lnTo>
                      <a:pt x="1074149" y="1731427"/>
                    </a:lnTo>
                    <a:lnTo>
                      <a:pt x="1052724" y="1736191"/>
                    </a:lnTo>
                    <a:lnTo>
                      <a:pt x="1031299" y="1740426"/>
                    </a:lnTo>
                    <a:lnTo>
                      <a:pt x="1009610" y="1743866"/>
                    </a:lnTo>
                    <a:lnTo>
                      <a:pt x="987656" y="1747042"/>
                    </a:lnTo>
                    <a:lnTo>
                      <a:pt x="965702" y="1749424"/>
                    </a:lnTo>
                    <a:lnTo>
                      <a:pt x="943749" y="1751277"/>
                    </a:lnTo>
                    <a:lnTo>
                      <a:pt x="921266" y="1752865"/>
                    </a:lnTo>
                    <a:lnTo>
                      <a:pt x="899048" y="1753923"/>
                    </a:lnTo>
                    <a:lnTo>
                      <a:pt x="876300" y="1754188"/>
                    </a:lnTo>
                    <a:lnTo>
                      <a:pt x="853817" y="1753923"/>
                    </a:lnTo>
                    <a:lnTo>
                      <a:pt x="831335" y="1752865"/>
                    </a:lnTo>
                    <a:lnTo>
                      <a:pt x="809116" y="1751277"/>
                    </a:lnTo>
                    <a:lnTo>
                      <a:pt x="786898" y="1749424"/>
                    </a:lnTo>
                    <a:lnTo>
                      <a:pt x="764944" y="1747042"/>
                    </a:lnTo>
                    <a:lnTo>
                      <a:pt x="742990" y="1743866"/>
                    </a:lnTo>
                    <a:lnTo>
                      <a:pt x="721301" y="1740426"/>
                    </a:lnTo>
                    <a:lnTo>
                      <a:pt x="699876" y="1736191"/>
                    </a:lnTo>
                    <a:lnTo>
                      <a:pt x="678716" y="1731427"/>
                    </a:lnTo>
                    <a:lnTo>
                      <a:pt x="657820" y="1726134"/>
                    </a:lnTo>
                    <a:lnTo>
                      <a:pt x="636660" y="1720576"/>
                    </a:lnTo>
                    <a:lnTo>
                      <a:pt x="616028" y="1714753"/>
                    </a:lnTo>
                    <a:lnTo>
                      <a:pt x="595662" y="1707607"/>
                    </a:lnTo>
                    <a:lnTo>
                      <a:pt x="575295" y="1700726"/>
                    </a:lnTo>
                    <a:lnTo>
                      <a:pt x="555193" y="1693051"/>
                    </a:lnTo>
                    <a:lnTo>
                      <a:pt x="535619" y="1684846"/>
                    </a:lnTo>
                    <a:lnTo>
                      <a:pt x="516046" y="1676377"/>
                    </a:lnTo>
                    <a:lnTo>
                      <a:pt x="496737" y="1667379"/>
                    </a:lnTo>
                    <a:lnTo>
                      <a:pt x="477958" y="1657851"/>
                    </a:lnTo>
                    <a:lnTo>
                      <a:pt x="458913" y="1647793"/>
                    </a:lnTo>
                    <a:lnTo>
                      <a:pt x="440663" y="1637472"/>
                    </a:lnTo>
                    <a:lnTo>
                      <a:pt x="422412" y="1626885"/>
                    </a:lnTo>
                    <a:lnTo>
                      <a:pt x="404161" y="1615505"/>
                    </a:lnTo>
                    <a:lnTo>
                      <a:pt x="386704" y="1603859"/>
                    </a:lnTo>
                    <a:lnTo>
                      <a:pt x="369511" y="1591949"/>
                    </a:lnTo>
                    <a:lnTo>
                      <a:pt x="352318" y="1579510"/>
                    </a:lnTo>
                    <a:lnTo>
                      <a:pt x="335655" y="1566542"/>
                    </a:lnTo>
                    <a:lnTo>
                      <a:pt x="319255" y="1553573"/>
                    </a:lnTo>
                    <a:lnTo>
                      <a:pt x="303121" y="1540075"/>
                    </a:lnTo>
                    <a:lnTo>
                      <a:pt x="287251" y="1525784"/>
                    </a:lnTo>
                    <a:lnTo>
                      <a:pt x="271909" y="1511492"/>
                    </a:lnTo>
                    <a:lnTo>
                      <a:pt x="256833" y="1496671"/>
                    </a:lnTo>
                    <a:lnTo>
                      <a:pt x="242285" y="1481585"/>
                    </a:lnTo>
                    <a:lnTo>
                      <a:pt x="227737" y="1466234"/>
                    </a:lnTo>
                    <a:lnTo>
                      <a:pt x="213983" y="1450619"/>
                    </a:lnTo>
                    <a:lnTo>
                      <a:pt x="200229" y="1434475"/>
                    </a:lnTo>
                    <a:lnTo>
                      <a:pt x="187004" y="1418066"/>
                    </a:lnTo>
                    <a:lnTo>
                      <a:pt x="174308" y="1401392"/>
                    </a:lnTo>
                    <a:lnTo>
                      <a:pt x="161876" y="1384453"/>
                    </a:lnTo>
                    <a:lnTo>
                      <a:pt x="149709" y="1366986"/>
                    </a:lnTo>
                    <a:lnTo>
                      <a:pt x="138071" y="1349253"/>
                    </a:lnTo>
                    <a:lnTo>
                      <a:pt x="126961" y="1331521"/>
                    </a:lnTo>
                    <a:lnTo>
                      <a:pt x="116117" y="1313259"/>
                    </a:lnTo>
                    <a:lnTo>
                      <a:pt x="105801" y="1294733"/>
                    </a:lnTo>
                    <a:lnTo>
                      <a:pt x="95750" y="1275941"/>
                    </a:lnTo>
                    <a:lnTo>
                      <a:pt x="86492" y="1256886"/>
                    </a:lnTo>
                    <a:lnTo>
                      <a:pt x="77499" y="1237565"/>
                    </a:lnTo>
                    <a:lnTo>
                      <a:pt x="69035" y="1217980"/>
                    </a:lnTo>
                    <a:lnTo>
                      <a:pt x="60836" y="1198130"/>
                    </a:lnTo>
                    <a:lnTo>
                      <a:pt x="53165" y="1178016"/>
                    </a:lnTo>
                    <a:lnTo>
                      <a:pt x="46023" y="1157902"/>
                    </a:lnTo>
                    <a:lnTo>
                      <a:pt x="39411" y="1137523"/>
                    </a:lnTo>
                    <a:lnTo>
                      <a:pt x="33327" y="1116879"/>
                    </a:lnTo>
                    <a:lnTo>
                      <a:pt x="27508" y="1095970"/>
                    </a:lnTo>
                    <a:lnTo>
                      <a:pt x="22483" y="1075062"/>
                    </a:lnTo>
                    <a:lnTo>
                      <a:pt x="17721" y="1053624"/>
                    </a:lnTo>
                    <a:lnTo>
                      <a:pt x="13754" y="1031922"/>
                    </a:lnTo>
                    <a:lnTo>
                      <a:pt x="10051" y="1010220"/>
                    </a:lnTo>
                    <a:lnTo>
                      <a:pt x="6877" y="988782"/>
                    </a:lnTo>
                    <a:lnTo>
                      <a:pt x="4496" y="966550"/>
                    </a:lnTo>
                    <a:lnTo>
                      <a:pt x="2380" y="944583"/>
                    </a:lnTo>
                    <a:lnTo>
                      <a:pt x="1322" y="922351"/>
                    </a:lnTo>
                    <a:lnTo>
                      <a:pt x="264" y="899590"/>
                    </a:lnTo>
                    <a:lnTo>
                      <a:pt x="0" y="877094"/>
                    </a:lnTo>
                    <a:lnTo>
                      <a:pt x="264" y="854598"/>
                    </a:lnTo>
                    <a:lnTo>
                      <a:pt x="1322" y="831837"/>
                    </a:lnTo>
                    <a:lnTo>
                      <a:pt x="2380" y="809605"/>
                    </a:lnTo>
                    <a:lnTo>
                      <a:pt x="4496" y="787373"/>
                    </a:lnTo>
                    <a:lnTo>
                      <a:pt x="6877" y="765406"/>
                    </a:lnTo>
                    <a:lnTo>
                      <a:pt x="10051" y="743439"/>
                    </a:lnTo>
                    <a:lnTo>
                      <a:pt x="13754" y="721737"/>
                    </a:lnTo>
                    <a:lnTo>
                      <a:pt x="17721" y="700564"/>
                    </a:lnTo>
                    <a:lnTo>
                      <a:pt x="22483" y="679126"/>
                    </a:lnTo>
                    <a:lnTo>
                      <a:pt x="27508" y="658218"/>
                    </a:lnTo>
                    <a:lnTo>
                      <a:pt x="33327" y="637309"/>
                    </a:lnTo>
                    <a:lnTo>
                      <a:pt x="39411" y="616401"/>
                    </a:lnTo>
                    <a:lnTo>
                      <a:pt x="46023" y="596022"/>
                    </a:lnTo>
                    <a:lnTo>
                      <a:pt x="53165" y="575643"/>
                    </a:lnTo>
                    <a:lnTo>
                      <a:pt x="60836" y="555528"/>
                    </a:lnTo>
                    <a:lnTo>
                      <a:pt x="69035" y="535943"/>
                    </a:lnTo>
                    <a:lnTo>
                      <a:pt x="77499" y="516358"/>
                    </a:lnTo>
                    <a:lnTo>
                      <a:pt x="86492" y="497038"/>
                    </a:lnTo>
                    <a:lnTo>
                      <a:pt x="95750" y="478247"/>
                    </a:lnTo>
                    <a:lnTo>
                      <a:pt x="105801" y="459455"/>
                    </a:lnTo>
                    <a:lnTo>
                      <a:pt x="116117" y="440929"/>
                    </a:lnTo>
                    <a:lnTo>
                      <a:pt x="126961" y="422667"/>
                    </a:lnTo>
                    <a:lnTo>
                      <a:pt x="138071" y="404935"/>
                    </a:lnTo>
                    <a:lnTo>
                      <a:pt x="149709" y="386938"/>
                    </a:lnTo>
                    <a:lnTo>
                      <a:pt x="161876" y="369735"/>
                    </a:lnTo>
                    <a:lnTo>
                      <a:pt x="174308" y="352796"/>
                    </a:lnTo>
                    <a:lnTo>
                      <a:pt x="187004" y="335858"/>
                    </a:lnTo>
                    <a:lnTo>
                      <a:pt x="200229" y="319449"/>
                    </a:lnTo>
                    <a:lnTo>
                      <a:pt x="213983" y="303569"/>
                    </a:lnTo>
                    <a:lnTo>
                      <a:pt x="227737" y="287424"/>
                    </a:lnTo>
                    <a:lnTo>
                      <a:pt x="242285" y="272074"/>
                    </a:lnTo>
                    <a:lnTo>
                      <a:pt x="256833" y="257253"/>
                    </a:lnTo>
                    <a:lnTo>
                      <a:pt x="271909" y="242432"/>
                    </a:lnTo>
                    <a:lnTo>
                      <a:pt x="287251" y="228404"/>
                    </a:lnTo>
                    <a:lnTo>
                      <a:pt x="303121" y="214113"/>
                    </a:lnTo>
                    <a:lnTo>
                      <a:pt x="319255" y="200615"/>
                    </a:lnTo>
                    <a:lnTo>
                      <a:pt x="335655" y="187117"/>
                    </a:lnTo>
                    <a:lnTo>
                      <a:pt x="352318" y="174413"/>
                    </a:lnTo>
                    <a:lnTo>
                      <a:pt x="369511" y="162239"/>
                    </a:lnTo>
                    <a:lnTo>
                      <a:pt x="386704" y="149799"/>
                    </a:lnTo>
                    <a:lnTo>
                      <a:pt x="404161" y="138154"/>
                    </a:lnTo>
                    <a:lnTo>
                      <a:pt x="422412" y="127303"/>
                    </a:lnTo>
                    <a:lnTo>
                      <a:pt x="440663" y="116452"/>
                    </a:lnTo>
                    <a:lnTo>
                      <a:pt x="458913" y="105865"/>
                    </a:lnTo>
                    <a:lnTo>
                      <a:pt x="477958" y="96337"/>
                    </a:lnTo>
                    <a:lnTo>
                      <a:pt x="496737" y="86545"/>
                    </a:lnTo>
                    <a:lnTo>
                      <a:pt x="516046" y="77811"/>
                    </a:lnTo>
                    <a:lnTo>
                      <a:pt x="535619" y="69077"/>
                    </a:lnTo>
                    <a:lnTo>
                      <a:pt x="555193" y="60873"/>
                    </a:lnTo>
                    <a:lnTo>
                      <a:pt x="575295" y="53197"/>
                    </a:lnTo>
                    <a:lnTo>
                      <a:pt x="595662" y="46051"/>
                    </a:lnTo>
                    <a:lnTo>
                      <a:pt x="616028" y="39435"/>
                    </a:lnTo>
                    <a:lnTo>
                      <a:pt x="636660" y="33348"/>
                    </a:lnTo>
                    <a:lnTo>
                      <a:pt x="657820" y="27525"/>
                    </a:lnTo>
                    <a:lnTo>
                      <a:pt x="678716" y="22496"/>
                    </a:lnTo>
                    <a:lnTo>
                      <a:pt x="699876" y="17997"/>
                    </a:lnTo>
                    <a:lnTo>
                      <a:pt x="721301" y="13763"/>
                    </a:lnTo>
                    <a:lnTo>
                      <a:pt x="742990" y="10057"/>
                    </a:lnTo>
                    <a:lnTo>
                      <a:pt x="764944" y="7146"/>
                    </a:lnTo>
                    <a:lnTo>
                      <a:pt x="786898" y="4764"/>
                    </a:lnTo>
                    <a:lnTo>
                      <a:pt x="809116" y="2382"/>
                    </a:lnTo>
                    <a:lnTo>
                      <a:pt x="831335" y="1323"/>
                    </a:lnTo>
                    <a:lnTo>
                      <a:pt x="853817" y="265"/>
                    </a:lnTo>
                    <a:lnTo>
                      <a:pt x="8763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sz="200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文本框 60"/>
              <p:cNvSpPr txBox="1"/>
              <p:nvPr/>
            </p:nvSpPr>
            <p:spPr>
              <a:xfrm>
                <a:off x="4716874" y="3225885"/>
                <a:ext cx="1562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学习能力</a:t>
                </a: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8079085" y="2544141"/>
            <a:ext cx="1834926" cy="1997677"/>
            <a:chOff x="7567273" y="3027509"/>
            <a:chExt cx="1834926" cy="1997677"/>
          </a:xfrm>
        </p:grpSpPr>
        <p:sp>
          <p:nvSpPr>
            <p:cNvPr id="55" name="任意多边形 54"/>
            <p:cNvSpPr/>
            <p:nvPr/>
          </p:nvSpPr>
          <p:spPr>
            <a:xfrm>
              <a:off x="7567273" y="3027509"/>
              <a:ext cx="1834926" cy="1997677"/>
            </a:xfrm>
            <a:custGeom>
              <a:avLst/>
              <a:gdLst>
                <a:gd name="connsiteX0" fmla="*/ 917463 w 1834926"/>
                <a:gd name="connsiteY0" fmla="*/ 0 h 1997677"/>
                <a:gd name="connsiteX1" fmla="*/ 1834926 w 1834926"/>
                <a:gd name="connsiteY1" fmla="*/ 917463 h 1997677"/>
                <a:gd name="connsiteX2" fmla="*/ 1102364 w 1834926"/>
                <a:gd name="connsiteY2" fmla="*/ 1816287 h 1997677"/>
                <a:gd name="connsiteX3" fmla="*/ 1016983 w 1834926"/>
                <a:gd name="connsiteY3" fmla="*/ 1829317 h 1997677"/>
                <a:gd name="connsiteX4" fmla="*/ 930925 w 1834926"/>
                <a:gd name="connsiteY4" fmla="*/ 1997677 h 1997677"/>
                <a:gd name="connsiteX5" fmla="*/ 850447 w 1834926"/>
                <a:gd name="connsiteY5" fmla="*/ 1831542 h 1997677"/>
                <a:gd name="connsiteX6" fmla="*/ 823658 w 1834926"/>
                <a:gd name="connsiteY6" fmla="*/ 1830189 h 1997677"/>
                <a:gd name="connsiteX7" fmla="*/ 0 w 1834926"/>
                <a:gd name="connsiteY7" fmla="*/ 917463 h 1997677"/>
                <a:gd name="connsiteX8" fmla="*/ 917463 w 1834926"/>
                <a:gd name="connsiteY8" fmla="*/ 0 h 199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4926" h="1997677">
                  <a:moveTo>
                    <a:pt x="917463" y="0"/>
                  </a:moveTo>
                  <a:cubicBezTo>
                    <a:pt x="1424164" y="0"/>
                    <a:pt x="1834926" y="410762"/>
                    <a:pt x="1834926" y="917463"/>
                  </a:cubicBezTo>
                  <a:cubicBezTo>
                    <a:pt x="1834926" y="1360827"/>
                    <a:pt x="1520436" y="1730737"/>
                    <a:pt x="1102364" y="1816287"/>
                  </a:cubicBezTo>
                  <a:lnTo>
                    <a:pt x="1016983" y="1829317"/>
                  </a:lnTo>
                  <a:lnTo>
                    <a:pt x="930925" y="1997677"/>
                  </a:lnTo>
                  <a:lnTo>
                    <a:pt x="850447" y="1831542"/>
                  </a:lnTo>
                  <a:lnTo>
                    <a:pt x="823658" y="1830189"/>
                  </a:lnTo>
                  <a:cubicBezTo>
                    <a:pt x="361022" y="1783206"/>
                    <a:pt x="0" y="1392495"/>
                    <a:pt x="0" y="917463"/>
                  </a:cubicBezTo>
                  <a:cubicBezTo>
                    <a:pt x="0" y="410762"/>
                    <a:pt x="410762" y="0"/>
                    <a:pt x="917463" y="0"/>
                  </a:cubicBezTo>
                  <a:close/>
                </a:path>
              </a:pathLst>
            </a:custGeom>
            <a:solidFill>
              <a:srgbClr val="3C7C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KSO_Shape"/>
            <p:cNvSpPr/>
            <p:nvPr/>
          </p:nvSpPr>
          <p:spPr bwMode="auto">
            <a:xfrm>
              <a:off x="8272488" y="3431336"/>
              <a:ext cx="520284" cy="433570"/>
            </a:xfrm>
            <a:custGeom>
              <a:avLst/>
              <a:gdLst>
                <a:gd name="T0" fmla="*/ 2147483646 w 282"/>
                <a:gd name="T1" fmla="*/ 2147483646 h 235"/>
                <a:gd name="T2" fmla="*/ 2147483646 w 282"/>
                <a:gd name="T3" fmla="*/ 2147483646 h 235"/>
                <a:gd name="T4" fmla="*/ 2147483646 w 282"/>
                <a:gd name="T5" fmla="*/ 2147483646 h 235"/>
                <a:gd name="T6" fmla="*/ 2147483646 w 282"/>
                <a:gd name="T7" fmla="*/ 2147483646 h 235"/>
                <a:gd name="T8" fmla="*/ 2147483646 w 282"/>
                <a:gd name="T9" fmla="*/ 2147483646 h 235"/>
                <a:gd name="T10" fmla="*/ 2147483646 w 282"/>
                <a:gd name="T11" fmla="*/ 2147483646 h 235"/>
                <a:gd name="T12" fmla="*/ 2147483646 w 282"/>
                <a:gd name="T13" fmla="*/ 2147483646 h 235"/>
                <a:gd name="T14" fmla="*/ 2147483646 w 282"/>
                <a:gd name="T15" fmla="*/ 2147483646 h 235"/>
                <a:gd name="T16" fmla="*/ 2147483646 w 282"/>
                <a:gd name="T17" fmla="*/ 2147483646 h 235"/>
                <a:gd name="T18" fmla="*/ 2147483646 w 282"/>
                <a:gd name="T19" fmla="*/ 2147483646 h 235"/>
                <a:gd name="T20" fmla="*/ 2147483646 w 282"/>
                <a:gd name="T21" fmla="*/ 2147483646 h 235"/>
                <a:gd name="T22" fmla="*/ 2147483646 w 282"/>
                <a:gd name="T23" fmla="*/ 2147483646 h 235"/>
                <a:gd name="T24" fmla="*/ 2147483646 w 282"/>
                <a:gd name="T25" fmla="*/ 2147483646 h 235"/>
                <a:gd name="T26" fmla="*/ 2147483646 w 282"/>
                <a:gd name="T27" fmla="*/ 2147483646 h 235"/>
                <a:gd name="T28" fmla="*/ 2147483646 w 282"/>
                <a:gd name="T29" fmla="*/ 2147483646 h 235"/>
                <a:gd name="T30" fmla="*/ 2147483646 w 282"/>
                <a:gd name="T31" fmla="*/ 2147483646 h 235"/>
                <a:gd name="T32" fmla="*/ 2147483646 w 282"/>
                <a:gd name="T33" fmla="*/ 2147483646 h 235"/>
                <a:gd name="T34" fmla="*/ 2147483646 w 282"/>
                <a:gd name="T35" fmla="*/ 2147483646 h 235"/>
                <a:gd name="T36" fmla="*/ 2147483646 w 282"/>
                <a:gd name="T37" fmla="*/ 2147483646 h 235"/>
                <a:gd name="T38" fmla="*/ 2147483646 w 282"/>
                <a:gd name="T39" fmla="*/ 2147483646 h 235"/>
                <a:gd name="T40" fmla="*/ 2147483646 w 282"/>
                <a:gd name="T41" fmla="*/ 2147483646 h 235"/>
                <a:gd name="T42" fmla="*/ 2147483646 w 282"/>
                <a:gd name="T43" fmla="*/ 2147483646 h 235"/>
                <a:gd name="T44" fmla="*/ 2147483646 w 282"/>
                <a:gd name="T45" fmla="*/ 2147483646 h 235"/>
                <a:gd name="T46" fmla="*/ 2147483646 w 282"/>
                <a:gd name="T47" fmla="*/ 2147483646 h 235"/>
                <a:gd name="T48" fmla="*/ 2147483646 w 282"/>
                <a:gd name="T49" fmla="*/ 2147483646 h 235"/>
                <a:gd name="T50" fmla="*/ 2147483646 w 282"/>
                <a:gd name="T51" fmla="*/ 2147483646 h 235"/>
                <a:gd name="T52" fmla="*/ 2147483646 w 282"/>
                <a:gd name="T53" fmla="*/ 2147483646 h 235"/>
                <a:gd name="T54" fmla="*/ 2147483646 w 282"/>
                <a:gd name="T55" fmla="*/ 2147483646 h 235"/>
                <a:gd name="T56" fmla="*/ 2147483646 w 282"/>
                <a:gd name="T57" fmla="*/ 2147483646 h 235"/>
                <a:gd name="T58" fmla="*/ 2147483646 w 282"/>
                <a:gd name="T59" fmla="*/ 2147483646 h 235"/>
                <a:gd name="T60" fmla="*/ 2147483646 w 282"/>
                <a:gd name="T61" fmla="*/ 2147483646 h 235"/>
                <a:gd name="T62" fmla="*/ 2147483646 w 282"/>
                <a:gd name="T63" fmla="*/ 2147483646 h 235"/>
                <a:gd name="T64" fmla="*/ 2147483646 w 282"/>
                <a:gd name="T65" fmla="*/ 2147483646 h 235"/>
                <a:gd name="T66" fmla="*/ 2147483646 w 282"/>
                <a:gd name="T67" fmla="*/ 2147483646 h 235"/>
                <a:gd name="T68" fmla="*/ 2147483646 w 282"/>
                <a:gd name="T69" fmla="*/ 2147483646 h 235"/>
                <a:gd name="T70" fmla="*/ 2147483646 w 282"/>
                <a:gd name="T71" fmla="*/ 2147483646 h 235"/>
                <a:gd name="T72" fmla="*/ 2147483646 w 282"/>
                <a:gd name="T73" fmla="*/ 2147483646 h 235"/>
                <a:gd name="T74" fmla="*/ 2147483646 w 282"/>
                <a:gd name="T75" fmla="*/ 2147483646 h 235"/>
                <a:gd name="T76" fmla="*/ 2147483646 w 282"/>
                <a:gd name="T77" fmla="*/ 2147483646 h 235"/>
                <a:gd name="T78" fmla="*/ 2147483646 w 282"/>
                <a:gd name="T79" fmla="*/ 2147483646 h 235"/>
                <a:gd name="T80" fmla="*/ 2147483646 w 282"/>
                <a:gd name="T81" fmla="*/ 2147483646 h 235"/>
                <a:gd name="T82" fmla="*/ 2147483646 w 282"/>
                <a:gd name="T83" fmla="*/ 2147483646 h 235"/>
                <a:gd name="T84" fmla="*/ 2147483646 w 282"/>
                <a:gd name="T85" fmla="*/ 2147483646 h 235"/>
                <a:gd name="T86" fmla="*/ 2147483646 w 282"/>
                <a:gd name="T87" fmla="*/ 2147483646 h 235"/>
                <a:gd name="T88" fmla="*/ 2147483646 w 282"/>
                <a:gd name="T89" fmla="*/ 2147483646 h 235"/>
                <a:gd name="T90" fmla="*/ 2147483646 w 282"/>
                <a:gd name="T91" fmla="*/ 2147483646 h 235"/>
                <a:gd name="T92" fmla="*/ 2147483646 w 282"/>
                <a:gd name="T93" fmla="*/ 2147483646 h 235"/>
                <a:gd name="T94" fmla="*/ 2147483646 w 282"/>
                <a:gd name="T95" fmla="*/ 2147483646 h 235"/>
                <a:gd name="T96" fmla="*/ 2147483646 w 282"/>
                <a:gd name="T97" fmla="*/ 2147483646 h 235"/>
                <a:gd name="T98" fmla="*/ 2147483646 w 282"/>
                <a:gd name="T99" fmla="*/ 2147483646 h 235"/>
                <a:gd name="T100" fmla="*/ 2147483646 w 282"/>
                <a:gd name="T101" fmla="*/ 2147483646 h 235"/>
                <a:gd name="T102" fmla="*/ 0 w 282"/>
                <a:gd name="T103" fmla="*/ 2147483646 h 235"/>
                <a:gd name="T104" fmla="*/ 0 w 282"/>
                <a:gd name="T105" fmla="*/ 2147483646 h 235"/>
                <a:gd name="T106" fmla="*/ 2147483646 w 282"/>
                <a:gd name="T107" fmla="*/ 2147483646 h 235"/>
                <a:gd name="T108" fmla="*/ 2147483646 w 282"/>
                <a:gd name="T109" fmla="*/ 2147483646 h 235"/>
                <a:gd name="T110" fmla="*/ 2147483646 w 282"/>
                <a:gd name="T111" fmla="*/ 2147483646 h 235"/>
                <a:gd name="T112" fmla="*/ 2147483646 w 282"/>
                <a:gd name="T113" fmla="*/ 2147483646 h 235"/>
                <a:gd name="T114" fmla="*/ 2147483646 w 282"/>
                <a:gd name="T115" fmla="*/ 2147483646 h 235"/>
                <a:gd name="T116" fmla="*/ 2147483646 w 282"/>
                <a:gd name="T117" fmla="*/ 2147483646 h 235"/>
                <a:gd name="T118" fmla="*/ 2147483646 w 282"/>
                <a:gd name="T119" fmla="*/ 2147483646 h 235"/>
                <a:gd name="T120" fmla="*/ 2147483646 w 282"/>
                <a:gd name="T121" fmla="*/ 2147483646 h 235"/>
                <a:gd name="T122" fmla="*/ 2147483646 w 282"/>
                <a:gd name="T123" fmla="*/ 2147483646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2" h="235">
                  <a:moveTo>
                    <a:pt x="28" y="131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8" y="44"/>
                    <a:pt x="36" y="36"/>
                    <a:pt x="46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36" y="148"/>
                    <a:pt x="28" y="140"/>
                    <a:pt x="28" y="131"/>
                  </a:cubicBezTo>
                  <a:close/>
                  <a:moveTo>
                    <a:pt x="214" y="131"/>
                  </a:moveTo>
                  <a:cubicBezTo>
                    <a:pt x="214" y="53"/>
                    <a:pt x="214" y="53"/>
                    <a:pt x="214" y="53"/>
                  </a:cubicBezTo>
                  <a:cubicBezTo>
                    <a:pt x="214" y="44"/>
                    <a:pt x="207" y="36"/>
                    <a:pt x="197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207" y="148"/>
                    <a:pt x="214" y="140"/>
                    <a:pt x="214" y="131"/>
                  </a:cubicBezTo>
                  <a:close/>
                  <a:moveTo>
                    <a:pt x="154" y="36"/>
                  </a:moveTo>
                  <a:cubicBezTo>
                    <a:pt x="152" y="21"/>
                    <a:pt x="143" y="13"/>
                    <a:pt x="13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0" y="13"/>
                    <a:pt x="91" y="21"/>
                    <a:pt x="89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36"/>
                    <a:pt x="166" y="36"/>
                    <a:pt x="166" y="36"/>
                  </a:cubicBezTo>
                  <a:lnTo>
                    <a:pt x="154" y="36"/>
                  </a:lnTo>
                  <a:close/>
                  <a:moveTo>
                    <a:pt x="101" y="36"/>
                  </a:moveTo>
                  <a:cubicBezTo>
                    <a:pt x="102" y="23"/>
                    <a:pt x="110" y="23"/>
                    <a:pt x="112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7" y="23"/>
                    <a:pt x="141" y="27"/>
                    <a:pt x="142" y="36"/>
                  </a:cubicBezTo>
                  <a:lnTo>
                    <a:pt x="101" y="36"/>
                  </a:lnTo>
                  <a:close/>
                  <a:moveTo>
                    <a:pt x="42" y="187"/>
                  </a:moveTo>
                  <a:cubicBezTo>
                    <a:pt x="28" y="187"/>
                    <a:pt x="17" y="198"/>
                    <a:pt x="17" y="211"/>
                  </a:cubicBezTo>
                  <a:cubicBezTo>
                    <a:pt x="17" y="224"/>
                    <a:pt x="28" y="235"/>
                    <a:pt x="42" y="235"/>
                  </a:cubicBezTo>
                  <a:cubicBezTo>
                    <a:pt x="55" y="235"/>
                    <a:pt x="66" y="224"/>
                    <a:pt x="66" y="211"/>
                  </a:cubicBezTo>
                  <a:cubicBezTo>
                    <a:pt x="66" y="198"/>
                    <a:pt x="55" y="187"/>
                    <a:pt x="42" y="187"/>
                  </a:cubicBezTo>
                  <a:close/>
                  <a:moveTo>
                    <a:pt x="42" y="224"/>
                  </a:moveTo>
                  <a:cubicBezTo>
                    <a:pt x="34" y="224"/>
                    <a:pt x="29" y="218"/>
                    <a:pt x="29" y="211"/>
                  </a:cubicBezTo>
                  <a:cubicBezTo>
                    <a:pt x="29" y="204"/>
                    <a:pt x="34" y="198"/>
                    <a:pt x="42" y="198"/>
                  </a:cubicBezTo>
                  <a:cubicBezTo>
                    <a:pt x="49" y="198"/>
                    <a:pt x="54" y="204"/>
                    <a:pt x="54" y="211"/>
                  </a:cubicBezTo>
                  <a:cubicBezTo>
                    <a:pt x="54" y="218"/>
                    <a:pt x="49" y="224"/>
                    <a:pt x="42" y="224"/>
                  </a:cubicBezTo>
                  <a:close/>
                  <a:moveTo>
                    <a:pt x="202" y="187"/>
                  </a:moveTo>
                  <a:cubicBezTo>
                    <a:pt x="188" y="187"/>
                    <a:pt x="177" y="198"/>
                    <a:pt x="177" y="211"/>
                  </a:cubicBezTo>
                  <a:cubicBezTo>
                    <a:pt x="177" y="224"/>
                    <a:pt x="188" y="235"/>
                    <a:pt x="202" y="235"/>
                  </a:cubicBezTo>
                  <a:cubicBezTo>
                    <a:pt x="215" y="235"/>
                    <a:pt x="226" y="224"/>
                    <a:pt x="226" y="211"/>
                  </a:cubicBezTo>
                  <a:cubicBezTo>
                    <a:pt x="226" y="198"/>
                    <a:pt x="215" y="187"/>
                    <a:pt x="202" y="187"/>
                  </a:cubicBezTo>
                  <a:close/>
                  <a:moveTo>
                    <a:pt x="202" y="224"/>
                  </a:moveTo>
                  <a:cubicBezTo>
                    <a:pt x="194" y="224"/>
                    <a:pt x="189" y="218"/>
                    <a:pt x="189" y="211"/>
                  </a:cubicBezTo>
                  <a:cubicBezTo>
                    <a:pt x="189" y="204"/>
                    <a:pt x="194" y="198"/>
                    <a:pt x="202" y="198"/>
                  </a:cubicBezTo>
                  <a:cubicBezTo>
                    <a:pt x="209" y="198"/>
                    <a:pt x="214" y="204"/>
                    <a:pt x="214" y="211"/>
                  </a:cubicBezTo>
                  <a:cubicBezTo>
                    <a:pt x="214" y="218"/>
                    <a:pt x="209" y="224"/>
                    <a:pt x="202" y="224"/>
                  </a:cubicBezTo>
                  <a:close/>
                  <a:moveTo>
                    <a:pt x="275" y="20"/>
                  </a:moveTo>
                  <a:cubicBezTo>
                    <a:pt x="246" y="36"/>
                    <a:pt x="246" y="36"/>
                    <a:pt x="246" y="36"/>
                  </a:cubicBezTo>
                  <a:cubicBezTo>
                    <a:pt x="246" y="179"/>
                    <a:pt x="246" y="179"/>
                    <a:pt x="246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0"/>
                    <a:pt x="226" y="29"/>
                  </a:cubicBezTo>
                  <a:cubicBezTo>
                    <a:pt x="227" y="26"/>
                    <a:pt x="228" y="23"/>
                    <a:pt x="231" y="2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71" y="0"/>
                    <a:pt x="277" y="2"/>
                    <a:pt x="279" y="7"/>
                  </a:cubicBezTo>
                  <a:cubicBezTo>
                    <a:pt x="282" y="12"/>
                    <a:pt x="280" y="17"/>
                    <a:pt x="27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63"/>
            <p:cNvSpPr txBox="1"/>
            <p:nvPr/>
          </p:nvSpPr>
          <p:spPr>
            <a:xfrm>
              <a:off x="7925165" y="3989043"/>
              <a:ext cx="14770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感召能力</a:t>
              </a:r>
            </a:p>
          </p:txBody>
        </p:sp>
      </p:grpSp>
      <p:sp>
        <p:nvSpPr>
          <p:cNvPr id="58" name="矩形 57"/>
          <p:cNvSpPr/>
          <p:nvPr/>
        </p:nvSpPr>
        <p:spPr>
          <a:xfrm>
            <a:off x="2281163" y="4836404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9" name="矩形 58"/>
          <p:cNvSpPr/>
          <p:nvPr/>
        </p:nvSpPr>
        <p:spPr>
          <a:xfrm>
            <a:off x="4319633" y="4795408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60" name="矩形 59"/>
          <p:cNvSpPr/>
          <p:nvPr/>
        </p:nvSpPr>
        <p:spPr>
          <a:xfrm>
            <a:off x="6313611" y="4795408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61" name="矩形 60"/>
          <p:cNvSpPr/>
          <p:nvPr/>
        </p:nvSpPr>
        <p:spPr>
          <a:xfrm>
            <a:off x="8136057" y="4795408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3" name="文本框 2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</a:p>
          </p:txBody>
        </p:sp>
        <p:sp>
          <p:nvSpPr>
            <p:cNvPr id="6" name="文本框 7"/>
            <p:cNvSpPr txBox="1"/>
            <p:nvPr/>
          </p:nvSpPr>
          <p:spPr>
            <a:xfrm>
              <a:off x="1611895" y="2693164"/>
              <a:ext cx="309345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领导力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58" grpId="0"/>
      <p:bldP spid="59" grpId="0"/>
      <p:bldP spid="60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799641" y="1834699"/>
            <a:ext cx="6120680" cy="3682533"/>
            <a:chOff x="3022028" y="1587732"/>
            <a:chExt cx="6120680" cy="3682533"/>
          </a:xfrm>
        </p:grpSpPr>
        <p:pic>
          <p:nvPicPr>
            <p:cNvPr id="14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4" cstate="print"/>
              <a:srcRect/>
              <a:stretch>
                <a:fillRect l="-2911" t="-6812" r="-2911" b="-6812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燕尾形 15"/>
          <p:cNvSpPr/>
          <p:nvPr/>
        </p:nvSpPr>
        <p:spPr>
          <a:xfrm rot="5400000">
            <a:off x="7033691" y="2064036"/>
            <a:ext cx="360040" cy="576064"/>
          </a:xfrm>
          <a:prstGeom prst="chevron">
            <a:avLst/>
          </a:prstGeom>
          <a:solidFill>
            <a:srgbClr val="3C7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7213711" y="2640100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7550709" y="1619516"/>
            <a:ext cx="1338810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3C7C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制度执行力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7537747" y="1958702"/>
            <a:ext cx="33123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制度的实施取决于制度执行力，公司利益和文化得失在于执行力。</a:t>
            </a:r>
          </a:p>
        </p:txBody>
      </p:sp>
      <p:sp>
        <p:nvSpPr>
          <p:cNvPr id="20" name="燕尾形 19"/>
          <p:cNvSpPr/>
          <p:nvPr/>
        </p:nvSpPr>
        <p:spPr>
          <a:xfrm rot="5400000">
            <a:off x="7033691" y="3432188"/>
            <a:ext cx="360040" cy="576064"/>
          </a:xfrm>
          <a:prstGeom prst="chevron">
            <a:avLst/>
          </a:prstGeom>
          <a:solidFill>
            <a:srgbClr val="3C7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7213711" y="4008252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7550709" y="2987668"/>
            <a:ext cx="1338810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3C7C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应急执行力</a:t>
            </a: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7537747" y="3326854"/>
            <a:ext cx="33123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临危不乱，遇事不急的心态能够在稍纵即逝的时机取得更大的成果。</a:t>
            </a:r>
          </a:p>
        </p:txBody>
      </p:sp>
      <p:sp>
        <p:nvSpPr>
          <p:cNvPr id="24" name="燕尾形 23"/>
          <p:cNvSpPr/>
          <p:nvPr/>
        </p:nvSpPr>
        <p:spPr>
          <a:xfrm rot="5400000">
            <a:off x="7033691" y="4872348"/>
            <a:ext cx="360040" cy="576064"/>
          </a:xfrm>
          <a:prstGeom prst="chevron">
            <a:avLst/>
          </a:prstGeom>
          <a:solidFill>
            <a:srgbClr val="3C7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7213711" y="5448412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7550709" y="4427828"/>
            <a:ext cx="1338810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3C7C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战略执行力</a:t>
            </a: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7537747" y="4767014"/>
            <a:ext cx="33123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通过一套有组织系统的规章制度和战略目标，可以更快的实现梦想。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60" name="文本框 59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</a:p>
          </p:txBody>
        </p:sp>
        <p:sp>
          <p:nvSpPr>
            <p:cNvPr id="61" name="文本框 7"/>
            <p:cNvSpPr txBox="1"/>
            <p:nvPr/>
          </p:nvSpPr>
          <p:spPr>
            <a:xfrm>
              <a:off x="1611895" y="2693164"/>
              <a:ext cx="309345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执行力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8" grpId="0"/>
      <p:bldP spid="19" grpId="0"/>
      <p:bldP spid="20" grpId="0" bldLvl="0" animBg="1"/>
      <p:bldP spid="22" grpId="0"/>
      <p:bldP spid="23" grpId="0"/>
      <p:bldP spid="24" grpId="0" bldLvl="0" animBg="1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2998462" y="1945406"/>
            <a:ext cx="1868593" cy="1866715"/>
            <a:chOff x="5305425" y="2638424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5305425" y="2638424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3C7CB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098235" y="3098333"/>
            <a:ext cx="2345601" cy="2341845"/>
            <a:chOff x="5102225" y="2441575"/>
            <a:chExt cx="1982788" cy="1979613"/>
          </a:xfrm>
          <a:solidFill>
            <a:srgbClr val="000000">
              <a:alpha val="60000"/>
            </a:srgbClr>
          </a:solidFill>
        </p:grpSpPr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133002" y="2639598"/>
            <a:ext cx="1538068" cy="1560603"/>
            <a:chOff x="5803900" y="2852738"/>
            <a:chExt cx="1300163" cy="1319212"/>
          </a:xfrm>
          <a:solidFill>
            <a:srgbClr val="000000">
              <a:alpha val="60000"/>
            </a:srgbClr>
          </a:solidFill>
        </p:grpSpPr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rgbClr val="3C7CB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473866" y="2931300"/>
            <a:ext cx="1868593" cy="1866715"/>
            <a:chOff x="5305425" y="2638425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8" name="TextBox 51"/>
          <p:cNvSpPr txBox="1"/>
          <p:nvPr/>
        </p:nvSpPr>
        <p:spPr>
          <a:xfrm>
            <a:off x="1480680" y="2631330"/>
            <a:ext cx="1271652" cy="8679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</a:p>
        </p:txBody>
      </p:sp>
      <p:sp>
        <p:nvSpPr>
          <p:cNvPr id="29" name="矩形 28"/>
          <p:cNvSpPr/>
          <p:nvPr/>
        </p:nvSpPr>
        <p:spPr>
          <a:xfrm>
            <a:off x="3069203" y="1392943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表达与沟通</a:t>
            </a:r>
          </a:p>
        </p:txBody>
      </p:sp>
      <p:sp>
        <p:nvSpPr>
          <p:cNvPr id="30" name="TextBox 53"/>
          <p:cNvSpPr txBox="1"/>
          <p:nvPr/>
        </p:nvSpPr>
        <p:spPr>
          <a:xfrm>
            <a:off x="1849272" y="4420619"/>
            <a:ext cx="1981594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455545" y="5542472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做事主动</a:t>
            </a:r>
          </a:p>
        </p:txBody>
      </p:sp>
      <p:sp>
        <p:nvSpPr>
          <p:cNvPr id="32" name="TextBox 55"/>
          <p:cNvSpPr txBox="1"/>
          <p:nvPr/>
        </p:nvSpPr>
        <p:spPr>
          <a:xfrm>
            <a:off x="8105552" y="1934442"/>
            <a:ext cx="1752017" cy="8679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050349" y="2065958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敬业的品质</a:t>
            </a:r>
          </a:p>
        </p:txBody>
      </p:sp>
      <p:sp>
        <p:nvSpPr>
          <p:cNvPr id="34" name="TextBox 57"/>
          <p:cNvSpPr txBox="1"/>
          <p:nvPr/>
        </p:nvSpPr>
        <p:spPr>
          <a:xfrm>
            <a:off x="9564445" y="4164443"/>
            <a:ext cx="1670679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</a:t>
            </a:r>
          </a:p>
        </p:txBody>
      </p:sp>
      <p:sp>
        <p:nvSpPr>
          <p:cNvPr id="35" name="矩形 34"/>
          <p:cNvSpPr/>
          <p:nvPr/>
        </p:nvSpPr>
        <p:spPr>
          <a:xfrm>
            <a:off x="7577962" y="4910072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互帮互助</a:t>
            </a:r>
          </a:p>
        </p:txBody>
      </p:sp>
      <p:cxnSp>
        <p:nvCxnSpPr>
          <p:cNvPr id="36" name="肘形连接符 35"/>
          <p:cNvCxnSpPr/>
          <p:nvPr/>
        </p:nvCxnSpPr>
        <p:spPr>
          <a:xfrm rot="10800000" flipV="1">
            <a:off x="1555653" y="2681022"/>
            <a:ext cx="1530873" cy="834621"/>
          </a:xfrm>
          <a:prstGeom prst="bentConnector3">
            <a:avLst>
              <a:gd name="adj1" fmla="val 20581"/>
            </a:avLst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肘形连接符 36"/>
          <p:cNvCxnSpPr/>
          <p:nvPr/>
        </p:nvCxnSpPr>
        <p:spPr>
          <a:xfrm rot="10800000">
            <a:off x="1950914" y="4356789"/>
            <a:ext cx="2473569" cy="569324"/>
          </a:xfrm>
          <a:prstGeom prst="bentConnector3">
            <a:avLst>
              <a:gd name="adj1" fmla="val 21861"/>
            </a:avLst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肘形连接符 37"/>
          <p:cNvCxnSpPr/>
          <p:nvPr/>
        </p:nvCxnSpPr>
        <p:spPr>
          <a:xfrm rot="10800000" flipV="1">
            <a:off x="8671403" y="4106769"/>
            <a:ext cx="2424229" cy="640975"/>
          </a:xfrm>
          <a:prstGeom prst="bentConnector3">
            <a:avLst>
              <a:gd name="adj1" fmla="val 66889"/>
            </a:avLst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肘形连接符 38"/>
          <p:cNvCxnSpPr/>
          <p:nvPr/>
        </p:nvCxnSpPr>
        <p:spPr>
          <a:xfrm rot="10800000" flipV="1">
            <a:off x="7449279" y="1878817"/>
            <a:ext cx="2267929" cy="997559"/>
          </a:xfrm>
          <a:prstGeom prst="bentConnector3">
            <a:avLst>
              <a:gd name="adj1" fmla="val 74673"/>
            </a:avLst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60" name="文本框 59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</a:p>
          </p:txBody>
        </p:sp>
        <p:sp>
          <p:nvSpPr>
            <p:cNvPr id="61" name="文本框 7"/>
            <p:cNvSpPr txBox="1"/>
            <p:nvPr/>
          </p:nvSpPr>
          <p:spPr>
            <a:xfrm>
              <a:off x="1611895" y="2693164"/>
              <a:ext cx="309345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团队合作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10" dur="8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27" dur="7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0">
                                      <p:cBhvr>
                                        <p:cTn id="44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id="61" dur="6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2" name="文本框 1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</a:p>
          </p:txBody>
        </p:sp>
        <p:sp>
          <p:nvSpPr>
            <p:cNvPr id="3" name="文本框 7"/>
            <p:cNvSpPr txBox="1"/>
            <p:nvPr/>
          </p:nvSpPr>
          <p:spPr>
            <a:xfrm>
              <a:off x="1611895" y="2693164"/>
              <a:ext cx="309345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778125" algn="l"/>
                </a:tabLst>
                <a:defRPr/>
              </a:pPr>
              <a:r>
                <a:rPr kumimoji="0" lang="zh-CN" altLang="en-US" sz="32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竞聘报告流程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07117" y="2489656"/>
            <a:ext cx="1169554" cy="1169554"/>
            <a:chOff x="5264727" y="2597727"/>
            <a:chExt cx="1662546" cy="1662546"/>
          </a:xfrm>
        </p:grpSpPr>
        <p:sp>
          <p:nvSpPr>
            <p:cNvPr id="8" name="菱形 7"/>
            <p:cNvSpPr/>
            <p:nvPr/>
          </p:nvSpPr>
          <p:spPr>
            <a:xfrm>
              <a:off x="5264727" y="2597727"/>
              <a:ext cx="1662546" cy="1662546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7620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77955" y="3005679"/>
              <a:ext cx="1436088" cy="8312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189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89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607117" y="4327693"/>
            <a:ext cx="1169554" cy="1169554"/>
            <a:chOff x="5264727" y="2597727"/>
            <a:chExt cx="1662546" cy="1662546"/>
          </a:xfrm>
        </p:grpSpPr>
        <p:sp>
          <p:nvSpPr>
            <p:cNvPr id="12" name="菱形 11"/>
            <p:cNvSpPr/>
            <p:nvPr/>
          </p:nvSpPr>
          <p:spPr>
            <a:xfrm>
              <a:off x="5264727" y="2597727"/>
              <a:ext cx="1662546" cy="1662546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7620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377955" y="3005679"/>
              <a:ext cx="1436088" cy="8312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189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89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33117" y="2489656"/>
            <a:ext cx="1169554" cy="1169554"/>
            <a:chOff x="5264727" y="2597727"/>
            <a:chExt cx="1662546" cy="1662546"/>
          </a:xfrm>
        </p:grpSpPr>
        <p:sp>
          <p:nvSpPr>
            <p:cNvPr id="15" name="菱形 14"/>
            <p:cNvSpPr/>
            <p:nvPr/>
          </p:nvSpPr>
          <p:spPr>
            <a:xfrm>
              <a:off x="5264727" y="2597727"/>
              <a:ext cx="1662546" cy="1662546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7620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377955" y="3005679"/>
              <a:ext cx="1436088" cy="8312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189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89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33117" y="4327693"/>
            <a:ext cx="1169554" cy="1169554"/>
            <a:chOff x="5264727" y="2597727"/>
            <a:chExt cx="1662546" cy="1662546"/>
          </a:xfrm>
        </p:grpSpPr>
        <p:sp>
          <p:nvSpPr>
            <p:cNvPr id="18" name="菱形 17"/>
            <p:cNvSpPr/>
            <p:nvPr/>
          </p:nvSpPr>
          <p:spPr>
            <a:xfrm>
              <a:off x="5264727" y="2597727"/>
              <a:ext cx="1662546" cy="1662546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7620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377955" y="3005679"/>
              <a:ext cx="1436088" cy="8312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189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89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908830" y="2785438"/>
            <a:ext cx="2663295" cy="683697"/>
            <a:chOff x="2908830" y="2785438"/>
            <a:chExt cx="2663295" cy="683697"/>
          </a:xfrm>
        </p:grpSpPr>
        <p:sp>
          <p:nvSpPr>
            <p:cNvPr id="20" name="文本框 7"/>
            <p:cNvSpPr txBox="1"/>
            <p:nvPr/>
          </p:nvSpPr>
          <p:spPr>
            <a:xfrm>
              <a:off x="2908830" y="2785438"/>
              <a:ext cx="2414176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kern="0" dirty="0"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</a:rPr>
                <a:t>基本资料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908830" y="3253691"/>
              <a:ext cx="266329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908830" y="4615797"/>
            <a:ext cx="2663295" cy="691376"/>
            <a:chOff x="2908830" y="4615797"/>
            <a:chExt cx="2663295" cy="691376"/>
          </a:xfrm>
        </p:grpSpPr>
        <p:sp>
          <p:nvSpPr>
            <p:cNvPr id="22" name="文本框 7"/>
            <p:cNvSpPr txBox="1"/>
            <p:nvPr/>
          </p:nvSpPr>
          <p:spPr>
            <a:xfrm>
              <a:off x="2908830" y="4615797"/>
              <a:ext cx="2414176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胜任能力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908830" y="5091729"/>
              <a:ext cx="266329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52174" y="2785438"/>
            <a:ext cx="2663295" cy="683697"/>
            <a:chOff x="7752174" y="2785438"/>
            <a:chExt cx="2663295" cy="683697"/>
          </a:xfrm>
        </p:grpSpPr>
        <p:sp>
          <p:nvSpPr>
            <p:cNvPr id="21" name="文本框 7"/>
            <p:cNvSpPr txBox="1"/>
            <p:nvPr/>
          </p:nvSpPr>
          <p:spPr>
            <a:xfrm>
              <a:off x="7752174" y="2785438"/>
              <a:ext cx="2414176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岗位认知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752174" y="3253691"/>
              <a:ext cx="266329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752174" y="4615797"/>
            <a:ext cx="2663295" cy="691376"/>
            <a:chOff x="7752174" y="4615797"/>
            <a:chExt cx="2663295" cy="691376"/>
          </a:xfrm>
        </p:grpSpPr>
        <p:sp>
          <p:nvSpPr>
            <p:cNvPr id="23" name="文本框 7"/>
            <p:cNvSpPr txBox="1"/>
            <p:nvPr/>
          </p:nvSpPr>
          <p:spPr>
            <a:xfrm>
              <a:off x="7752174" y="4615797"/>
              <a:ext cx="2414176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595959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目标规划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752174" y="5091729"/>
              <a:ext cx="266329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endParaRPr kumimoji="0" lang="en-US" altLang="zh-CN" sz="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034008" y="3446191"/>
            <a:ext cx="351282" cy="351282"/>
            <a:chOff x="4764355" y="3518311"/>
            <a:chExt cx="1203532" cy="1203532"/>
          </a:xfrm>
        </p:grpSpPr>
        <p:sp>
          <p:nvSpPr>
            <p:cNvPr id="28" name="菱形 27"/>
            <p:cNvSpPr/>
            <p:nvPr/>
          </p:nvSpPr>
          <p:spPr>
            <a:xfrm>
              <a:off x="4764355" y="3518311"/>
              <a:ext cx="1203532" cy="1203532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35"/>
            <p:cNvSpPr/>
            <p:nvPr/>
          </p:nvSpPr>
          <p:spPr>
            <a:xfrm>
              <a:off x="5161524" y="3915805"/>
              <a:ext cx="409194" cy="408546"/>
            </a:xfrm>
            <a:custGeom>
              <a:avLst/>
              <a:gdLst>
                <a:gd name="connsiteX0" fmla="*/ 0 w 602040"/>
                <a:gd name="connsiteY0" fmla="*/ 333352 h 601084"/>
                <a:gd name="connsiteX1" fmla="*/ 216576 w 602040"/>
                <a:gd name="connsiteY1" fmla="*/ 333352 h 601084"/>
                <a:gd name="connsiteX2" fmla="*/ 216576 w 602040"/>
                <a:gd name="connsiteY2" fmla="*/ 387890 h 601084"/>
                <a:gd name="connsiteX3" fmla="*/ 244393 w 602040"/>
                <a:gd name="connsiteY3" fmla="*/ 414663 h 601084"/>
                <a:gd name="connsiteX4" fmla="*/ 359635 w 602040"/>
                <a:gd name="connsiteY4" fmla="*/ 414663 h 601084"/>
                <a:gd name="connsiteX5" fmla="*/ 387452 w 602040"/>
                <a:gd name="connsiteY5" fmla="*/ 387890 h 601084"/>
                <a:gd name="connsiteX6" fmla="*/ 387452 w 602040"/>
                <a:gd name="connsiteY6" fmla="*/ 333352 h 601084"/>
                <a:gd name="connsiteX7" fmla="*/ 602040 w 602040"/>
                <a:gd name="connsiteY7" fmla="*/ 333352 h 601084"/>
                <a:gd name="connsiteX8" fmla="*/ 602040 w 602040"/>
                <a:gd name="connsiteY8" fmla="*/ 541588 h 601084"/>
                <a:gd name="connsiteX9" fmla="*/ 544419 w 602040"/>
                <a:gd name="connsiteY9" fmla="*/ 601084 h 601084"/>
                <a:gd name="connsiteX10" fmla="*/ 59608 w 602040"/>
                <a:gd name="connsiteY10" fmla="*/ 601084 h 601084"/>
                <a:gd name="connsiteX11" fmla="*/ 0 w 602040"/>
                <a:gd name="connsiteY11" fmla="*/ 541588 h 601084"/>
                <a:gd name="connsiteX12" fmla="*/ 276164 w 602040"/>
                <a:gd name="connsiteY12" fmla="*/ 246072 h 601084"/>
                <a:gd name="connsiteX13" fmla="*/ 325875 w 602040"/>
                <a:gd name="connsiteY13" fmla="*/ 246072 h 601084"/>
                <a:gd name="connsiteX14" fmla="*/ 333829 w 602040"/>
                <a:gd name="connsiteY14" fmla="*/ 253007 h 601084"/>
                <a:gd name="connsiteX15" fmla="*/ 333829 w 602040"/>
                <a:gd name="connsiteY15" fmla="*/ 355050 h 601084"/>
                <a:gd name="connsiteX16" fmla="*/ 325875 w 602040"/>
                <a:gd name="connsiteY16" fmla="*/ 362976 h 601084"/>
                <a:gd name="connsiteX17" fmla="*/ 276164 w 602040"/>
                <a:gd name="connsiteY17" fmla="*/ 362976 h 601084"/>
                <a:gd name="connsiteX18" fmla="*/ 268210 w 602040"/>
                <a:gd name="connsiteY18" fmla="*/ 355050 h 601084"/>
                <a:gd name="connsiteX19" fmla="*/ 268210 w 602040"/>
                <a:gd name="connsiteY19" fmla="*/ 253007 h 601084"/>
                <a:gd name="connsiteX20" fmla="*/ 276164 w 602040"/>
                <a:gd name="connsiteY20" fmla="*/ 246072 h 601084"/>
                <a:gd name="connsiteX21" fmla="*/ 203661 w 602040"/>
                <a:gd name="connsiteY21" fmla="*/ 77355 h 601084"/>
                <a:gd name="connsiteX22" fmla="*/ 183791 w 602040"/>
                <a:gd name="connsiteY22" fmla="*/ 97190 h 601084"/>
                <a:gd name="connsiteX23" fmla="*/ 183791 w 602040"/>
                <a:gd name="connsiteY23" fmla="*/ 130909 h 601084"/>
                <a:gd name="connsiteX24" fmla="*/ 420236 w 602040"/>
                <a:gd name="connsiteY24" fmla="*/ 130909 h 601084"/>
                <a:gd name="connsiteX25" fmla="*/ 420236 w 602040"/>
                <a:gd name="connsiteY25" fmla="*/ 97190 h 601084"/>
                <a:gd name="connsiteX26" fmla="*/ 400367 w 602040"/>
                <a:gd name="connsiteY26" fmla="*/ 77355 h 601084"/>
                <a:gd name="connsiteX27" fmla="*/ 203661 w 602040"/>
                <a:gd name="connsiteY27" fmla="*/ 0 h 601084"/>
                <a:gd name="connsiteX28" fmla="*/ 400367 w 602040"/>
                <a:gd name="connsiteY28" fmla="*/ 0 h 601084"/>
                <a:gd name="connsiteX29" fmla="*/ 497726 w 602040"/>
                <a:gd name="connsiteY29" fmla="*/ 97190 h 601084"/>
                <a:gd name="connsiteX30" fmla="*/ 497726 w 602040"/>
                <a:gd name="connsiteY30" fmla="*/ 130909 h 601084"/>
                <a:gd name="connsiteX31" fmla="*/ 544419 w 602040"/>
                <a:gd name="connsiteY31" fmla="*/ 130909 h 601084"/>
                <a:gd name="connsiteX32" fmla="*/ 602040 w 602040"/>
                <a:gd name="connsiteY32" fmla="*/ 190413 h 601084"/>
                <a:gd name="connsiteX33" fmla="*/ 602040 w 602040"/>
                <a:gd name="connsiteY33" fmla="*/ 266777 h 601084"/>
                <a:gd name="connsiteX34" fmla="*/ 387452 w 602040"/>
                <a:gd name="connsiteY34" fmla="*/ 266777 h 601084"/>
                <a:gd name="connsiteX35" fmla="*/ 387452 w 602040"/>
                <a:gd name="connsiteY35" fmla="*/ 221157 h 601084"/>
                <a:gd name="connsiteX36" fmla="*/ 359635 w 602040"/>
                <a:gd name="connsiteY36" fmla="*/ 193389 h 601084"/>
                <a:gd name="connsiteX37" fmla="*/ 244393 w 602040"/>
                <a:gd name="connsiteY37" fmla="*/ 193389 h 601084"/>
                <a:gd name="connsiteX38" fmla="*/ 216576 w 602040"/>
                <a:gd name="connsiteY38" fmla="*/ 221157 h 601084"/>
                <a:gd name="connsiteX39" fmla="*/ 216576 w 602040"/>
                <a:gd name="connsiteY39" fmla="*/ 266777 h 601084"/>
                <a:gd name="connsiteX40" fmla="*/ 0 w 602040"/>
                <a:gd name="connsiteY40" fmla="*/ 266777 h 601084"/>
                <a:gd name="connsiteX41" fmla="*/ 0 w 602040"/>
                <a:gd name="connsiteY41" fmla="*/ 190413 h 601084"/>
                <a:gd name="connsiteX42" fmla="*/ 59608 w 602040"/>
                <a:gd name="connsiteY42" fmla="*/ 130909 h 601084"/>
                <a:gd name="connsiteX43" fmla="*/ 106301 w 602040"/>
                <a:gd name="connsiteY43" fmla="*/ 130909 h 601084"/>
                <a:gd name="connsiteX44" fmla="*/ 106301 w 602040"/>
                <a:gd name="connsiteY44" fmla="*/ 97190 h 601084"/>
                <a:gd name="connsiteX45" fmla="*/ 203661 w 602040"/>
                <a:gd name="connsiteY45" fmla="*/ 0 h 60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2040" h="601084">
                  <a:moveTo>
                    <a:pt x="0" y="333352"/>
                  </a:moveTo>
                  <a:lnTo>
                    <a:pt x="216576" y="333352"/>
                  </a:lnTo>
                  <a:lnTo>
                    <a:pt x="216576" y="387890"/>
                  </a:lnTo>
                  <a:cubicBezTo>
                    <a:pt x="216576" y="402764"/>
                    <a:pt x="229491" y="414663"/>
                    <a:pt x="244393" y="414663"/>
                  </a:cubicBezTo>
                  <a:lnTo>
                    <a:pt x="359635" y="414663"/>
                  </a:lnTo>
                  <a:cubicBezTo>
                    <a:pt x="374537" y="414663"/>
                    <a:pt x="387452" y="402764"/>
                    <a:pt x="387452" y="387890"/>
                  </a:cubicBezTo>
                  <a:lnTo>
                    <a:pt x="387452" y="333352"/>
                  </a:lnTo>
                  <a:lnTo>
                    <a:pt x="602040" y="333352"/>
                  </a:lnTo>
                  <a:lnTo>
                    <a:pt x="602040" y="541588"/>
                  </a:lnTo>
                  <a:cubicBezTo>
                    <a:pt x="602040" y="574311"/>
                    <a:pt x="576210" y="601084"/>
                    <a:pt x="544419" y="601084"/>
                  </a:cubicBezTo>
                  <a:lnTo>
                    <a:pt x="59608" y="601084"/>
                  </a:lnTo>
                  <a:cubicBezTo>
                    <a:pt x="26824" y="601084"/>
                    <a:pt x="0" y="574311"/>
                    <a:pt x="0" y="541588"/>
                  </a:cubicBezTo>
                  <a:close/>
                  <a:moveTo>
                    <a:pt x="276164" y="246072"/>
                  </a:moveTo>
                  <a:lnTo>
                    <a:pt x="325875" y="246072"/>
                  </a:lnTo>
                  <a:cubicBezTo>
                    <a:pt x="329852" y="246072"/>
                    <a:pt x="333829" y="249044"/>
                    <a:pt x="333829" y="253007"/>
                  </a:cubicBezTo>
                  <a:lnTo>
                    <a:pt x="333829" y="355050"/>
                  </a:lnTo>
                  <a:cubicBezTo>
                    <a:pt x="333829" y="359013"/>
                    <a:pt x="329852" y="362976"/>
                    <a:pt x="325875" y="362976"/>
                  </a:cubicBezTo>
                  <a:lnTo>
                    <a:pt x="276164" y="362976"/>
                  </a:lnTo>
                  <a:cubicBezTo>
                    <a:pt x="272187" y="362976"/>
                    <a:pt x="268210" y="359013"/>
                    <a:pt x="268210" y="355050"/>
                  </a:cubicBezTo>
                  <a:lnTo>
                    <a:pt x="268210" y="253007"/>
                  </a:lnTo>
                  <a:cubicBezTo>
                    <a:pt x="268210" y="249044"/>
                    <a:pt x="272187" y="246072"/>
                    <a:pt x="276164" y="246072"/>
                  </a:cubicBezTo>
                  <a:close/>
                  <a:moveTo>
                    <a:pt x="203661" y="77355"/>
                  </a:moveTo>
                  <a:cubicBezTo>
                    <a:pt x="192732" y="77355"/>
                    <a:pt x="183791" y="86281"/>
                    <a:pt x="183791" y="97190"/>
                  </a:cubicBezTo>
                  <a:lnTo>
                    <a:pt x="183791" y="130909"/>
                  </a:lnTo>
                  <a:lnTo>
                    <a:pt x="420236" y="130909"/>
                  </a:lnTo>
                  <a:lnTo>
                    <a:pt x="420236" y="97190"/>
                  </a:lnTo>
                  <a:cubicBezTo>
                    <a:pt x="420236" y="86281"/>
                    <a:pt x="411295" y="77355"/>
                    <a:pt x="400367" y="77355"/>
                  </a:cubicBezTo>
                  <a:close/>
                  <a:moveTo>
                    <a:pt x="203661" y="0"/>
                  </a:moveTo>
                  <a:lnTo>
                    <a:pt x="400367" y="0"/>
                  </a:lnTo>
                  <a:cubicBezTo>
                    <a:pt x="454014" y="0"/>
                    <a:pt x="497726" y="43636"/>
                    <a:pt x="497726" y="97190"/>
                  </a:cubicBezTo>
                  <a:lnTo>
                    <a:pt x="497726" y="130909"/>
                  </a:lnTo>
                  <a:lnTo>
                    <a:pt x="544419" y="130909"/>
                  </a:lnTo>
                  <a:cubicBezTo>
                    <a:pt x="576210" y="130909"/>
                    <a:pt x="602040" y="157686"/>
                    <a:pt x="602040" y="190413"/>
                  </a:cubicBezTo>
                  <a:lnTo>
                    <a:pt x="602040" y="266777"/>
                  </a:lnTo>
                  <a:lnTo>
                    <a:pt x="387452" y="266777"/>
                  </a:lnTo>
                  <a:lnTo>
                    <a:pt x="387452" y="221157"/>
                  </a:lnTo>
                  <a:cubicBezTo>
                    <a:pt x="387452" y="205289"/>
                    <a:pt x="374537" y="193389"/>
                    <a:pt x="359635" y="193389"/>
                  </a:cubicBezTo>
                  <a:lnTo>
                    <a:pt x="244393" y="193389"/>
                  </a:lnTo>
                  <a:cubicBezTo>
                    <a:pt x="229491" y="193389"/>
                    <a:pt x="216576" y="205289"/>
                    <a:pt x="216576" y="221157"/>
                  </a:cubicBezTo>
                  <a:lnTo>
                    <a:pt x="216576" y="266777"/>
                  </a:lnTo>
                  <a:lnTo>
                    <a:pt x="0" y="266777"/>
                  </a:lnTo>
                  <a:lnTo>
                    <a:pt x="0" y="190413"/>
                  </a:lnTo>
                  <a:cubicBezTo>
                    <a:pt x="0" y="157686"/>
                    <a:pt x="26824" y="130909"/>
                    <a:pt x="59608" y="130909"/>
                  </a:cubicBezTo>
                  <a:lnTo>
                    <a:pt x="106301" y="130909"/>
                  </a:lnTo>
                  <a:lnTo>
                    <a:pt x="106301" y="97190"/>
                  </a:lnTo>
                  <a:cubicBezTo>
                    <a:pt x="106301" y="43636"/>
                    <a:pt x="149020" y="0"/>
                    <a:pt x="20366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034008" y="5289278"/>
            <a:ext cx="351282" cy="351282"/>
            <a:chOff x="4764355" y="3518311"/>
            <a:chExt cx="1203532" cy="1203532"/>
          </a:xfrm>
        </p:grpSpPr>
        <p:sp>
          <p:nvSpPr>
            <p:cNvPr id="32" name="菱形 31"/>
            <p:cNvSpPr/>
            <p:nvPr/>
          </p:nvSpPr>
          <p:spPr>
            <a:xfrm>
              <a:off x="4764355" y="3518311"/>
              <a:ext cx="1203532" cy="1203532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椭圆 35"/>
            <p:cNvSpPr/>
            <p:nvPr/>
          </p:nvSpPr>
          <p:spPr>
            <a:xfrm>
              <a:off x="5161524" y="3915805"/>
              <a:ext cx="409194" cy="408546"/>
            </a:xfrm>
            <a:custGeom>
              <a:avLst/>
              <a:gdLst>
                <a:gd name="connsiteX0" fmla="*/ 0 w 602040"/>
                <a:gd name="connsiteY0" fmla="*/ 333352 h 601084"/>
                <a:gd name="connsiteX1" fmla="*/ 216576 w 602040"/>
                <a:gd name="connsiteY1" fmla="*/ 333352 h 601084"/>
                <a:gd name="connsiteX2" fmla="*/ 216576 w 602040"/>
                <a:gd name="connsiteY2" fmla="*/ 387890 h 601084"/>
                <a:gd name="connsiteX3" fmla="*/ 244393 w 602040"/>
                <a:gd name="connsiteY3" fmla="*/ 414663 h 601084"/>
                <a:gd name="connsiteX4" fmla="*/ 359635 w 602040"/>
                <a:gd name="connsiteY4" fmla="*/ 414663 h 601084"/>
                <a:gd name="connsiteX5" fmla="*/ 387452 w 602040"/>
                <a:gd name="connsiteY5" fmla="*/ 387890 h 601084"/>
                <a:gd name="connsiteX6" fmla="*/ 387452 w 602040"/>
                <a:gd name="connsiteY6" fmla="*/ 333352 h 601084"/>
                <a:gd name="connsiteX7" fmla="*/ 602040 w 602040"/>
                <a:gd name="connsiteY7" fmla="*/ 333352 h 601084"/>
                <a:gd name="connsiteX8" fmla="*/ 602040 w 602040"/>
                <a:gd name="connsiteY8" fmla="*/ 541588 h 601084"/>
                <a:gd name="connsiteX9" fmla="*/ 544419 w 602040"/>
                <a:gd name="connsiteY9" fmla="*/ 601084 h 601084"/>
                <a:gd name="connsiteX10" fmla="*/ 59608 w 602040"/>
                <a:gd name="connsiteY10" fmla="*/ 601084 h 601084"/>
                <a:gd name="connsiteX11" fmla="*/ 0 w 602040"/>
                <a:gd name="connsiteY11" fmla="*/ 541588 h 601084"/>
                <a:gd name="connsiteX12" fmla="*/ 276164 w 602040"/>
                <a:gd name="connsiteY12" fmla="*/ 246072 h 601084"/>
                <a:gd name="connsiteX13" fmla="*/ 325875 w 602040"/>
                <a:gd name="connsiteY13" fmla="*/ 246072 h 601084"/>
                <a:gd name="connsiteX14" fmla="*/ 333829 w 602040"/>
                <a:gd name="connsiteY14" fmla="*/ 253007 h 601084"/>
                <a:gd name="connsiteX15" fmla="*/ 333829 w 602040"/>
                <a:gd name="connsiteY15" fmla="*/ 355050 h 601084"/>
                <a:gd name="connsiteX16" fmla="*/ 325875 w 602040"/>
                <a:gd name="connsiteY16" fmla="*/ 362976 h 601084"/>
                <a:gd name="connsiteX17" fmla="*/ 276164 w 602040"/>
                <a:gd name="connsiteY17" fmla="*/ 362976 h 601084"/>
                <a:gd name="connsiteX18" fmla="*/ 268210 w 602040"/>
                <a:gd name="connsiteY18" fmla="*/ 355050 h 601084"/>
                <a:gd name="connsiteX19" fmla="*/ 268210 w 602040"/>
                <a:gd name="connsiteY19" fmla="*/ 253007 h 601084"/>
                <a:gd name="connsiteX20" fmla="*/ 276164 w 602040"/>
                <a:gd name="connsiteY20" fmla="*/ 246072 h 601084"/>
                <a:gd name="connsiteX21" fmla="*/ 203661 w 602040"/>
                <a:gd name="connsiteY21" fmla="*/ 77355 h 601084"/>
                <a:gd name="connsiteX22" fmla="*/ 183791 w 602040"/>
                <a:gd name="connsiteY22" fmla="*/ 97190 h 601084"/>
                <a:gd name="connsiteX23" fmla="*/ 183791 w 602040"/>
                <a:gd name="connsiteY23" fmla="*/ 130909 h 601084"/>
                <a:gd name="connsiteX24" fmla="*/ 420236 w 602040"/>
                <a:gd name="connsiteY24" fmla="*/ 130909 h 601084"/>
                <a:gd name="connsiteX25" fmla="*/ 420236 w 602040"/>
                <a:gd name="connsiteY25" fmla="*/ 97190 h 601084"/>
                <a:gd name="connsiteX26" fmla="*/ 400367 w 602040"/>
                <a:gd name="connsiteY26" fmla="*/ 77355 h 601084"/>
                <a:gd name="connsiteX27" fmla="*/ 203661 w 602040"/>
                <a:gd name="connsiteY27" fmla="*/ 0 h 601084"/>
                <a:gd name="connsiteX28" fmla="*/ 400367 w 602040"/>
                <a:gd name="connsiteY28" fmla="*/ 0 h 601084"/>
                <a:gd name="connsiteX29" fmla="*/ 497726 w 602040"/>
                <a:gd name="connsiteY29" fmla="*/ 97190 h 601084"/>
                <a:gd name="connsiteX30" fmla="*/ 497726 w 602040"/>
                <a:gd name="connsiteY30" fmla="*/ 130909 h 601084"/>
                <a:gd name="connsiteX31" fmla="*/ 544419 w 602040"/>
                <a:gd name="connsiteY31" fmla="*/ 130909 h 601084"/>
                <a:gd name="connsiteX32" fmla="*/ 602040 w 602040"/>
                <a:gd name="connsiteY32" fmla="*/ 190413 h 601084"/>
                <a:gd name="connsiteX33" fmla="*/ 602040 w 602040"/>
                <a:gd name="connsiteY33" fmla="*/ 266777 h 601084"/>
                <a:gd name="connsiteX34" fmla="*/ 387452 w 602040"/>
                <a:gd name="connsiteY34" fmla="*/ 266777 h 601084"/>
                <a:gd name="connsiteX35" fmla="*/ 387452 w 602040"/>
                <a:gd name="connsiteY35" fmla="*/ 221157 h 601084"/>
                <a:gd name="connsiteX36" fmla="*/ 359635 w 602040"/>
                <a:gd name="connsiteY36" fmla="*/ 193389 h 601084"/>
                <a:gd name="connsiteX37" fmla="*/ 244393 w 602040"/>
                <a:gd name="connsiteY37" fmla="*/ 193389 h 601084"/>
                <a:gd name="connsiteX38" fmla="*/ 216576 w 602040"/>
                <a:gd name="connsiteY38" fmla="*/ 221157 h 601084"/>
                <a:gd name="connsiteX39" fmla="*/ 216576 w 602040"/>
                <a:gd name="connsiteY39" fmla="*/ 266777 h 601084"/>
                <a:gd name="connsiteX40" fmla="*/ 0 w 602040"/>
                <a:gd name="connsiteY40" fmla="*/ 266777 h 601084"/>
                <a:gd name="connsiteX41" fmla="*/ 0 w 602040"/>
                <a:gd name="connsiteY41" fmla="*/ 190413 h 601084"/>
                <a:gd name="connsiteX42" fmla="*/ 59608 w 602040"/>
                <a:gd name="connsiteY42" fmla="*/ 130909 h 601084"/>
                <a:gd name="connsiteX43" fmla="*/ 106301 w 602040"/>
                <a:gd name="connsiteY43" fmla="*/ 130909 h 601084"/>
                <a:gd name="connsiteX44" fmla="*/ 106301 w 602040"/>
                <a:gd name="connsiteY44" fmla="*/ 97190 h 601084"/>
                <a:gd name="connsiteX45" fmla="*/ 203661 w 602040"/>
                <a:gd name="connsiteY45" fmla="*/ 0 h 60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2040" h="601084">
                  <a:moveTo>
                    <a:pt x="0" y="333352"/>
                  </a:moveTo>
                  <a:lnTo>
                    <a:pt x="216576" y="333352"/>
                  </a:lnTo>
                  <a:lnTo>
                    <a:pt x="216576" y="387890"/>
                  </a:lnTo>
                  <a:cubicBezTo>
                    <a:pt x="216576" y="402764"/>
                    <a:pt x="229491" y="414663"/>
                    <a:pt x="244393" y="414663"/>
                  </a:cubicBezTo>
                  <a:lnTo>
                    <a:pt x="359635" y="414663"/>
                  </a:lnTo>
                  <a:cubicBezTo>
                    <a:pt x="374537" y="414663"/>
                    <a:pt x="387452" y="402764"/>
                    <a:pt x="387452" y="387890"/>
                  </a:cubicBezTo>
                  <a:lnTo>
                    <a:pt x="387452" y="333352"/>
                  </a:lnTo>
                  <a:lnTo>
                    <a:pt x="602040" y="333352"/>
                  </a:lnTo>
                  <a:lnTo>
                    <a:pt x="602040" y="541588"/>
                  </a:lnTo>
                  <a:cubicBezTo>
                    <a:pt x="602040" y="574311"/>
                    <a:pt x="576210" y="601084"/>
                    <a:pt x="544419" y="601084"/>
                  </a:cubicBezTo>
                  <a:lnTo>
                    <a:pt x="59608" y="601084"/>
                  </a:lnTo>
                  <a:cubicBezTo>
                    <a:pt x="26824" y="601084"/>
                    <a:pt x="0" y="574311"/>
                    <a:pt x="0" y="541588"/>
                  </a:cubicBezTo>
                  <a:close/>
                  <a:moveTo>
                    <a:pt x="276164" y="246072"/>
                  </a:moveTo>
                  <a:lnTo>
                    <a:pt x="325875" y="246072"/>
                  </a:lnTo>
                  <a:cubicBezTo>
                    <a:pt x="329852" y="246072"/>
                    <a:pt x="333829" y="249044"/>
                    <a:pt x="333829" y="253007"/>
                  </a:cubicBezTo>
                  <a:lnTo>
                    <a:pt x="333829" y="355050"/>
                  </a:lnTo>
                  <a:cubicBezTo>
                    <a:pt x="333829" y="359013"/>
                    <a:pt x="329852" y="362976"/>
                    <a:pt x="325875" y="362976"/>
                  </a:cubicBezTo>
                  <a:lnTo>
                    <a:pt x="276164" y="362976"/>
                  </a:lnTo>
                  <a:cubicBezTo>
                    <a:pt x="272187" y="362976"/>
                    <a:pt x="268210" y="359013"/>
                    <a:pt x="268210" y="355050"/>
                  </a:cubicBezTo>
                  <a:lnTo>
                    <a:pt x="268210" y="253007"/>
                  </a:lnTo>
                  <a:cubicBezTo>
                    <a:pt x="268210" y="249044"/>
                    <a:pt x="272187" y="246072"/>
                    <a:pt x="276164" y="246072"/>
                  </a:cubicBezTo>
                  <a:close/>
                  <a:moveTo>
                    <a:pt x="203661" y="77355"/>
                  </a:moveTo>
                  <a:cubicBezTo>
                    <a:pt x="192732" y="77355"/>
                    <a:pt x="183791" y="86281"/>
                    <a:pt x="183791" y="97190"/>
                  </a:cubicBezTo>
                  <a:lnTo>
                    <a:pt x="183791" y="130909"/>
                  </a:lnTo>
                  <a:lnTo>
                    <a:pt x="420236" y="130909"/>
                  </a:lnTo>
                  <a:lnTo>
                    <a:pt x="420236" y="97190"/>
                  </a:lnTo>
                  <a:cubicBezTo>
                    <a:pt x="420236" y="86281"/>
                    <a:pt x="411295" y="77355"/>
                    <a:pt x="400367" y="77355"/>
                  </a:cubicBezTo>
                  <a:close/>
                  <a:moveTo>
                    <a:pt x="203661" y="0"/>
                  </a:moveTo>
                  <a:lnTo>
                    <a:pt x="400367" y="0"/>
                  </a:lnTo>
                  <a:cubicBezTo>
                    <a:pt x="454014" y="0"/>
                    <a:pt x="497726" y="43636"/>
                    <a:pt x="497726" y="97190"/>
                  </a:cubicBezTo>
                  <a:lnTo>
                    <a:pt x="497726" y="130909"/>
                  </a:lnTo>
                  <a:lnTo>
                    <a:pt x="544419" y="130909"/>
                  </a:lnTo>
                  <a:cubicBezTo>
                    <a:pt x="576210" y="130909"/>
                    <a:pt x="602040" y="157686"/>
                    <a:pt x="602040" y="190413"/>
                  </a:cubicBezTo>
                  <a:lnTo>
                    <a:pt x="602040" y="266777"/>
                  </a:lnTo>
                  <a:lnTo>
                    <a:pt x="387452" y="266777"/>
                  </a:lnTo>
                  <a:lnTo>
                    <a:pt x="387452" y="221157"/>
                  </a:lnTo>
                  <a:cubicBezTo>
                    <a:pt x="387452" y="205289"/>
                    <a:pt x="374537" y="193389"/>
                    <a:pt x="359635" y="193389"/>
                  </a:cubicBezTo>
                  <a:lnTo>
                    <a:pt x="244393" y="193389"/>
                  </a:lnTo>
                  <a:cubicBezTo>
                    <a:pt x="229491" y="193389"/>
                    <a:pt x="216576" y="205289"/>
                    <a:pt x="216576" y="221157"/>
                  </a:cubicBezTo>
                  <a:lnTo>
                    <a:pt x="216576" y="266777"/>
                  </a:lnTo>
                  <a:lnTo>
                    <a:pt x="0" y="266777"/>
                  </a:lnTo>
                  <a:lnTo>
                    <a:pt x="0" y="190413"/>
                  </a:lnTo>
                  <a:cubicBezTo>
                    <a:pt x="0" y="157686"/>
                    <a:pt x="26824" y="130909"/>
                    <a:pt x="59608" y="130909"/>
                  </a:cubicBezTo>
                  <a:lnTo>
                    <a:pt x="106301" y="130909"/>
                  </a:lnTo>
                  <a:lnTo>
                    <a:pt x="106301" y="97190"/>
                  </a:lnTo>
                  <a:cubicBezTo>
                    <a:pt x="106301" y="43636"/>
                    <a:pt x="149020" y="0"/>
                    <a:pt x="20366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853658" y="3446191"/>
            <a:ext cx="351282" cy="351282"/>
            <a:chOff x="4764355" y="3518311"/>
            <a:chExt cx="1203532" cy="1203532"/>
          </a:xfrm>
        </p:grpSpPr>
        <p:sp>
          <p:nvSpPr>
            <p:cNvPr id="35" name="菱形 34"/>
            <p:cNvSpPr/>
            <p:nvPr/>
          </p:nvSpPr>
          <p:spPr>
            <a:xfrm>
              <a:off x="4764355" y="3518311"/>
              <a:ext cx="1203532" cy="1203532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5161524" y="3915805"/>
              <a:ext cx="409194" cy="408546"/>
            </a:xfrm>
            <a:custGeom>
              <a:avLst/>
              <a:gdLst>
                <a:gd name="connsiteX0" fmla="*/ 0 w 602040"/>
                <a:gd name="connsiteY0" fmla="*/ 333352 h 601084"/>
                <a:gd name="connsiteX1" fmla="*/ 216576 w 602040"/>
                <a:gd name="connsiteY1" fmla="*/ 333352 h 601084"/>
                <a:gd name="connsiteX2" fmla="*/ 216576 w 602040"/>
                <a:gd name="connsiteY2" fmla="*/ 387890 h 601084"/>
                <a:gd name="connsiteX3" fmla="*/ 244393 w 602040"/>
                <a:gd name="connsiteY3" fmla="*/ 414663 h 601084"/>
                <a:gd name="connsiteX4" fmla="*/ 359635 w 602040"/>
                <a:gd name="connsiteY4" fmla="*/ 414663 h 601084"/>
                <a:gd name="connsiteX5" fmla="*/ 387452 w 602040"/>
                <a:gd name="connsiteY5" fmla="*/ 387890 h 601084"/>
                <a:gd name="connsiteX6" fmla="*/ 387452 w 602040"/>
                <a:gd name="connsiteY6" fmla="*/ 333352 h 601084"/>
                <a:gd name="connsiteX7" fmla="*/ 602040 w 602040"/>
                <a:gd name="connsiteY7" fmla="*/ 333352 h 601084"/>
                <a:gd name="connsiteX8" fmla="*/ 602040 w 602040"/>
                <a:gd name="connsiteY8" fmla="*/ 541588 h 601084"/>
                <a:gd name="connsiteX9" fmla="*/ 544419 w 602040"/>
                <a:gd name="connsiteY9" fmla="*/ 601084 h 601084"/>
                <a:gd name="connsiteX10" fmla="*/ 59608 w 602040"/>
                <a:gd name="connsiteY10" fmla="*/ 601084 h 601084"/>
                <a:gd name="connsiteX11" fmla="*/ 0 w 602040"/>
                <a:gd name="connsiteY11" fmla="*/ 541588 h 601084"/>
                <a:gd name="connsiteX12" fmla="*/ 276164 w 602040"/>
                <a:gd name="connsiteY12" fmla="*/ 246072 h 601084"/>
                <a:gd name="connsiteX13" fmla="*/ 325875 w 602040"/>
                <a:gd name="connsiteY13" fmla="*/ 246072 h 601084"/>
                <a:gd name="connsiteX14" fmla="*/ 333829 w 602040"/>
                <a:gd name="connsiteY14" fmla="*/ 253007 h 601084"/>
                <a:gd name="connsiteX15" fmla="*/ 333829 w 602040"/>
                <a:gd name="connsiteY15" fmla="*/ 355050 h 601084"/>
                <a:gd name="connsiteX16" fmla="*/ 325875 w 602040"/>
                <a:gd name="connsiteY16" fmla="*/ 362976 h 601084"/>
                <a:gd name="connsiteX17" fmla="*/ 276164 w 602040"/>
                <a:gd name="connsiteY17" fmla="*/ 362976 h 601084"/>
                <a:gd name="connsiteX18" fmla="*/ 268210 w 602040"/>
                <a:gd name="connsiteY18" fmla="*/ 355050 h 601084"/>
                <a:gd name="connsiteX19" fmla="*/ 268210 w 602040"/>
                <a:gd name="connsiteY19" fmla="*/ 253007 h 601084"/>
                <a:gd name="connsiteX20" fmla="*/ 276164 w 602040"/>
                <a:gd name="connsiteY20" fmla="*/ 246072 h 601084"/>
                <a:gd name="connsiteX21" fmla="*/ 203661 w 602040"/>
                <a:gd name="connsiteY21" fmla="*/ 77355 h 601084"/>
                <a:gd name="connsiteX22" fmla="*/ 183791 w 602040"/>
                <a:gd name="connsiteY22" fmla="*/ 97190 h 601084"/>
                <a:gd name="connsiteX23" fmla="*/ 183791 w 602040"/>
                <a:gd name="connsiteY23" fmla="*/ 130909 h 601084"/>
                <a:gd name="connsiteX24" fmla="*/ 420236 w 602040"/>
                <a:gd name="connsiteY24" fmla="*/ 130909 h 601084"/>
                <a:gd name="connsiteX25" fmla="*/ 420236 w 602040"/>
                <a:gd name="connsiteY25" fmla="*/ 97190 h 601084"/>
                <a:gd name="connsiteX26" fmla="*/ 400367 w 602040"/>
                <a:gd name="connsiteY26" fmla="*/ 77355 h 601084"/>
                <a:gd name="connsiteX27" fmla="*/ 203661 w 602040"/>
                <a:gd name="connsiteY27" fmla="*/ 0 h 601084"/>
                <a:gd name="connsiteX28" fmla="*/ 400367 w 602040"/>
                <a:gd name="connsiteY28" fmla="*/ 0 h 601084"/>
                <a:gd name="connsiteX29" fmla="*/ 497726 w 602040"/>
                <a:gd name="connsiteY29" fmla="*/ 97190 h 601084"/>
                <a:gd name="connsiteX30" fmla="*/ 497726 w 602040"/>
                <a:gd name="connsiteY30" fmla="*/ 130909 h 601084"/>
                <a:gd name="connsiteX31" fmla="*/ 544419 w 602040"/>
                <a:gd name="connsiteY31" fmla="*/ 130909 h 601084"/>
                <a:gd name="connsiteX32" fmla="*/ 602040 w 602040"/>
                <a:gd name="connsiteY32" fmla="*/ 190413 h 601084"/>
                <a:gd name="connsiteX33" fmla="*/ 602040 w 602040"/>
                <a:gd name="connsiteY33" fmla="*/ 266777 h 601084"/>
                <a:gd name="connsiteX34" fmla="*/ 387452 w 602040"/>
                <a:gd name="connsiteY34" fmla="*/ 266777 h 601084"/>
                <a:gd name="connsiteX35" fmla="*/ 387452 w 602040"/>
                <a:gd name="connsiteY35" fmla="*/ 221157 h 601084"/>
                <a:gd name="connsiteX36" fmla="*/ 359635 w 602040"/>
                <a:gd name="connsiteY36" fmla="*/ 193389 h 601084"/>
                <a:gd name="connsiteX37" fmla="*/ 244393 w 602040"/>
                <a:gd name="connsiteY37" fmla="*/ 193389 h 601084"/>
                <a:gd name="connsiteX38" fmla="*/ 216576 w 602040"/>
                <a:gd name="connsiteY38" fmla="*/ 221157 h 601084"/>
                <a:gd name="connsiteX39" fmla="*/ 216576 w 602040"/>
                <a:gd name="connsiteY39" fmla="*/ 266777 h 601084"/>
                <a:gd name="connsiteX40" fmla="*/ 0 w 602040"/>
                <a:gd name="connsiteY40" fmla="*/ 266777 h 601084"/>
                <a:gd name="connsiteX41" fmla="*/ 0 w 602040"/>
                <a:gd name="connsiteY41" fmla="*/ 190413 h 601084"/>
                <a:gd name="connsiteX42" fmla="*/ 59608 w 602040"/>
                <a:gd name="connsiteY42" fmla="*/ 130909 h 601084"/>
                <a:gd name="connsiteX43" fmla="*/ 106301 w 602040"/>
                <a:gd name="connsiteY43" fmla="*/ 130909 h 601084"/>
                <a:gd name="connsiteX44" fmla="*/ 106301 w 602040"/>
                <a:gd name="connsiteY44" fmla="*/ 97190 h 601084"/>
                <a:gd name="connsiteX45" fmla="*/ 203661 w 602040"/>
                <a:gd name="connsiteY45" fmla="*/ 0 h 60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2040" h="601084">
                  <a:moveTo>
                    <a:pt x="0" y="333352"/>
                  </a:moveTo>
                  <a:lnTo>
                    <a:pt x="216576" y="333352"/>
                  </a:lnTo>
                  <a:lnTo>
                    <a:pt x="216576" y="387890"/>
                  </a:lnTo>
                  <a:cubicBezTo>
                    <a:pt x="216576" y="402764"/>
                    <a:pt x="229491" y="414663"/>
                    <a:pt x="244393" y="414663"/>
                  </a:cubicBezTo>
                  <a:lnTo>
                    <a:pt x="359635" y="414663"/>
                  </a:lnTo>
                  <a:cubicBezTo>
                    <a:pt x="374537" y="414663"/>
                    <a:pt x="387452" y="402764"/>
                    <a:pt x="387452" y="387890"/>
                  </a:cubicBezTo>
                  <a:lnTo>
                    <a:pt x="387452" y="333352"/>
                  </a:lnTo>
                  <a:lnTo>
                    <a:pt x="602040" y="333352"/>
                  </a:lnTo>
                  <a:lnTo>
                    <a:pt x="602040" y="541588"/>
                  </a:lnTo>
                  <a:cubicBezTo>
                    <a:pt x="602040" y="574311"/>
                    <a:pt x="576210" y="601084"/>
                    <a:pt x="544419" y="601084"/>
                  </a:cubicBezTo>
                  <a:lnTo>
                    <a:pt x="59608" y="601084"/>
                  </a:lnTo>
                  <a:cubicBezTo>
                    <a:pt x="26824" y="601084"/>
                    <a:pt x="0" y="574311"/>
                    <a:pt x="0" y="541588"/>
                  </a:cubicBezTo>
                  <a:close/>
                  <a:moveTo>
                    <a:pt x="276164" y="246072"/>
                  </a:moveTo>
                  <a:lnTo>
                    <a:pt x="325875" y="246072"/>
                  </a:lnTo>
                  <a:cubicBezTo>
                    <a:pt x="329852" y="246072"/>
                    <a:pt x="333829" y="249044"/>
                    <a:pt x="333829" y="253007"/>
                  </a:cubicBezTo>
                  <a:lnTo>
                    <a:pt x="333829" y="355050"/>
                  </a:lnTo>
                  <a:cubicBezTo>
                    <a:pt x="333829" y="359013"/>
                    <a:pt x="329852" y="362976"/>
                    <a:pt x="325875" y="362976"/>
                  </a:cubicBezTo>
                  <a:lnTo>
                    <a:pt x="276164" y="362976"/>
                  </a:lnTo>
                  <a:cubicBezTo>
                    <a:pt x="272187" y="362976"/>
                    <a:pt x="268210" y="359013"/>
                    <a:pt x="268210" y="355050"/>
                  </a:cubicBezTo>
                  <a:lnTo>
                    <a:pt x="268210" y="253007"/>
                  </a:lnTo>
                  <a:cubicBezTo>
                    <a:pt x="268210" y="249044"/>
                    <a:pt x="272187" y="246072"/>
                    <a:pt x="276164" y="246072"/>
                  </a:cubicBezTo>
                  <a:close/>
                  <a:moveTo>
                    <a:pt x="203661" y="77355"/>
                  </a:moveTo>
                  <a:cubicBezTo>
                    <a:pt x="192732" y="77355"/>
                    <a:pt x="183791" y="86281"/>
                    <a:pt x="183791" y="97190"/>
                  </a:cubicBezTo>
                  <a:lnTo>
                    <a:pt x="183791" y="130909"/>
                  </a:lnTo>
                  <a:lnTo>
                    <a:pt x="420236" y="130909"/>
                  </a:lnTo>
                  <a:lnTo>
                    <a:pt x="420236" y="97190"/>
                  </a:lnTo>
                  <a:cubicBezTo>
                    <a:pt x="420236" y="86281"/>
                    <a:pt x="411295" y="77355"/>
                    <a:pt x="400367" y="77355"/>
                  </a:cubicBezTo>
                  <a:close/>
                  <a:moveTo>
                    <a:pt x="203661" y="0"/>
                  </a:moveTo>
                  <a:lnTo>
                    <a:pt x="400367" y="0"/>
                  </a:lnTo>
                  <a:cubicBezTo>
                    <a:pt x="454014" y="0"/>
                    <a:pt x="497726" y="43636"/>
                    <a:pt x="497726" y="97190"/>
                  </a:cubicBezTo>
                  <a:lnTo>
                    <a:pt x="497726" y="130909"/>
                  </a:lnTo>
                  <a:lnTo>
                    <a:pt x="544419" y="130909"/>
                  </a:lnTo>
                  <a:cubicBezTo>
                    <a:pt x="576210" y="130909"/>
                    <a:pt x="602040" y="157686"/>
                    <a:pt x="602040" y="190413"/>
                  </a:cubicBezTo>
                  <a:lnTo>
                    <a:pt x="602040" y="266777"/>
                  </a:lnTo>
                  <a:lnTo>
                    <a:pt x="387452" y="266777"/>
                  </a:lnTo>
                  <a:lnTo>
                    <a:pt x="387452" y="221157"/>
                  </a:lnTo>
                  <a:cubicBezTo>
                    <a:pt x="387452" y="205289"/>
                    <a:pt x="374537" y="193389"/>
                    <a:pt x="359635" y="193389"/>
                  </a:cubicBezTo>
                  <a:lnTo>
                    <a:pt x="244393" y="193389"/>
                  </a:lnTo>
                  <a:cubicBezTo>
                    <a:pt x="229491" y="193389"/>
                    <a:pt x="216576" y="205289"/>
                    <a:pt x="216576" y="221157"/>
                  </a:cubicBezTo>
                  <a:lnTo>
                    <a:pt x="216576" y="266777"/>
                  </a:lnTo>
                  <a:lnTo>
                    <a:pt x="0" y="266777"/>
                  </a:lnTo>
                  <a:lnTo>
                    <a:pt x="0" y="190413"/>
                  </a:lnTo>
                  <a:cubicBezTo>
                    <a:pt x="0" y="157686"/>
                    <a:pt x="26824" y="130909"/>
                    <a:pt x="59608" y="130909"/>
                  </a:cubicBezTo>
                  <a:lnTo>
                    <a:pt x="106301" y="130909"/>
                  </a:lnTo>
                  <a:lnTo>
                    <a:pt x="106301" y="97190"/>
                  </a:lnTo>
                  <a:cubicBezTo>
                    <a:pt x="106301" y="43636"/>
                    <a:pt x="149020" y="0"/>
                    <a:pt x="20366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853658" y="5289278"/>
            <a:ext cx="351282" cy="351282"/>
            <a:chOff x="4764355" y="3518311"/>
            <a:chExt cx="1203532" cy="1203532"/>
          </a:xfrm>
        </p:grpSpPr>
        <p:sp>
          <p:nvSpPr>
            <p:cNvPr id="38" name="菱形 37"/>
            <p:cNvSpPr/>
            <p:nvPr/>
          </p:nvSpPr>
          <p:spPr>
            <a:xfrm>
              <a:off x="4764355" y="3518311"/>
              <a:ext cx="1203532" cy="1203532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椭圆 35"/>
            <p:cNvSpPr/>
            <p:nvPr/>
          </p:nvSpPr>
          <p:spPr>
            <a:xfrm>
              <a:off x="5161524" y="3915805"/>
              <a:ext cx="409194" cy="408546"/>
            </a:xfrm>
            <a:custGeom>
              <a:avLst/>
              <a:gdLst>
                <a:gd name="connsiteX0" fmla="*/ 0 w 602040"/>
                <a:gd name="connsiteY0" fmla="*/ 333352 h 601084"/>
                <a:gd name="connsiteX1" fmla="*/ 216576 w 602040"/>
                <a:gd name="connsiteY1" fmla="*/ 333352 h 601084"/>
                <a:gd name="connsiteX2" fmla="*/ 216576 w 602040"/>
                <a:gd name="connsiteY2" fmla="*/ 387890 h 601084"/>
                <a:gd name="connsiteX3" fmla="*/ 244393 w 602040"/>
                <a:gd name="connsiteY3" fmla="*/ 414663 h 601084"/>
                <a:gd name="connsiteX4" fmla="*/ 359635 w 602040"/>
                <a:gd name="connsiteY4" fmla="*/ 414663 h 601084"/>
                <a:gd name="connsiteX5" fmla="*/ 387452 w 602040"/>
                <a:gd name="connsiteY5" fmla="*/ 387890 h 601084"/>
                <a:gd name="connsiteX6" fmla="*/ 387452 w 602040"/>
                <a:gd name="connsiteY6" fmla="*/ 333352 h 601084"/>
                <a:gd name="connsiteX7" fmla="*/ 602040 w 602040"/>
                <a:gd name="connsiteY7" fmla="*/ 333352 h 601084"/>
                <a:gd name="connsiteX8" fmla="*/ 602040 w 602040"/>
                <a:gd name="connsiteY8" fmla="*/ 541588 h 601084"/>
                <a:gd name="connsiteX9" fmla="*/ 544419 w 602040"/>
                <a:gd name="connsiteY9" fmla="*/ 601084 h 601084"/>
                <a:gd name="connsiteX10" fmla="*/ 59608 w 602040"/>
                <a:gd name="connsiteY10" fmla="*/ 601084 h 601084"/>
                <a:gd name="connsiteX11" fmla="*/ 0 w 602040"/>
                <a:gd name="connsiteY11" fmla="*/ 541588 h 601084"/>
                <a:gd name="connsiteX12" fmla="*/ 276164 w 602040"/>
                <a:gd name="connsiteY12" fmla="*/ 246072 h 601084"/>
                <a:gd name="connsiteX13" fmla="*/ 325875 w 602040"/>
                <a:gd name="connsiteY13" fmla="*/ 246072 h 601084"/>
                <a:gd name="connsiteX14" fmla="*/ 333829 w 602040"/>
                <a:gd name="connsiteY14" fmla="*/ 253007 h 601084"/>
                <a:gd name="connsiteX15" fmla="*/ 333829 w 602040"/>
                <a:gd name="connsiteY15" fmla="*/ 355050 h 601084"/>
                <a:gd name="connsiteX16" fmla="*/ 325875 w 602040"/>
                <a:gd name="connsiteY16" fmla="*/ 362976 h 601084"/>
                <a:gd name="connsiteX17" fmla="*/ 276164 w 602040"/>
                <a:gd name="connsiteY17" fmla="*/ 362976 h 601084"/>
                <a:gd name="connsiteX18" fmla="*/ 268210 w 602040"/>
                <a:gd name="connsiteY18" fmla="*/ 355050 h 601084"/>
                <a:gd name="connsiteX19" fmla="*/ 268210 w 602040"/>
                <a:gd name="connsiteY19" fmla="*/ 253007 h 601084"/>
                <a:gd name="connsiteX20" fmla="*/ 276164 w 602040"/>
                <a:gd name="connsiteY20" fmla="*/ 246072 h 601084"/>
                <a:gd name="connsiteX21" fmla="*/ 203661 w 602040"/>
                <a:gd name="connsiteY21" fmla="*/ 77355 h 601084"/>
                <a:gd name="connsiteX22" fmla="*/ 183791 w 602040"/>
                <a:gd name="connsiteY22" fmla="*/ 97190 h 601084"/>
                <a:gd name="connsiteX23" fmla="*/ 183791 w 602040"/>
                <a:gd name="connsiteY23" fmla="*/ 130909 h 601084"/>
                <a:gd name="connsiteX24" fmla="*/ 420236 w 602040"/>
                <a:gd name="connsiteY24" fmla="*/ 130909 h 601084"/>
                <a:gd name="connsiteX25" fmla="*/ 420236 w 602040"/>
                <a:gd name="connsiteY25" fmla="*/ 97190 h 601084"/>
                <a:gd name="connsiteX26" fmla="*/ 400367 w 602040"/>
                <a:gd name="connsiteY26" fmla="*/ 77355 h 601084"/>
                <a:gd name="connsiteX27" fmla="*/ 203661 w 602040"/>
                <a:gd name="connsiteY27" fmla="*/ 0 h 601084"/>
                <a:gd name="connsiteX28" fmla="*/ 400367 w 602040"/>
                <a:gd name="connsiteY28" fmla="*/ 0 h 601084"/>
                <a:gd name="connsiteX29" fmla="*/ 497726 w 602040"/>
                <a:gd name="connsiteY29" fmla="*/ 97190 h 601084"/>
                <a:gd name="connsiteX30" fmla="*/ 497726 w 602040"/>
                <a:gd name="connsiteY30" fmla="*/ 130909 h 601084"/>
                <a:gd name="connsiteX31" fmla="*/ 544419 w 602040"/>
                <a:gd name="connsiteY31" fmla="*/ 130909 h 601084"/>
                <a:gd name="connsiteX32" fmla="*/ 602040 w 602040"/>
                <a:gd name="connsiteY32" fmla="*/ 190413 h 601084"/>
                <a:gd name="connsiteX33" fmla="*/ 602040 w 602040"/>
                <a:gd name="connsiteY33" fmla="*/ 266777 h 601084"/>
                <a:gd name="connsiteX34" fmla="*/ 387452 w 602040"/>
                <a:gd name="connsiteY34" fmla="*/ 266777 h 601084"/>
                <a:gd name="connsiteX35" fmla="*/ 387452 w 602040"/>
                <a:gd name="connsiteY35" fmla="*/ 221157 h 601084"/>
                <a:gd name="connsiteX36" fmla="*/ 359635 w 602040"/>
                <a:gd name="connsiteY36" fmla="*/ 193389 h 601084"/>
                <a:gd name="connsiteX37" fmla="*/ 244393 w 602040"/>
                <a:gd name="connsiteY37" fmla="*/ 193389 h 601084"/>
                <a:gd name="connsiteX38" fmla="*/ 216576 w 602040"/>
                <a:gd name="connsiteY38" fmla="*/ 221157 h 601084"/>
                <a:gd name="connsiteX39" fmla="*/ 216576 w 602040"/>
                <a:gd name="connsiteY39" fmla="*/ 266777 h 601084"/>
                <a:gd name="connsiteX40" fmla="*/ 0 w 602040"/>
                <a:gd name="connsiteY40" fmla="*/ 266777 h 601084"/>
                <a:gd name="connsiteX41" fmla="*/ 0 w 602040"/>
                <a:gd name="connsiteY41" fmla="*/ 190413 h 601084"/>
                <a:gd name="connsiteX42" fmla="*/ 59608 w 602040"/>
                <a:gd name="connsiteY42" fmla="*/ 130909 h 601084"/>
                <a:gd name="connsiteX43" fmla="*/ 106301 w 602040"/>
                <a:gd name="connsiteY43" fmla="*/ 130909 h 601084"/>
                <a:gd name="connsiteX44" fmla="*/ 106301 w 602040"/>
                <a:gd name="connsiteY44" fmla="*/ 97190 h 601084"/>
                <a:gd name="connsiteX45" fmla="*/ 203661 w 602040"/>
                <a:gd name="connsiteY45" fmla="*/ 0 h 60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2040" h="601084">
                  <a:moveTo>
                    <a:pt x="0" y="333352"/>
                  </a:moveTo>
                  <a:lnTo>
                    <a:pt x="216576" y="333352"/>
                  </a:lnTo>
                  <a:lnTo>
                    <a:pt x="216576" y="387890"/>
                  </a:lnTo>
                  <a:cubicBezTo>
                    <a:pt x="216576" y="402764"/>
                    <a:pt x="229491" y="414663"/>
                    <a:pt x="244393" y="414663"/>
                  </a:cubicBezTo>
                  <a:lnTo>
                    <a:pt x="359635" y="414663"/>
                  </a:lnTo>
                  <a:cubicBezTo>
                    <a:pt x="374537" y="414663"/>
                    <a:pt x="387452" y="402764"/>
                    <a:pt x="387452" y="387890"/>
                  </a:cubicBezTo>
                  <a:lnTo>
                    <a:pt x="387452" y="333352"/>
                  </a:lnTo>
                  <a:lnTo>
                    <a:pt x="602040" y="333352"/>
                  </a:lnTo>
                  <a:lnTo>
                    <a:pt x="602040" y="541588"/>
                  </a:lnTo>
                  <a:cubicBezTo>
                    <a:pt x="602040" y="574311"/>
                    <a:pt x="576210" y="601084"/>
                    <a:pt x="544419" y="601084"/>
                  </a:cubicBezTo>
                  <a:lnTo>
                    <a:pt x="59608" y="601084"/>
                  </a:lnTo>
                  <a:cubicBezTo>
                    <a:pt x="26824" y="601084"/>
                    <a:pt x="0" y="574311"/>
                    <a:pt x="0" y="541588"/>
                  </a:cubicBezTo>
                  <a:close/>
                  <a:moveTo>
                    <a:pt x="276164" y="246072"/>
                  </a:moveTo>
                  <a:lnTo>
                    <a:pt x="325875" y="246072"/>
                  </a:lnTo>
                  <a:cubicBezTo>
                    <a:pt x="329852" y="246072"/>
                    <a:pt x="333829" y="249044"/>
                    <a:pt x="333829" y="253007"/>
                  </a:cubicBezTo>
                  <a:lnTo>
                    <a:pt x="333829" y="355050"/>
                  </a:lnTo>
                  <a:cubicBezTo>
                    <a:pt x="333829" y="359013"/>
                    <a:pt x="329852" y="362976"/>
                    <a:pt x="325875" y="362976"/>
                  </a:cubicBezTo>
                  <a:lnTo>
                    <a:pt x="276164" y="362976"/>
                  </a:lnTo>
                  <a:cubicBezTo>
                    <a:pt x="272187" y="362976"/>
                    <a:pt x="268210" y="359013"/>
                    <a:pt x="268210" y="355050"/>
                  </a:cubicBezTo>
                  <a:lnTo>
                    <a:pt x="268210" y="253007"/>
                  </a:lnTo>
                  <a:cubicBezTo>
                    <a:pt x="268210" y="249044"/>
                    <a:pt x="272187" y="246072"/>
                    <a:pt x="276164" y="246072"/>
                  </a:cubicBezTo>
                  <a:close/>
                  <a:moveTo>
                    <a:pt x="203661" y="77355"/>
                  </a:moveTo>
                  <a:cubicBezTo>
                    <a:pt x="192732" y="77355"/>
                    <a:pt x="183791" y="86281"/>
                    <a:pt x="183791" y="97190"/>
                  </a:cubicBezTo>
                  <a:lnTo>
                    <a:pt x="183791" y="130909"/>
                  </a:lnTo>
                  <a:lnTo>
                    <a:pt x="420236" y="130909"/>
                  </a:lnTo>
                  <a:lnTo>
                    <a:pt x="420236" y="97190"/>
                  </a:lnTo>
                  <a:cubicBezTo>
                    <a:pt x="420236" y="86281"/>
                    <a:pt x="411295" y="77355"/>
                    <a:pt x="400367" y="77355"/>
                  </a:cubicBezTo>
                  <a:close/>
                  <a:moveTo>
                    <a:pt x="203661" y="0"/>
                  </a:moveTo>
                  <a:lnTo>
                    <a:pt x="400367" y="0"/>
                  </a:lnTo>
                  <a:cubicBezTo>
                    <a:pt x="454014" y="0"/>
                    <a:pt x="497726" y="43636"/>
                    <a:pt x="497726" y="97190"/>
                  </a:cubicBezTo>
                  <a:lnTo>
                    <a:pt x="497726" y="130909"/>
                  </a:lnTo>
                  <a:lnTo>
                    <a:pt x="544419" y="130909"/>
                  </a:lnTo>
                  <a:cubicBezTo>
                    <a:pt x="576210" y="130909"/>
                    <a:pt x="602040" y="157686"/>
                    <a:pt x="602040" y="190413"/>
                  </a:cubicBezTo>
                  <a:lnTo>
                    <a:pt x="602040" y="266777"/>
                  </a:lnTo>
                  <a:lnTo>
                    <a:pt x="387452" y="266777"/>
                  </a:lnTo>
                  <a:lnTo>
                    <a:pt x="387452" y="221157"/>
                  </a:lnTo>
                  <a:cubicBezTo>
                    <a:pt x="387452" y="205289"/>
                    <a:pt x="374537" y="193389"/>
                    <a:pt x="359635" y="193389"/>
                  </a:cubicBezTo>
                  <a:lnTo>
                    <a:pt x="244393" y="193389"/>
                  </a:lnTo>
                  <a:cubicBezTo>
                    <a:pt x="229491" y="193389"/>
                    <a:pt x="216576" y="205289"/>
                    <a:pt x="216576" y="221157"/>
                  </a:cubicBezTo>
                  <a:lnTo>
                    <a:pt x="216576" y="266777"/>
                  </a:lnTo>
                  <a:lnTo>
                    <a:pt x="0" y="266777"/>
                  </a:lnTo>
                  <a:lnTo>
                    <a:pt x="0" y="190413"/>
                  </a:lnTo>
                  <a:cubicBezTo>
                    <a:pt x="0" y="157686"/>
                    <a:pt x="26824" y="130909"/>
                    <a:pt x="59608" y="130909"/>
                  </a:cubicBezTo>
                  <a:lnTo>
                    <a:pt x="106301" y="130909"/>
                  </a:lnTo>
                  <a:lnTo>
                    <a:pt x="106301" y="97190"/>
                  </a:lnTo>
                  <a:cubicBezTo>
                    <a:pt x="106301" y="43636"/>
                    <a:pt x="149020" y="0"/>
                    <a:pt x="20366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29"/>
          <p:cNvSpPr txBox="1"/>
          <p:nvPr/>
        </p:nvSpPr>
        <p:spPr>
          <a:xfrm>
            <a:off x="711655" y="1834232"/>
            <a:ext cx="2234747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点击输入简要文字内容，文字内容需概括精炼，言简意赅的说明分项内容言简意赅的说明分项内容</a:t>
            </a:r>
            <a:endParaRPr lang="en-US" altLang="zh-CN" sz="14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9"/>
          <p:cNvSpPr txBox="1"/>
          <p:nvPr/>
        </p:nvSpPr>
        <p:spPr>
          <a:xfrm>
            <a:off x="9301164" y="2865314"/>
            <a:ext cx="2247125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点击输入简要文字内容，文字内容需概括精炼，言简意赅的说明分项内容言简意赅的说明分项内容</a:t>
            </a:r>
            <a:endParaRPr lang="en-US" altLang="zh-CN" sz="14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29"/>
          <p:cNvSpPr txBox="1"/>
          <p:nvPr/>
        </p:nvSpPr>
        <p:spPr>
          <a:xfrm>
            <a:off x="711655" y="3894807"/>
            <a:ext cx="2234747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点击输入简要文字内容，文字内容需概括精炼，言简意赅的说明分项内容言简意赅的说明分项内容</a:t>
            </a:r>
            <a:endParaRPr lang="en-US" altLang="zh-CN" sz="14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29"/>
          <p:cNvSpPr txBox="1"/>
          <p:nvPr/>
        </p:nvSpPr>
        <p:spPr>
          <a:xfrm>
            <a:off x="9301164" y="4925888"/>
            <a:ext cx="2247125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点击输入简要文字内容，文字内容需概括精炼，言简意赅的说明分项内容言简意赅的说明分项内容</a:t>
            </a:r>
            <a:endParaRPr lang="en-US" altLang="zh-CN" sz="14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40"/>
          <p:cNvSpPr/>
          <p:nvPr/>
        </p:nvSpPr>
        <p:spPr bwMode="auto">
          <a:xfrm>
            <a:off x="5819776" y="4496670"/>
            <a:ext cx="3205163" cy="1882775"/>
          </a:xfrm>
          <a:custGeom>
            <a:avLst/>
            <a:gdLst>
              <a:gd name="T0" fmla="*/ 819 w 1161"/>
              <a:gd name="T1" fmla="*/ 0 h 682"/>
              <a:gd name="T2" fmla="*/ 556 w 1161"/>
              <a:gd name="T3" fmla="*/ 124 h 682"/>
              <a:gd name="T4" fmla="*/ 556 w 1161"/>
              <a:gd name="T5" fmla="*/ 124 h 682"/>
              <a:gd name="T6" fmla="*/ 313 w 1161"/>
              <a:gd name="T7" fmla="*/ 302 h 682"/>
              <a:gd name="T8" fmla="*/ 154 w 1161"/>
              <a:gd name="T9" fmla="*/ 257 h 682"/>
              <a:gd name="T10" fmla="*/ 154 w 1161"/>
              <a:gd name="T11" fmla="*/ 257 h 682"/>
              <a:gd name="T12" fmla="*/ 100 w 1161"/>
              <a:gd name="T13" fmla="*/ 241 h 682"/>
              <a:gd name="T14" fmla="*/ 0 w 1161"/>
              <a:gd name="T15" fmla="*/ 341 h 682"/>
              <a:gd name="T16" fmla="*/ 100 w 1161"/>
              <a:gd name="T17" fmla="*/ 441 h 682"/>
              <a:gd name="T18" fmla="*/ 154 w 1161"/>
              <a:gd name="T19" fmla="*/ 425 h 682"/>
              <a:gd name="T20" fmla="*/ 154 w 1161"/>
              <a:gd name="T21" fmla="*/ 425 h 682"/>
              <a:gd name="T22" fmla="*/ 313 w 1161"/>
              <a:gd name="T23" fmla="*/ 380 h 682"/>
              <a:gd name="T24" fmla="*/ 556 w 1161"/>
              <a:gd name="T25" fmla="*/ 558 h 682"/>
              <a:gd name="T26" fmla="*/ 556 w 1161"/>
              <a:gd name="T27" fmla="*/ 558 h 682"/>
              <a:gd name="T28" fmla="*/ 819 w 1161"/>
              <a:gd name="T29" fmla="*/ 682 h 682"/>
              <a:gd name="T30" fmla="*/ 1161 w 1161"/>
              <a:gd name="T31" fmla="*/ 341 h 682"/>
              <a:gd name="T32" fmla="*/ 819 w 1161"/>
              <a:gd name="T33" fmla="*/ 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1" h="682">
                <a:moveTo>
                  <a:pt x="819" y="0"/>
                </a:moveTo>
                <a:cubicBezTo>
                  <a:pt x="714" y="0"/>
                  <a:pt x="619" y="48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462" y="235"/>
                  <a:pt x="461" y="302"/>
                  <a:pt x="313" y="302"/>
                </a:cubicBezTo>
                <a:cubicBezTo>
                  <a:pt x="187" y="302"/>
                  <a:pt x="197" y="284"/>
                  <a:pt x="154" y="257"/>
                </a:cubicBezTo>
                <a:cubicBezTo>
                  <a:pt x="154" y="257"/>
                  <a:pt x="154" y="257"/>
                  <a:pt x="154" y="257"/>
                </a:cubicBezTo>
                <a:cubicBezTo>
                  <a:pt x="138" y="247"/>
                  <a:pt x="120" y="241"/>
                  <a:pt x="100" y="241"/>
                </a:cubicBezTo>
                <a:cubicBezTo>
                  <a:pt x="45" y="241"/>
                  <a:pt x="0" y="286"/>
                  <a:pt x="0" y="341"/>
                </a:cubicBezTo>
                <a:cubicBezTo>
                  <a:pt x="0" y="396"/>
                  <a:pt x="45" y="441"/>
                  <a:pt x="100" y="441"/>
                </a:cubicBezTo>
                <a:cubicBezTo>
                  <a:pt x="120" y="441"/>
                  <a:pt x="138" y="435"/>
                  <a:pt x="154" y="425"/>
                </a:cubicBezTo>
                <a:cubicBezTo>
                  <a:pt x="154" y="425"/>
                  <a:pt x="154" y="425"/>
                  <a:pt x="154" y="425"/>
                </a:cubicBezTo>
                <a:cubicBezTo>
                  <a:pt x="197" y="398"/>
                  <a:pt x="187" y="380"/>
                  <a:pt x="313" y="380"/>
                </a:cubicBezTo>
                <a:cubicBezTo>
                  <a:pt x="461" y="380"/>
                  <a:pt x="462" y="447"/>
                  <a:pt x="556" y="558"/>
                </a:cubicBezTo>
                <a:cubicBezTo>
                  <a:pt x="556" y="558"/>
                  <a:pt x="556" y="558"/>
                  <a:pt x="556" y="558"/>
                </a:cubicBezTo>
                <a:cubicBezTo>
                  <a:pt x="619" y="634"/>
                  <a:pt x="714" y="682"/>
                  <a:pt x="819" y="682"/>
                </a:cubicBezTo>
                <a:cubicBezTo>
                  <a:pt x="1008" y="682"/>
                  <a:pt x="1161" y="529"/>
                  <a:pt x="1161" y="341"/>
                </a:cubicBezTo>
                <a:cubicBezTo>
                  <a:pt x="1161" y="153"/>
                  <a:pt x="1008" y="0"/>
                  <a:pt x="819" y="0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15" name="Freeform 41"/>
          <p:cNvSpPr/>
          <p:nvPr/>
        </p:nvSpPr>
        <p:spPr bwMode="auto">
          <a:xfrm>
            <a:off x="3167063" y="1405807"/>
            <a:ext cx="3205163" cy="1882775"/>
          </a:xfrm>
          <a:custGeom>
            <a:avLst/>
            <a:gdLst>
              <a:gd name="T0" fmla="*/ 1061 w 1161"/>
              <a:gd name="T1" fmla="*/ 241 h 682"/>
              <a:gd name="T2" fmla="*/ 1007 w 1161"/>
              <a:gd name="T3" fmla="*/ 257 h 682"/>
              <a:gd name="T4" fmla="*/ 1007 w 1161"/>
              <a:gd name="T5" fmla="*/ 257 h 682"/>
              <a:gd name="T6" fmla="*/ 848 w 1161"/>
              <a:gd name="T7" fmla="*/ 302 h 682"/>
              <a:gd name="T8" fmla="*/ 605 w 1161"/>
              <a:gd name="T9" fmla="*/ 124 h 682"/>
              <a:gd name="T10" fmla="*/ 605 w 1161"/>
              <a:gd name="T11" fmla="*/ 124 h 682"/>
              <a:gd name="T12" fmla="*/ 342 w 1161"/>
              <a:gd name="T13" fmla="*/ 0 h 682"/>
              <a:gd name="T14" fmla="*/ 0 w 1161"/>
              <a:gd name="T15" fmla="*/ 341 h 682"/>
              <a:gd name="T16" fmla="*/ 342 w 1161"/>
              <a:gd name="T17" fmla="*/ 682 h 682"/>
              <a:gd name="T18" fmla="*/ 605 w 1161"/>
              <a:gd name="T19" fmla="*/ 558 h 682"/>
              <a:gd name="T20" fmla="*/ 605 w 1161"/>
              <a:gd name="T21" fmla="*/ 558 h 682"/>
              <a:gd name="T22" fmla="*/ 605 w 1161"/>
              <a:gd name="T23" fmla="*/ 558 h 682"/>
              <a:gd name="T24" fmla="*/ 605 w 1161"/>
              <a:gd name="T25" fmla="*/ 558 h 682"/>
              <a:gd name="T26" fmla="*/ 848 w 1161"/>
              <a:gd name="T27" fmla="*/ 380 h 682"/>
              <a:gd name="T28" fmla="*/ 1007 w 1161"/>
              <a:gd name="T29" fmla="*/ 425 h 682"/>
              <a:gd name="T30" fmla="*/ 1007 w 1161"/>
              <a:gd name="T31" fmla="*/ 425 h 682"/>
              <a:gd name="T32" fmla="*/ 1061 w 1161"/>
              <a:gd name="T33" fmla="*/ 441 h 682"/>
              <a:gd name="T34" fmla="*/ 1161 w 1161"/>
              <a:gd name="T35" fmla="*/ 341 h 682"/>
              <a:gd name="T36" fmla="*/ 1061 w 1161"/>
              <a:gd name="T37" fmla="*/ 241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61" h="682">
                <a:moveTo>
                  <a:pt x="1061" y="241"/>
                </a:moveTo>
                <a:cubicBezTo>
                  <a:pt x="1041" y="241"/>
                  <a:pt x="1023" y="247"/>
                  <a:pt x="1007" y="257"/>
                </a:cubicBezTo>
                <a:cubicBezTo>
                  <a:pt x="1007" y="257"/>
                  <a:pt x="1007" y="257"/>
                  <a:pt x="1007" y="257"/>
                </a:cubicBezTo>
                <a:cubicBezTo>
                  <a:pt x="964" y="284"/>
                  <a:pt x="974" y="302"/>
                  <a:pt x="848" y="302"/>
                </a:cubicBezTo>
                <a:cubicBezTo>
                  <a:pt x="700" y="302"/>
                  <a:pt x="699" y="235"/>
                  <a:pt x="605" y="124"/>
                </a:cubicBezTo>
                <a:cubicBezTo>
                  <a:pt x="605" y="124"/>
                  <a:pt x="605" y="124"/>
                  <a:pt x="605" y="124"/>
                </a:cubicBezTo>
                <a:cubicBezTo>
                  <a:pt x="542" y="48"/>
                  <a:pt x="448" y="0"/>
                  <a:pt x="342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0" y="529"/>
                  <a:pt x="153" y="682"/>
                  <a:pt x="342" y="682"/>
                </a:cubicBezTo>
                <a:cubicBezTo>
                  <a:pt x="448" y="682"/>
                  <a:pt x="542" y="634"/>
                  <a:pt x="605" y="558"/>
                </a:cubicBezTo>
                <a:cubicBezTo>
                  <a:pt x="605" y="558"/>
                  <a:pt x="605" y="558"/>
                  <a:pt x="605" y="558"/>
                </a:cubicBezTo>
                <a:cubicBezTo>
                  <a:pt x="605" y="558"/>
                  <a:pt x="605" y="558"/>
                  <a:pt x="605" y="558"/>
                </a:cubicBezTo>
                <a:cubicBezTo>
                  <a:pt x="605" y="558"/>
                  <a:pt x="605" y="558"/>
                  <a:pt x="605" y="558"/>
                </a:cubicBezTo>
                <a:cubicBezTo>
                  <a:pt x="699" y="447"/>
                  <a:pt x="700" y="380"/>
                  <a:pt x="848" y="380"/>
                </a:cubicBezTo>
                <a:cubicBezTo>
                  <a:pt x="974" y="380"/>
                  <a:pt x="964" y="398"/>
                  <a:pt x="1007" y="425"/>
                </a:cubicBezTo>
                <a:cubicBezTo>
                  <a:pt x="1007" y="425"/>
                  <a:pt x="1007" y="425"/>
                  <a:pt x="1007" y="425"/>
                </a:cubicBezTo>
                <a:cubicBezTo>
                  <a:pt x="1023" y="435"/>
                  <a:pt x="1041" y="441"/>
                  <a:pt x="1061" y="441"/>
                </a:cubicBezTo>
                <a:cubicBezTo>
                  <a:pt x="1116" y="441"/>
                  <a:pt x="1161" y="396"/>
                  <a:pt x="1161" y="341"/>
                </a:cubicBezTo>
                <a:cubicBezTo>
                  <a:pt x="1161" y="286"/>
                  <a:pt x="1116" y="241"/>
                  <a:pt x="1061" y="241"/>
                </a:cubicBezTo>
                <a:close/>
              </a:path>
            </a:pathLst>
          </a:custGeom>
          <a:solidFill>
            <a:srgbClr val="3C7C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grpSp>
        <p:nvGrpSpPr>
          <p:cNvPr id="16" name="组合 15"/>
          <p:cNvGrpSpPr/>
          <p:nvPr/>
        </p:nvGrpSpPr>
        <p:grpSpPr>
          <a:xfrm>
            <a:off x="6010275" y="1734419"/>
            <a:ext cx="171451" cy="4267200"/>
            <a:chOff x="6010275" y="1583258"/>
            <a:chExt cx="171450" cy="4267200"/>
          </a:xfrm>
        </p:grpSpPr>
        <p:cxnSp>
          <p:nvCxnSpPr>
            <p:cNvPr id="17" name="直接连接符 16"/>
            <p:cNvCxnSpPr>
              <a:stCxn id="18" idx="3"/>
              <a:endCxn id="22" idx="0"/>
            </p:cNvCxnSpPr>
            <p:nvPr/>
          </p:nvCxnSpPr>
          <p:spPr>
            <a:xfrm>
              <a:off x="6096000" y="1713433"/>
              <a:ext cx="0" cy="4076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42"/>
            <p:cNvSpPr/>
            <p:nvPr/>
          </p:nvSpPr>
          <p:spPr bwMode="auto">
            <a:xfrm>
              <a:off x="6010275" y="1583258"/>
              <a:ext cx="171450" cy="130175"/>
            </a:xfrm>
            <a:custGeom>
              <a:avLst/>
              <a:gdLst>
                <a:gd name="T0" fmla="*/ 54 w 108"/>
                <a:gd name="T1" fmla="*/ 45 h 82"/>
                <a:gd name="T2" fmla="*/ 0 w 108"/>
                <a:gd name="T3" fmla="*/ 0 h 82"/>
                <a:gd name="T4" fmla="*/ 0 w 108"/>
                <a:gd name="T5" fmla="*/ 38 h 82"/>
                <a:gd name="T6" fmla="*/ 54 w 108"/>
                <a:gd name="T7" fmla="*/ 82 h 82"/>
                <a:gd name="T8" fmla="*/ 108 w 108"/>
                <a:gd name="T9" fmla="*/ 38 h 82"/>
                <a:gd name="T10" fmla="*/ 108 w 108"/>
                <a:gd name="T11" fmla="*/ 0 h 82"/>
                <a:gd name="T12" fmla="*/ 54 w 108"/>
                <a:gd name="T13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2">
                  <a:moveTo>
                    <a:pt x="54" y="45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54" y="82"/>
                  </a:lnTo>
                  <a:lnTo>
                    <a:pt x="108" y="38"/>
                  </a:lnTo>
                  <a:lnTo>
                    <a:pt x="108" y="0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43"/>
            <p:cNvSpPr/>
            <p:nvPr/>
          </p:nvSpPr>
          <p:spPr bwMode="auto">
            <a:xfrm>
              <a:off x="6010275" y="2615133"/>
              <a:ext cx="171450" cy="133350"/>
            </a:xfrm>
            <a:custGeom>
              <a:avLst/>
              <a:gdLst>
                <a:gd name="T0" fmla="*/ 54 w 108"/>
                <a:gd name="T1" fmla="*/ 45 h 84"/>
                <a:gd name="T2" fmla="*/ 0 w 108"/>
                <a:gd name="T3" fmla="*/ 0 h 84"/>
                <a:gd name="T4" fmla="*/ 0 w 108"/>
                <a:gd name="T5" fmla="*/ 39 h 84"/>
                <a:gd name="T6" fmla="*/ 54 w 108"/>
                <a:gd name="T7" fmla="*/ 84 h 84"/>
                <a:gd name="T8" fmla="*/ 108 w 108"/>
                <a:gd name="T9" fmla="*/ 39 h 84"/>
                <a:gd name="T10" fmla="*/ 108 w 108"/>
                <a:gd name="T11" fmla="*/ 0 h 84"/>
                <a:gd name="T12" fmla="*/ 54 w 108"/>
                <a:gd name="T13" fmla="*/ 4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4">
                  <a:moveTo>
                    <a:pt x="54" y="45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54" y="84"/>
                  </a:lnTo>
                  <a:lnTo>
                    <a:pt x="108" y="39"/>
                  </a:lnTo>
                  <a:lnTo>
                    <a:pt x="108" y="0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44"/>
            <p:cNvSpPr/>
            <p:nvPr/>
          </p:nvSpPr>
          <p:spPr bwMode="auto">
            <a:xfrm>
              <a:off x="6010275" y="3650183"/>
              <a:ext cx="171450" cy="133350"/>
            </a:xfrm>
            <a:custGeom>
              <a:avLst/>
              <a:gdLst>
                <a:gd name="T0" fmla="*/ 54 w 108"/>
                <a:gd name="T1" fmla="*/ 46 h 84"/>
                <a:gd name="T2" fmla="*/ 0 w 108"/>
                <a:gd name="T3" fmla="*/ 0 h 84"/>
                <a:gd name="T4" fmla="*/ 0 w 108"/>
                <a:gd name="T5" fmla="*/ 39 h 84"/>
                <a:gd name="T6" fmla="*/ 54 w 108"/>
                <a:gd name="T7" fmla="*/ 84 h 84"/>
                <a:gd name="T8" fmla="*/ 108 w 108"/>
                <a:gd name="T9" fmla="*/ 39 h 84"/>
                <a:gd name="T10" fmla="*/ 108 w 108"/>
                <a:gd name="T11" fmla="*/ 0 h 84"/>
                <a:gd name="T12" fmla="*/ 54 w 108"/>
                <a:gd name="T13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4">
                  <a:moveTo>
                    <a:pt x="54" y="46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54" y="84"/>
                  </a:lnTo>
                  <a:lnTo>
                    <a:pt x="108" y="39"/>
                  </a:lnTo>
                  <a:lnTo>
                    <a:pt x="108" y="0"/>
                  </a:lnTo>
                  <a:lnTo>
                    <a:pt x="54" y="4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45"/>
            <p:cNvSpPr/>
            <p:nvPr/>
          </p:nvSpPr>
          <p:spPr bwMode="auto">
            <a:xfrm>
              <a:off x="6010275" y="4685233"/>
              <a:ext cx="171450" cy="130175"/>
            </a:xfrm>
            <a:custGeom>
              <a:avLst/>
              <a:gdLst>
                <a:gd name="T0" fmla="*/ 54 w 108"/>
                <a:gd name="T1" fmla="*/ 46 h 82"/>
                <a:gd name="T2" fmla="*/ 0 w 108"/>
                <a:gd name="T3" fmla="*/ 0 h 82"/>
                <a:gd name="T4" fmla="*/ 0 w 108"/>
                <a:gd name="T5" fmla="*/ 39 h 82"/>
                <a:gd name="T6" fmla="*/ 54 w 108"/>
                <a:gd name="T7" fmla="*/ 82 h 82"/>
                <a:gd name="T8" fmla="*/ 108 w 108"/>
                <a:gd name="T9" fmla="*/ 39 h 82"/>
                <a:gd name="T10" fmla="*/ 108 w 108"/>
                <a:gd name="T11" fmla="*/ 0 h 82"/>
                <a:gd name="T12" fmla="*/ 54 w 108"/>
                <a:gd name="T13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2">
                  <a:moveTo>
                    <a:pt x="54" y="46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54" y="82"/>
                  </a:lnTo>
                  <a:lnTo>
                    <a:pt x="108" y="39"/>
                  </a:lnTo>
                  <a:lnTo>
                    <a:pt x="108" y="0"/>
                  </a:lnTo>
                  <a:lnTo>
                    <a:pt x="54" y="4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Freeform 46"/>
            <p:cNvSpPr/>
            <p:nvPr/>
          </p:nvSpPr>
          <p:spPr bwMode="auto">
            <a:xfrm>
              <a:off x="6010275" y="5718696"/>
              <a:ext cx="171450" cy="131762"/>
            </a:xfrm>
            <a:custGeom>
              <a:avLst/>
              <a:gdLst>
                <a:gd name="T0" fmla="*/ 54 w 108"/>
                <a:gd name="T1" fmla="*/ 45 h 83"/>
                <a:gd name="T2" fmla="*/ 0 w 108"/>
                <a:gd name="T3" fmla="*/ 0 h 83"/>
                <a:gd name="T4" fmla="*/ 0 w 108"/>
                <a:gd name="T5" fmla="*/ 38 h 83"/>
                <a:gd name="T6" fmla="*/ 54 w 108"/>
                <a:gd name="T7" fmla="*/ 83 h 83"/>
                <a:gd name="T8" fmla="*/ 108 w 108"/>
                <a:gd name="T9" fmla="*/ 38 h 83"/>
                <a:gd name="T10" fmla="*/ 108 w 108"/>
                <a:gd name="T11" fmla="*/ 0 h 83"/>
                <a:gd name="T12" fmla="*/ 54 w 108"/>
                <a:gd name="T13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3">
                  <a:moveTo>
                    <a:pt x="54" y="45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54" y="83"/>
                  </a:lnTo>
                  <a:lnTo>
                    <a:pt x="108" y="38"/>
                  </a:lnTo>
                  <a:lnTo>
                    <a:pt x="108" y="0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23" name="Oval 47"/>
          <p:cNvSpPr>
            <a:spLocks noChangeArrowheads="1"/>
          </p:cNvSpPr>
          <p:nvPr/>
        </p:nvSpPr>
        <p:spPr bwMode="auto">
          <a:xfrm>
            <a:off x="3282951" y="1521693"/>
            <a:ext cx="1654175" cy="1651000"/>
          </a:xfrm>
          <a:prstGeom prst="ellipse">
            <a:avLst/>
          </a:prstGeom>
          <a:solidFill>
            <a:srgbClr val="5091C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5875338" y="2126532"/>
            <a:ext cx="441325" cy="441325"/>
          </a:xfrm>
          <a:prstGeom prst="ellipse">
            <a:avLst/>
          </a:prstGeom>
          <a:solidFill>
            <a:srgbClr val="5091CD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gency FB" panose="020B0503020202020204" pitchFamily="34" charset="0"/>
              </a:rPr>
              <a:t>A</a:t>
            </a:r>
            <a:endParaRPr lang="zh-CN" altLang="en-US" sz="2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5" name="Freeform 49"/>
          <p:cNvSpPr/>
          <p:nvPr/>
        </p:nvSpPr>
        <p:spPr bwMode="auto">
          <a:xfrm>
            <a:off x="3167063" y="3464794"/>
            <a:ext cx="3205163" cy="1885951"/>
          </a:xfrm>
          <a:custGeom>
            <a:avLst/>
            <a:gdLst>
              <a:gd name="T0" fmla="*/ 1061 w 1161"/>
              <a:gd name="T1" fmla="*/ 242 h 683"/>
              <a:gd name="T2" fmla="*/ 1007 w 1161"/>
              <a:gd name="T3" fmla="*/ 257 h 683"/>
              <a:gd name="T4" fmla="*/ 1007 w 1161"/>
              <a:gd name="T5" fmla="*/ 257 h 683"/>
              <a:gd name="T6" fmla="*/ 848 w 1161"/>
              <a:gd name="T7" fmla="*/ 303 h 683"/>
              <a:gd name="T8" fmla="*/ 605 w 1161"/>
              <a:gd name="T9" fmla="*/ 125 h 683"/>
              <a:gd name="T10" fmla="*/ 605 w 1161"/>
              <a:gd name="T11" fmla="*/ 125 h 683"/>
              <a:gd name="T12" fmla="*/ 605 w 1161"/>
              <a:gd name="T13" fmla="*/ 124 h 683"/>
              <a:gd name="T14" fmla="*/ 605 w 1161"/>
              <a:gd name="T15" fmla="*/ 124 h 683"/>
              <a:gd name="T16" fmla="*/ 342 w 1161"/>
              <a:gd name="T17" fmla="*/ 0 h 683"/>
              <a:gd name="T18" fmla="*/ 0 w 1161"/>
              <a:gd name="T19" fmla="*/ 342 h 683"/>
              <a:gd name="T20" fmla="*/ 342 w 1161"/>
              <a:gd name="T21" fmla="*/ 683 h 683"/>
              <a:gd name="T22" fmla="*/ 605 w 1161"/>
              <a:gd name="T23" fmla="*/ 559 h 683"/>
              <a:gd name="T24" fmla="*/ 605 w 1161"/>
              <a:gd name="T25" fmla="*/ 559 h 683"/>
              <a:gd name="T26" fmla="*/ 848 w 1161"/>
              <a:gd name="T27" fmla="*/ 380 h 683"/>
              <a:gd name="T28" fmla="*/ 1007 w 1161"/>
              <a:gd name="T29" fmla="*/ 426 h 683"/>
              <a:gd name="T30" fmla="*/ 1007 w 1161"/>
              <a:gd name="T31" fmla="*/ 426 h 683"/>
              <a:gd name="T32" fmla="*/ 1061 w 1161"/>
              <a:gd name="T33" fmla="*/ 441 h 683"/>
              <a:gd name="T34" fmla="*/ 1161 w 1161"/>
              <a:gd name="T35" fmla="*/ 342 h 683"/>
              <a:gd name="T36" fmla="*/ 1061 w 1161"/>
              <a:gd name="T37" fmla="*/ 242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61" h="683">
                <a:moveTo>
                  <a:pt x="1061" y="242"/>
                </a:moveTo>
                <a:cubicBezTo>
                  <a:pt x="1041" y="242"/>
                  <a:pt x="1023" y="248"/>
                  <a:pt x="1007" y="257"/>
                </a:cubicBezTo>
                <a:cubicBezTo>
                  <a:pt x="1007" y="257"/>
                  <a:pt x="1007" y="257"/>
                  <a:pt x="1007" y="257"/>
                </a:cubicBezTo>
                <a:cubicBezTo>
                  <a:pt x="964" y="285"/>
                  <a:pt x="974" y="303"/>
                  <a:pt x="848" y="303"/>
                </a:cubicBezTo>
                <a:cubicBezTo>
                  <a:pt x="700" y="303"/>
                  <a:pt x="699" y="236"/>
                  <a:pt x="605" y="125"/>
                </a:cubicBezTo>
                <a:cubicBezTo>
                  <a:pt x="605" y="125"/>
                  <a:pt x="605" y="125"/>
                  <a:pt x="605" y="125"/>
                </a:cubicBezTo>
                <a:cubicBezTo>
                  <a:pt x="605" y="125"/>
                  <a:pt x="605" y="124"/>
                  <a:pt x="605" y="124"/>
                </a:cubicBezTo>
                <a:cubicBezTo>
                  <a:pt x="605" y="124"/>
                  <a:pt x="605" y="124"/>
                  <a:pt x="605" y="124"/>
                </a:cubicBezTo>
                <a:cubicBezTo>
                  <a:pt x="542" y="49"/>
                  <a:pt x="448" y="0"/>
                  <a:pt x="342" y="0"/>
                </a:cubicBezTo>
                <a:cubicBezTo>
                  <a:pt x="153" y="0"/>
                  <a:pt x="0" y="153"/>
                  <a:pt x="0" y="342"/>
                </a:cubicBezTo>
                <a:cubicBezTo>
                  <a:pt x="0" y="530"/>
                  <a:pt x="153" y="683"/>
                  <a:pt x="342" y="683"/>
                </a:cubicBezTo>
                <a:cubicBezTo>
                  <a:pt x="448" y="683"/>
                  <a:pt x="542" y="634"/>
                  <a:pt x="605" y="559"/>
                </a:cubicBezTo>
                <a:cubicBezTo>
                  <a:pt x="605" y="559"/>
                  <a:pt x="605" y="559"/>
                  <a:pt x="605" y="559"/>
                </a:cubicBezTo>
                <a:cubicBezTo>
                  <a:pt x="699" y="448"/>
                  <a:pt x="700" y="380"/>
                  <a:pt x="848" y="380"/>
                </a:cubicBezTo>
                <a:cubicBezTo>
                  <a:pt x="974" y="380"/>
                  <a:pt x="964" y="398"/>
                  <a:pt x="1007" y="426"/>
                </a:cubicBezTo>
                <a:cubicBezTo>
                  <a:pt x="1007" y="426"/>
                  <a:pt x="1007" y="426"/>
                  <a:pt x="1007" y="426"/>
                </a:cubicBezTo>
                <a:cubicBezTo>
                  <a:pt x="1023" y="436"/>
                  <a:pt x="1041" y="441"/>
                  <a:pt x="1061" y="441"/>
                </a:cubicBezTo>
                <a:cubicBezTo>
                  <a:pt x="1116" y="441"/>
                  <a:pt x="1161" y="397"/>
                  <a:pt x="1161" y="342"/>
                </a:cubicBezTo>
                <a:cubicBezTo>
                  <a:pt x="1161" y="286"/>
                  <a:pt x="1116" y="242"/>
                  <a:pt x="1061" y="242"/>
                </a:cubicBezTo>
                <a:close/>
              </a:path>
            </a:pathLst>
          </a:custGeom>
          <a:solidFill>
            <a:srgbClr val="3C7C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26" name="Oval 50"/>
          <p:cNvSpPr>
            <a:spLocks noChangeArrowheads="1"/>
          </p:cNvSpPr>
          <p:nvPr/>
        </p:nvSpPr>
        <p:spPr bwMode="auto">
          <a:xfrm>
            <a:off x="3282951" y="3580682"/>
            <a:ext cx="1654175" cy="1654175"/>
          </a:xfrm>
          <a:prstGeom prst="ellipse">
            <a:avLst/>
          </a:prstGeom>
          <a:solidFill>
            <a:srgbClr val="5091C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27" name="Oval 51"/>
          <p:cNvSpPr>
            <a:spLocks noChangeArrowheads="1"/>
          </p:cNvSpPr>
          <p:nvPr/>
        </p:nvSpPr>
        <p:spPr bwMode="auto">
          <a:xfrm>
            <a:off x="5875338" y="4185519"/>
            <a:ext cx="441325" cy="444500"/>
          </a:xfrm>
          <a:prstGeom prst="ellipse">
            <a:avLst/>
          </a:prstGeom>
          <a:solidFill>
            <a:srgbClr val="5091CD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gency FB" panose="020B0503020202020204" pitchFamily="34" charset="0"/>
              </a:rPr>
              <a:t>C</a:t>
            </a:r>
            <a:endParaRPr lang="zh-CN" altLang="en-US" sz="2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8" name="Freeform 54"/>
          <p:cNvSpPr/>
          <p:nvPr/>
        </p:nvSpPr>
        <p:spPr bwMode="auto">
          <a:xfrm>
            <a:off x="5819776" y="2436093"/>
            <a:ext cx="3205163" cy="1881187"/>
          </a:xfrm>
          <a:custGeom>
            <a:avLst/>
            <a:gdLst>
              <a:gd name="T0" fmla="*/ 819 w 1161"/>
              <a:gd name="T1" fmla="*/ 0 h 682"/>
              <a:gd name="T2" fmla="*/ 556 w 1161"/>
              <a:gd name="T3" fmla="*/ 124 h 682"/>
              <a:gd name="T4" fmla="*/ 556 w 1161"/>
              <a:gd name="T5" fmla="*/ 124 h 682"/>
              <a:gd name="T6" fmla="*/ 556 w 1161"/>
              <a:gd name="T7" fmla="*/ 124 h 682"/>
              <a:gd name="T8" fmla="*/ 556 w 1161"/>
              <a:gd name="T9" fmla="*/ 124 h 682"/>
              <a:gd name="T10" fmla="*/ 313 w 1161"/>
              <a:gd name="T11" fmla="*/ 303 h 682"/>
              <a:gd name="T12" fmla="*/ 154 w 1161"/>
              <a:gd name="T13" fmla="*/ 257 h 682"/>
              <a:gd name="T14" fmla="*/ 154 w 1161"/>
              <a:gd name="T15" fmla="*/ 257 h 682"/>
              <a:gd name="T16" fmla="*/ 100 w 1161"/>
              <a:gd name="T17" fmla="*/ 241 h 682"/>
              <a:gd name="T18" fmla="*/ 0 w 1161"/>
              <a:gd name="T19" fmla="*/ 341 h 682"/>
              <a:gd name="T20" fmla="*/ 100 w 1161"/>
              <a:gd name="T21" fmla="*/ 441 h 682"/>
              <a:gd name="T22" fmla="*/ 154 w 1161"/>
              <a:gd name="T23" fmla="*/ 425 h 682"/>
              <a:gd name="T24" fmla="*/ 154 w 1161"/>
              <a:gd name="T25" fmla="*/ 425 h 682"/>
              <a:gd name="T26" fmla="*/ 313 w 1161"/>
              <a:gd name="T27" fmla="*/ 380 h 682"/>
              <a:gd name="T28" fmla="*/ 556 w 1161"/>
              <a:gd name="T29" fmla="*/ 558 h 682"/>
              <a:gd name="T30" fmla="*/ 556 w 1161"/>
              <a:gd name="T31" fmla="*/ 558 h 682"/>
              <a:gd name="T32" fmla="*/ 819 w 1161"/>
              <a:gd name="T33" fmla="*/ 682 h 682"/>
              <a:gd name="T34" fmla="*/ 1161 w 1161"/>
              <a:gd name="T35" fmla="*/ 341 h 682"/>
              <a:gd name="T36" fmla="*/ 819 w 1161"/>
              <a:gd name="T37" fmla="*/ 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61" h="682">
                <a:moveTo>
                  <a:pt x="819" y="0"/>
                </a:moveTo>
                <a:cubicBezTo>
                  <a:pt x="714" y="0"/>
                  <a:pt x="619" y="48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462" y="235"/>
                  <a:pt x="461" y="303"/>
                  <a:pt x="313" y="303"/>
                </a:cubicBezTo>
                <a:cubicBezTo>
                  <a:pt x="187" y="303"/>
                  <a:pt x="197" y="284"/>
                  <a:pt x="154" y="257"/>
                </a:cubicBezTo>
                <a:cubicBezTo>
                  <a:pt x="154" y="257"/>
                  <a:pt x="154" y="257"/>
                  <a:pt x="154" y="257"/>
                </a:cubicBezTo>
                <a:cubicBezTo>
                  <a:pt x="138" y="247"/>
                  <a:pt x="120" y="241"/>
                  <a:pt x="100" y="241"/>
                </a:cubicBezTo>
                <a:cubicBezTo>
                  <a:pt x="45" y="241"/>
                  <a:pt x="0" y="286"/>
                  <a:pt x="0" y="341"/>
                </a:cubicBezTo>
                <a:cubicBezTo>
                  <a:pt x="0" y="396"/>
                  <a:pt x="45" y="441"/>
                  <a:pt x="100" y="441"/>
                </a:cubicBezTo>
                <a:cubicBezTo>
                  <a:pt x="120" y="441"/>
                  <a:pt x="138" y="435"/>
                  <a:pt x="154" y="425"/>
                </a:cubicBezTo>
                <a:cubicBezTo>
                  <a:pt x="154" y="425"/>
                  <a:pt x="154" y="425"/>
                  <a:pt x="154" y="425"/>
                </a:cubicBezTo>
                <a:cubicBezTo>
                  <a:pt x="197" y="398"/>
                  <a:pt x="187" y="380"/>
                  <a:pt x="313" y="380"/>
                </a:cubicBezTo>
                <a:cubicBezTo>
                  <a:pt x="461" y="380"/>
                  <a:pt x="462" y="447"/>
                  <a:pt x="556" y="558"/>
                </a:cubicBezTo>
                <a:cubicBezTo>
                  <a:pt x="556" y="558"/>
                  <a:pt x="556" y="558"/>
                  <a:pt x="556" y="558"/>
                </a:cubicBezTo>
                <a:cubicBezTo>
                  <a:pt x="619" y="634"/>
                  <a:pt x="714" y="682"/>
                  <a:pt x="819" y="682"/>
                </a:cubicBezTo>
                <a:cubicBezTo>
                  <a:pt x="1008" y="682"/>
                  <a:pt x="1161" y="530"/>
                  <a:pt x="1161" y="341"/>
                </a:cubicBezTo>
                <a:cubicBezTo>
                  <a:pt x="1161" y="153"/>
                  <a:pt x="1008" y="0"/>
                  <a:pt x="819" y="0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29" name="Oval 55"/>
          <p:cNvSpPr>
            <a:spLocks noChangeArrowheads="1"/>
          </p:cNvSpPr>
          <p:nvPr/>
        </p:nvSpPr>
        <p:spPr bwMode="auto">
          <a:xfrm>
            <a:off x="7254877" y="2551981"/>
            <a:ext cx="1654175" cy="1652587"/>
          </a:xfrm>
          <a:prstGeom prst="ellipse">
            <a:avLst/>
          </a:prstGeom>
          <a:solidFill>
            <a:srgbClr val="2D3B4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30" name="Oval 56"/>
          <p:cNvSpPr>
            <a:spLocks noChangeArrowheads="1"/>
          </p:cNvSpPr>
          <p:nvPr/>
        </p:nvSpPr>
        <p:spPr bwMode="auto">
          <a:xfrm>
            <a:off x="5875338" y="3155231"/>
            <a:ext cx="441325" cy="444500"/>
          </a:xfrm>
          <a:prstGeom prst="ellipse">
            <a:avLst/>
          </a:prstGeom>
          <a:solidFill>
            <a:srgbClr val="2D3B4D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gency FB" panose="020B0503020202020204" pitchFamily="34" charset="0"/>
              </a:rPr>
              <a:t>B</a:t>
            </a:r>
            <a:endParaRPr lang="zh-CN" altLang="en-US" sz="2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1" name="Oval 57"/>
          <p:cNvSpPr>
            <a:spLocks noChangeArrowheads="1"/>
          </p:cNvSpPr>
          <p:nvPr/>
        </p:nvSpPr>
        <p:spPr bwMode="auto">
          <a:xfrm>
            <a:off x="7254877" y="4614143"/>
            <a:ext cx="1654175" cy="1649412"/>
          </a:xfrm>
          <a:prstGeom prst="ellipse">
            <a:avLst/>
          </a:prstGeom>
          <a:solidFill>
            <a:srgbClr val="2D3B4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32" name="Oval 59"/>
          <p:cNvSpPr>
            <a:spLocks noChangeArrowheads="1"/>
          </p:cNvSpPr>
          <p:nvPr/>
        </p:nvSpPr>
        <p:spPr bwMode="auto">
          <a:xfrm>
            <a:off x="5875338" y="5217393"/>
            <a:ext cx="441325" cy="442912"/>
          </a:xfrm>
          <a:prstGeom prst="ellipse">
            <a:avLst/>
          </a:prstGeom>
          <a:solidFill>
            <a:srgbClr val="2D3B4D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gency FB" panose="020B0503020202020204" pitchFamily="34" charset="0"/>
              </a:rPr>
              <a:t>D</a:t>
            </a:r>
            <a:endParaRPr lang="zh-CN" altLang="en-US" sz="2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3" name="TextBox 30"/>
          <p:cNvSpPr txBox="1"/>
          <p:nvPr/>
        </p:nvSpPr>
        <p:spPr>
          <a:xfrm>
            <a:off x="3785481" y="1781368"/>
            <a:ext cx="91154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提高政治素养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0"/>
          <p:cNvSpPr txBox="1"/>
          <p:nvPr/>
        </p:nvSpPr>
        <p:spPr>
          <a:xfrm>
            <a:off x="7603728" y="3007354"/>
            <a:ext cx="95647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自觉加强学习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0"/>
          <p:cNvSpPr txBox="1"/>
          <p:nvPr/>
        </p:nvSpPr>
        <p:spPr>
          <a:xfrm>
            <a:off x="3621593" y="4038436"/>
            <a:ext cx="96736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提高业务能力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0"/>
          <p:cNvSpPr txBox="1"/>
          <p:nvPr/>
        </p:nvSpPr>
        <p:spPr>
          <a:xfrm>
            <a:off x="7793495" y="4884059"/>
            <a:ext cx="88446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锻炼心理素质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60" name="文本框 59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</a:p>
          </p:txBody>
        </p:sp>
        <p:sp>
          <p:nvSpPr>
            <p:cNvPr id="61" name="文本框 7"/>
            <p:cNvSpPr txBox="1"/>
            <p:nvPr/>
          </p:nvSpPr>
          <p:spPr>
            <a:xfrm>
              <a:off x="1611895" y="2693164"/>
              <a:ext cx="309345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竞聘宣言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5525349" y="1952845"/>
            <a:ext cx="5249757" cy="1584178"/>
            <a:chOff x="695327" y="1340768"/>
            <a:chExt cx="5249757" cy="1584178"/>
          </a:xfrm>
        </p:grpSpPr>
        <p:grpSp>
          <p:nvGrpSpPr>
            <p:cNvPr id="11" name="组合 10"/>
            <p:cNvGrpSpPr/>
            <p:nvPr/>
          </p:nvGrpSpPr>
          <p:grpSpPr>
            <a:xfrm>
              <a:off x="695327" y="1340768"/>
              <a:ext cx="5249757" cy="1584178"/>
              <a:chOff x="695327" y="1340768"/>
              <a:chExt cx="5249757" cy="1584178"/>
            </a:xfrm>
          </p:grpSpPr>
          <p:sp>
            <p:nvSpPr>
              <p:cNvPr id="15" name="任意多边形 14"/>
              <p:cNvSpPr/>
              <p:nvPr/>
            </p:nvSpPr>
            <p:spPr>
              <a:xfrm rot="5400000">
                <a:off x="3652066" y="631927"/>
                <a:ext cx="1584175" cy="3001860"/>
              </a:xfrm>
              <a:custGeom>
                <a:avLst/>
                <a:gdLst>
                  <a:gd name="connsiteX0" fmla="*/ 0 w 1584175"/>
                  <a:gd name="connsiteY0" fmla="*/ 3001860 h 3001860"/>
                  <a:gd name="connsiteX1" fmla="*/ 0 w 1584175"/>
                  <a:gd name="connsiteY1" fmla="*/ 168778 h 3001860"/>
                  <a:gd name="connsiteX2" fmla="*/ 168778 w 1584175"/>
                  <a:gd name="connsiteY2" fmla="*/ 0 h 3001860"/>
                  <a:gd name="connsiteX3" fmla="*/ 1415397 w 1584175"/>
                  <a:gd name="connsiteY3" fmla="*/ 0 h 3001860"/>
                  <a:gd name="connsiteX4" fmla="*/ 1584175 w 1584175"/>
                  <a:gd name="connsiteY4" fmla="*/ 168778 h 3001860"/>
                  <a:gd name="connsiteX5" fmla="*/ 1584175 w 1584175"/>
                  <a:gd name="connsiteY5" fmla="*/ 3001860 h 3001860"/>
                  <a:gd name="connsiteX6" fmla="*/ 931060 w 1584175"/>
                  <a:gd name="connsiteY6" fmla="*/ 3001860 h 3001860"/>
                  <a:gd name="connsiteX7" fmla="*/ 792087 w 1584175"/>
                  <a:gd name="connsiteY7" fmla="*/ 2793401 h 3001860"/>
                  <a:gd name="connsiteX8" fmla="*/ 653114 w 1584175"/>
                  <a:gd name="connsiteY8" fmla="*/ 3001860 h 300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4175" h="3001860">
                    <a:moveTo>
                      <a:pt x="0" y="3001860"/>
                    </a:moveTo>
                    <a:lnTo>
                      <a:pt x="0" y="168778"/>
                    </a:lnTo>
                    <a:cubicBezTo>
                      <a:pt x="0" y="75564"/>
                      <a:pt x="75564" y="0"/>
                      <a:pt x="168778" y="0"/>
                    </a:cubicBezTo>
                    <a:lnTo>
                      <a:pt x="1415397" y="0"/>
                    </a:lnTo>
                    <a:cubicBezTo>
                      <a:pt x="1508611" y="0"/>
                      <a:pt x="1584175" y="75564"/>
                      <a:pt x="1584175" y="168778"/>
                    </a:cubicBezTo>
                    <a:lnTo>
                      <a:pt x="1584175" y="3001860"/>
                    </a:lnTo>
                    <a:lnTo>
                      <a:pt x="931060" y="3001860"/>
                    </a:lnTo>
                    <a:lnTo>
                      <a:pt x="792087" y="2793401"/>
                    </a:lnTo>
                    <a:lnTo>
                      <a:pt x="653114" y="3001860"/>
                    </a:lnTo>
                    <a:close/>
                  </a:path>
                </a:pathLst>
              </a:custGeom>
              <a:solidFill>
                <a:srgbClr val="5091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95327" y="1340768"/>
                <a:ext cx="2429687" cy="1584178"/>
                <a:chOff x="695327" y="1340768"/>
                <a:chExt cx="2429687" cy="1584178"/>
              </a:xfrm>
            </p:grpSpPr>
            <p:sp>
              <p:nvSpPr>
                <p:cNvPr id="17" name="同侧圆角矩形 16"/>
                <p:cNvSpPr/>
                <p:nvPr/>
              </p:nvSpPr>
              <p:spPr>
                <a:xfrm rot="16200000">
                  <a:off x="1019399" y="1016696"/>
                  <a:ext cx="1584178" cy="2232321"/>
                </a:xfrm>
                <a:prstGeom prst="round2SameRect">
                  <a:avLst/>
                </a:prstGeom>
                <a:solidFill>
                  <a:srgbClr val="202A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18" name="等腰三角形 17"/>
                <p:cNvSpPr/>
                <p:nvPr/>
              </p:nvSpPr>
              <p:spPr>
                <a:xfrm rot="5400000">
                  <a:off x="2872986" y="2024844"/>
                  <a:ext cx="288032" cy="216024"/>
                </a:xfrm>
                <a:prstGeom prst="triangle">
                  <a:avLst/>
                </a:prstGeom>
                <a:solidFill>
                  <a:srgbClr val="202A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</p:grpSp>
        </p:grpSp>
        <p:sp>
          <p:nvSpPr>
            <p:cNvPr id="12" name="TextBox 26"/>
            <p:cNvSpPr txBox="1"/>
            <p:nvPr/>
          </p:nvSpPr>
          <p:spPr>
            <a:xfrm>
              <a:off x="1072789" y="1711841"/>
              <a:ext cx="1739044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95%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辛勤     汗水</a:t>
              </a:r>
            </a:p>
          </p:txBody>
        </p:sp>
        <p:sp>
          <p:nvSpPr>
            <p:cNvPr id="13" name="TextBox 29"/>
            <p:cNvSpPr txBox="1"/>
            <p:nvPr/>
          </p:nvSpPr>
          <p:spPr>
            <a:xfrm>
              <a:off x="3503713" y="1711841"/>
              <a:ext cx="86557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29"/>
            <p:cNvSpPr txBox="1"/>
            <p:nvPr/>
          </p:nvSpPr>
          <p:spPr>
            <a:xfrm>
              <a:off x="3281882" y="1726398"/>
              <a:ext cx="2594821" cy="8402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右键点击图片选择设置图片格式可直接替换图片，在此录入上述图表的描述说明。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525350" y="4260976"/>
            <a:ext cx="5249756" cy="1584179"/>
            <a:chOff x="695328" y="3080719"/>
            <a:chExt cx="5249756" cy="1584178"/>
          </a:xfrm>
        </p:grpSpPr>
        <p:grpSp>
          <p:nvGrpSpPr>
            <p:cNvPr id="20" name="组合 19"/>
            <p:cNvGrpSpPr/>
            <p:nvPr/>
          </p:nvGrpSpPr>
          <p:grpSpPr>
            <a:xfrm>
              <a:off x="695328" y="3080719"/>
              <a:ext cx="5249756" cy="1584178"/>
              <a:chOff x="695328" y="3080719"/>
              <a:chExt cx="5249756" cy="1584178"/>
            </a:xfrm>
          </p:grpSpPr>
          <p:sp>
            <p:nvSpPr>
              <p:cNvPr id="23" name="任意多边形 22"/>
              <p:cNvSpPr/>
              <p:nvPr/>
            </p:nvSpPr>
            <p:spPr>
              <a:xfrm rot="5400000">
                <a:off x="3652066" y="2371878"/>
                <a:ext cx="1584175" cy="3001860"/>
              </a:xfrm>
              <a:custGeom>
                <a:avLst/>
                <a:gdLst>
                  <a:gd name="connsiteX0" fmla="*/ 0 w 1584175"/>
                  <a:gd name="connsiteY0" fmla="*/ 3001860 h 3001860"/>
                  <a:gd name="connsiteX1" fmla="*/ 0 w 1584175"/>
                  <a:gd name="connsiteY1" fmla="*/ 168778 h 3001860"/>
                  <a:gd name="connsiteX2" fmla="*/ 168778 w 1584175"/>
                  <a:gd name="connsiteY2" fmla="*/ 0 h 3001860"/>
                  <a:gd name="connsiteX3" fmla="*/ 1415397 w 1584175"/>
                  <a:gd name="connsiteY3" fmla="*/ 0 h 3001860"/>
                  <a:gd name="connsiteX4" fmla="*/ 1584175 w 1584175"/>
                  <a:gd name="connsiteY4" fmla="*/ 168778 h 3001860"/>
                  <a:gd name="connsiteX5" fmla="*/ 1584175 w 1584175"/>
                  <a:gd name="connsiteY5" fmla="*/ 3001860 h 3001860"/>
                  <a:gd name="connsiteX6" fmla="*/ 931060 w 1584175"/>
                  <a:gd name="connsiteY6" fmla="*/ 3001860 h 3001860"/>
                  <a:gd name="connsiteX7" fmla="*/ 792087 w 1584175"/>
                  <a:gd name="connsiteY7" fmla="*/ 2793401 h 3001860"/>
                  <a:gd name="connsiteX8" fmla="*/ 653114 w 1584175"/>
                  <a:gd name="connsiteY8" fmla="*/ 3001860 h 300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4175" h="3001860">
                    <a:moveTo>
                      <a:pt x="0" y="3001860"/>
                    </a:moveTo>
                    <a:lnTo>
                      <a:pt x="0" y="168778"/>
                    </a:lnTo>
                    <a:cubicBezTo>
                      <a:pt x="0" y="75564"/>
                      <a:pt x="75564" y="0"/>
                      <a:pt x="168778" y="0"/>
                    </a:cubicBezTo>
                    <a:lnTo>
                      <a:pt x="1415397" y="0"/>
                    </a:lnTo>
                    <a:cubicBezTo>
                      <a:pt x="1508611" y="0"/>
                      <a:pt x="1584175" y="75564"/>
                      <a:pt x="1584175" y="168778"/>
                    </a:cubicBezTo>
                    <a:lnTo>
                      <a:pt x="1584175" y="3001860"/>
                    </a:lnTo>
                    <a:lnTo>
                      <a:pt x="931060" y="3001860"/>
                    </a:lnTo>
                    <a:lnTo>
                      <a:pt x="792087" y="2793401"/>
                    </a:lnTo>
                    <a:lnTo>
                      <a:pt x="653114" y="3001860"/>
                    </a:lnTo>
                    <a:close/>
                  </a:path>
                </a:pathLst>
              </a:custGeom>
              <a:solidFill>
                <a:srgbClr val="5091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695328" y="3080719"/>
                <a:ext cx="2429686" cy="1584178"/>
                <a:chOff x="695328" y="3080719"/>
                <a:chExt cx="2429686" cy="1584178"/>
              </a:xfrm>
            </p:grpSpPr>
            <p:sp>
              <p:nvSpPr>
                <p:cNvPr id="25" name="同侧圆角矩形 24"/>
                <p:cNvSpPr/>
                <p:nvPr/>
              </p:nvSpPr>
              <p:spPr>
                <a:xfrm rot="16200000">
                  <a:off x="1019401" y="2756646"/>
                  <a:ext cx="1584178" cy="2232324"/>
                </a:xfrm>
                <a:prstGeom prst="round2SameRect">
                  <a:avLst/>
                </a:prstGeom>
                <a:solidFill>
                  <a:srgbClr val="202A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26" name="等腰三角形 25"/>
                <p:cNvSpPr/>
                <p:nvPr/>
              </p:nvSpPr>
              <p:spPr>
                <a:xfrm rot="5400000">
                  <a:off x="2872986" y="3764795"/>
                  <a:ext cx="288032" cy="216024"/>
                </a:xfrm>
                <a:prstGeom prst="triangle">
                  <a:avLst/>
                </a:prstGeom>
                <a:solidFill>
                  <a:srgbClr val="202A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</p:grpSp>
        </p:grpSp>
        <p:sp>
          <p:nvSpPr>
            <p:cNvPr id="21" name="TextBox 26"/>
            <p:cNvSpPr txBox="1"/>
            <p:nvPr/>
          </p:nvSpPr>
          <p:spPr>
            <a:xfrm>
              <a:off x="1056443" y="3464094"/>
              <a:ext cx="1739044" cy="8617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5%</a:t>
              </a:r>
              <a:r>
                <a:rPr lang="zh-CN" altLang="en-US" sz="2800" b="1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天赋和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运气</a:t>
              </a:r>
            </a:p>
          </p:txBody>
        </p:sp>
        <p:sp>
          <p:nvSpPr>
            <p:cNvPr id="22" name="TextBox 29"/>
            <p:cNvSpPr txBox="1"/>
            <p:nvPr/>
          </p:nvSpPr>
          <p:spPr>
            <a:xfrm>
              <a:off x="3281882" y="3466349"/>
              <a:ext cx="2594821" cy="8402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右键点击图片选择设置图片格式可直接替换图片，在此录入上述图表的描述说明。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>
            <a:off x="1060181" y="1952845"/>
            <a:ext cx="4308702" cy="3887516"/>
          </a:xfrm>
          <a:custGeom>
            <a:avLst/>
            <a:gdLst>
              <a:gd name="connsiteX0" fmla="*/ 397979 w 4308702"/>
              <a:gd name="connsiteY0" fmla="*/ 0 h 3887516"/>
              <a:gd name="connsiteX1" fmla="*/ 3910723 w 4308702"/>
              <a:gd name="connsiteY1" fmla="*/ 0 h 3887516"/>
              <a:gd name="connsiteX2" fmla="*/ 3990922 w 4308702"/>
              <a:gd name="connsiteY2" fmla="*/ 8085 h 3887516"/>
              <a:gd name="connsiteX3" fmla="*/ 4308702 w 4308702"/>
              <a:gd name="connsiteY3" fmla="*/ 397988 h 3887516"/>
              <a:gd name="connsiteX4" fmla="*/ 4308702 w 4308702"/>
              <a:gd name="connsiteY4" fmla="*/ 3494320 h 3887516"/>
              <a:gd name="connsiteX5" fmla="*/ 3990922 w 4308702"/>
              <a:gd name="connsiteY5" fmla="*/ 3884224 h 3887516"/>
              <a:gd name="connsiteX6" fmla="*/ 3958259 w 4308702"/>
              <a:gd name="connsiteY6" fmla="*/ 3887516 h 3887516"/>
              <a:gd name="connsiteX7" fmla="*/ 350444 w 4308702"/>
              <a:gd name="connsiteY7" fmla="*/ 3887516 h 3887516"/>
              <a:gd name="connsiteX8" fmla="*/ 317781 w 4308702"/>
              <a:gd name="connsiteY8" fmla="*/ 3884224 h 3887516"/>
              <a:gd name="connsiteX9" fmla="*/ 0 w 4308702"/>
              <a:gd name="connsiteY9" fmla="*/ 3494320 h 3887516"/>
              <a:gd name="connsiteX10" fmla="*/ 0 w 4308702"/>
              <a:gd name="connsiteY10" fmla="*/ 397988 h 3887516"/>
              <a:gd name="connsiteX11" fmla="*/ 317781 w 4308702"/>
              <a:gd name="connsiteY11" fmla="*/ 8085 h 388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8702" h="3887516">
                <a:moveTo>
                  <a:pt x="397979" y="0"/>
                </a:moveTo>
                <a:lnTo>
                  <a:pt x="3910723" y="0"/>
                </a:lnTo>
                <a:lnTo>
                  <a:pt x="3990922" y="8085"/>
                </a:lnTo>
                <a:cubicBezTo>
                  <a:pt x="4172279" y="45196"/>
                  <a:pt x="4308702" y="205661"/>
                  <a:pt x="4308702" y="397988"/>
                </a:cubicBezTo>
                <a:lnTo>
                  <a:pt x="4308702" y="3494320"/>
                </a:lnTo>
                <a:cubicBezTo>
                  <a:pt x="4308702" y="3686648"/>
                  <a:pt x="4172279" y="3847112"/>
                  <a:pt x="3990922" y="3884224"/>
                </a:cubicBezTo>
                <a:lnTo>
                  <a:pt x="3958259" y="3887516"/>
                </a:lnTo>
                <a:lnTo>
                  <a:pt x="350444" y="3887516"/>
                </a:lnTo>
                <a:lnTo>
                  <a:pt x="317781" y="3884224"/>
                </a:lnTo>
                <a:cubicBezTo>
                  <a:pt x="136424" y="3847112"/>
                  <a:pt x="0" y="3686648"/>
                  <a:pt x="0" y="3494320"/>
                </a:cubicBezTo>
                <a:lnTo>
                  <a:pt x="0" y="397988"/>
                </a:lnTo>
                <a:cubicBezTo>
                  <a:pt x="0" y="205661"/>
                  <a:pt x="136424" y="45196"/>
                  <a:pt x="317781" y="8085"/>
                </a:cubicBezTo>
                <a:close/>
              </a:path>
            </a:pathLst>
          </a:custGeom>
          <a:blipFill>
            <a:blip r:embed="rId3" cstate="print"/>
            <a:srcRect/>
            <a:stretch>
              <a:fillRect l="-12168" r="-121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60" name="文本框 59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</a:p>
          </p:txBody>
        </p:sp>
        <p:sp>
          <p:nvSpPr>
            <p:cNvPr id="61" name="文本框 7"/>
            <p:cNvSpPr txBox="1"/>
            <p:nvPr/>
          </p:nvSpPr>
          <p:spPr>
            <a:xfrm>
              <a:off x="1611895" y="2693164"/>
              <a:ext cx="309345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竞聘宣言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0943" y="-1178185"/>
            <a:ext cx="827687" cy="927665"/>
          </a:xfrm>
          <a:prstGeom prst="rect">
            <a:avLst/>
          </a:prstGeom>
          <a:solidFill>
            <a:srgbClr val="4C4B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3256" y="-1178185"/>
            <a:ext cx="827687" cy="927665"/>
          </a:xfrm>
          <a:prstGeom prst="rect">
            <a:avLst/>
          </a:prstGeom>
          <a:solidFill>
            <a:srgbClr val="2ABD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>
            <a:spLocks noChangeArrowheads="1"/>
          </p:cNvSpPr>
          <p:nvPr/>
        </p:nvSpPr>
        <p:spPr bwMode="auto">
          <a:xfrm flipH="1" flipV="1">
            <a:off x="4670425" y="3019425"/>
            <a:ext cx="7521575" cy="1679575"/>
          </a:xfrm>
          <a:custGeom>
            <a:avLst/>
            <a:gdLst>
              <a:gd name="T0" fmla="*/ 7001022 w 7521532"/>
              <a:gd name="T1" fmla="*/ 1678742 h 1678742"/>
              <a:gd name="T2" fmla="*/ 0 w 7521532"/>
              <a:gd name="T3" fmla="*/ 1678742 h 1678742"/>
              <a:gd name="T4" fmla="*/ 0 w 7521532"/>
              <a:gd name="T5" fmla="*/ 2345 h 1678742"/>
              <a:gd name="T6" fmla="*/ 520510 w 7521532"/>
              <a:gd name="T7" fmla="*/ 2345 h 1678742"/>
              <a:gd name="T8" fmla="*/ 520510 w 7521532"/>
              <a:gd name="T9" fmla="*/ 0 h 1678742"/>
              <a:gd name="T10" fmla="*/ 5982046 w 7521532"/>
              <a:gd name="T11" fmla="*/ 0 h 1678742"/>
              <a:gd name="T12" fmla="*/ 7521532 w 7521532"/>
              <a:gd name="T13" fmla="*/ 1676397 h 1678742"/>
              <a:gd name="T14" fmla="*/ 6998869 w 7521532"/>
              <a:gd name="T15" fmla="*/ 1676397 h 16787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521532"/>
              <a:gd name="T25" fmla="*/ 0 h 1678742"/>
              <a:gd name="T26" fmla="*/ 7521532 w 7521532"/>
              <a:gd name="T27" fmla="*/ 1678742 h 16787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521532" h="1678742">
                <a:moveTo>
                  <a:pt x="7001022" y="1678742"/>
                </a:moveTo>
                <a:lnTo>
                  <a:pt x="0" y="1678742"/>
                </a:lnTo>
                <a:lnTo>
                  <a:pt x="0" y="2345"/>
                </a:lnTo>
                <a:lnTo>
                  <a:pt x="520510" y="2345"/>
                </a:lnTo>
                <a:lnTo>
                  <a:pt x="520510" y="0"/>
                </a:lnTo>
                <a:lnTo>
                  <a:pt x="5982046" y="0"/>
                </a:lnTo>
                <a:lnTo>
                  <a:pt x="7521532" y="1676397"/>
                </a:lnTo>
                <a:lnTo>
                  <a:pt x="6998869" y="1676397"/>
                </a:lnTo>
                <a:close/>
              </a:path>
            </a:pathLst>
          </a:custGeom>
          <a:solidFill>
            <a:srgbClr val="5091CD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7"/>
          <p:cNvSpPr>
            <a:spLocks noChangeShapeType="1"/>
          </p:cNvSpPr>
          <p:nvPr/>
        </p:nvSpPr>
        <p:spPr bwMode="auto">
          <a:xfrm>
            <a:off x="5359400" y="3746500"/>
            <a:ext cx="2279650" cy="2570163"/>
          </a:xfrm>
          <a:prstGeom prst="line">
            <a:avLst/>
          </a:prstGeom>
          <a:noFill/>
          <a:ln w="12700" cap="flat" cmpd="sng">
            <a:solidFill>
              <a:srgbClr val="202A36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直接连接符 12"/>
          <p:cNvSpPr>
            <a:spLocks noChangeShapeType="1"/>
          </p:cNvSpPr>
          <p:nvPr/>
        </p:nvSpPr>
        <p:spPr bwMode="auto">
          <a:xfrm>
            <a:off x="2558957" y="639763"/>
            <a:ext cx="2279650" cy="2570162"/>
          </a:xfrm>
          <a:prstGeom prst="line">
            <a:avLst/>
          </a:prstGeom>
          <a:noFill/>
          <a:ln w="12700" cap="flat" cmpd="sng">
            <a:solidFill>
              <a:srgbClr val="4C4B5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6"/>
          <p:cNvSpPr>
            <a:spLocks noChangeArrowheads="1"/>
          </p:cNvSpPr>
          <p:nvPr/>
        </p:nvSpPr>
        <p:spPr bwMode="auto">
          <a:xfrm flipH="1" flipV="1">
            <a:off x="0" y="1995488"/>
            <a:ext cx="5022850" cy="1450975"/>
          </a:xfrm>
          <a:custGeom>
            <a:avLst/>
            <a:gdLst>
              <a:gd name="T0" fmla="*/ 5022162 w 5022162"/>
              <a:gd name="T1" fmla="*/ 1451317 h 1451317"/>
              <a:gd name="T2" fmla="*/ 4979958 w 5022162"/>
              <a:gd name="T3" fmla="*/ 1451317 h 1451317"/>
              <a:gd name="T4" fmla="*/ 1663634 w 5022162"/>
              <a:gd name="T5" fmla="*/ 1451317 h 1451317"/>
              <a:gd name="T6" fmla="*/ 1255668 w 5022162"/>
              <a:gd name="T7" fmla="*/ 1451317 h 1451317"/>
              <a:gd name="T8" fmla="*/ 0 w 5022162"/>
              <a:gd name="T9" fmla="*/ 15123 h 1451317"/>
              <a:gd name="T10" fmla="*/ 0 w 5022162"/>
              <a:gd name="T11" fmla="*/ 0 h 1451317"/>
              <a:gd name="T12" fmla="*/ 407966 w 5022162"/>
              <a:gd name="T13" fmla="*/ 0 h 1451317"/>
              <a:gd name="T14" fmla="*/ 4979958 w 5022162"/>
              <a:gd name="T15" fmla="*/ 0 h 1451317"/>
              <a:gd name="T16" fmla="*/ 5022162 w 5022162"/>
              <a:gd name="T17" fmla="*/ 0 h 1451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22162"/>
              <a:gd name="T28" fmla="*/ 0 h 1451317"/>
              <a:gd name="T29" fmla="*/ 5022162 w 5022162"/>
              <a:gd name="T30" fmla="*/ 1451317 h 1451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22162" h="1451317">
                <a:moveTo>
                  <a:pt x="5022162" y="1451317"/>
                </a:moveTo>
                <a:lnTo>
                  <a:pt x="4979958" y="1451317"/>
                </a:lnTo>
                <a:lnTo>
                  <a:pt x="1663634" y="1451317"/>
                </a:lnTo>
                <a:lnTo>
                  <a:pt x="1255668" y="1451317"/>
                </a:lnTo>
                <a:lnTo>
                  <a:pt x="0" y="15123"/>
                </a:lnTo>
                <a:lnTo>
                  <a:pt x="0" y="0"/>
                </a:lnTo>
                <a:lnTo>
                  <a:pt x="407966" y="0"/>
                </a:lnTo>
                <a:lnTo>
                  <a:pt x="4979958" y="0"/>
                </a:lnTo>
                <a:lnTo>
                  <a:pt x="5022162" y="0"/>
                </a:lnTo>
                <a:close/>
              </a:path>
            </a:pathLst>
          </a:custGeom>
          <a:solidFill>
            <a:srgbClr val="3C7CB7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17"/>
          <p:cNvSpPr>
            <a:spLocks noChangeArrowheads="1"/>
          </p:cNvSpPr>
          <p:nvPr/>
        </p:nvSpPr>
        <p:spPr bwMode="auto">
          <a:xfrm>
            <a:off x="467615" y="2150884"/>
            <a:ext cx="34050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FFFF"/>
                </a:solidFill>
                <a:latin typeface="Agency FB" panose="020B0503020202020204" pitchFamily="34" charset="0"/>
                <a:sym typeface="Impact" panose="020B0806030902050204" pitchFamily="34" charset="0"/>
              </a:rPr>
              <a:t>PART    04</a:t>
            </a:r>
            <a:endParaRPr lang="en-US" sz="6000" b="1" dirty="0">
              <a:solidFill>
                <a:srgbClr val="FFFFFF"/>
              </a:solidFill>
              <a:latin typeface="Agency FB" panose="020B0503020202020204" pitchFamily="34" charset="0"/>
              <a:sym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5778" y="3181763"/>
            <a:ext cx="42883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500"/>
              </a:spcBef>
              <a:defRPr/>
            </a:pPr>
            <a:r>
              <a:rPr lang="zh-CN" altLang="en-US" sz="8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目标规划</a:t>
            </a:r>
            <a:endParaRPr lang="en-US" altLang="zh-CN" sz="8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5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5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bldLvl="0" animBg="1"/>
      <p:bldP spid="8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-32084" y="2979130"/>
            <a:ext cx="12240125" cy="1271902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-1" fmla="*/ 0 w 12721389"/>
              <a:gd name="connsiteY0-2" fmla="*/ 532365 h 1078137"/>
              <a:gd name="connsiteX1-3" fmla="*/ 3593431 w 12721389"/>
              <a:gd name="connsiteY1-4" fmla="*/ 51102 h 1078137"/>
              <a:gd name="connsiteX2-5" fmla="*/ 7908758 w 12721389"/>
              <a:gd name="connsiteY2-6" fmla="*/ 1077797 h 1078137"/>
              <a:gd name="connsiteX3-7" fmla="*/ 11774905 w 12721389"/>
              <a:gd name="connsiteY3-8" fmla="*/ 163397 h 1078137"/>
              <a:gd name="connsiteX4-9" fmla="*/ 12721389 w 12721389"/>
              <a:gd name="connsiteY4-10" fmla="*/ 35060 h 1078137"/>
              <a:gd name="connsiteX0-11" fmla="*/ 0 w 12721389"/>
              <a:gd name="connsiteY0-12" fmla="*/ 503854 h 1049626"/>
              <a:gd name="connsiteX1-13" fmla="*/ 3593431 w 12721389"/>
              <a:gd name="connsiteY1-14" fmla="*/ 22591 h 1049626"/>
              <a:gd name="connsiteX2-15" fmla="*/ 7908758 w 12721389"/>
              <a:gd name="connsiteY2-16" fmla="*/ 1049286 h 1049626"/>
              <a:gd name="connsiteX3-17" fmla="*/ 11774905 w 12721389"/>
              <a:gd name="connsiteY3-18" fmla="*/ 134886 h 1049626"/>
              <a:gd name="connsiteX4-19" fmla="*/ 12721389 w 12721389"/>
              <a:gd name="connsiteY4-20" fmla="*/ 6549 h 1049626"/>
              <a:gd name="connsiteX0-21" fmla="*/ 0 w 12368463"/>
              <a:gd name="connsiteY0-22" fmla="*/ 498433 h 1044197"/>
              <a:gd name="connsiteX1-23" fmla="*/ 3593431 w 12368463"/>
              <a:gd name="connsiteY1-24" fmla="*/ 17170 h 1044197"/>
              <a:gd name="connsiteX2-25" fmla="*/ 7908758 w 12368463"/>
              <a:gd name="connsiteY2-26" fmla="*/ 1043865 h 1044197"/>
              <a:gd name="connsiteX3-27" fmla="*/ 11774905 w 12368463"/>
              <a:gd name="connsiteY3-28" fmla="*/ 129465 h 1044197"/>
              <a:gd name="connsiteX4-29" fmla="*/ 12368463 w 12368463"/>
              <a:gd name="connsiteY4-30" fmla="*/ 113423 h 1044197"/>
              <a:gd name="connsiteX0-31" fmla="*/ 0 w 12368463"/>
              <a:gd name="connsiteY0-32" fmla="*/ 498433 h 1044197"/>
              <a:gd name="connsiteX1-33" fmla="*/ 3593431 w 12368463"/>
              <a:gd name="connsiteY1-34" fmla="*/ 17170 h 1044197"/>
              <a:gd name="connsiteX2-35" fmla="*/ 7908758 w 12368463"/>
              <a:gd name="connsiteY2-36" fmla="*/ 1043865 h 1044197"/>
              <a:gd name="connsiteX3-37" fmla="*/ 11774905 w 12368463"/>
              <a:gd name="connsiteY3-38" fmla="*/ 129465 h 1044197"/>
              <a:gd name="connsiteX4-39" fmla="*/ 12368463 w 12368463"/>
              <a:gd name="connsiteY4-40" fmla="*/ 113423 h 1044197"/>
              <a:gd name="connsiteX0-41" fmla="*/ 0 w 12368463"/>
              <a:gd name="connsiteY0-42" fmla="*/ 498433 h 1045860"/>
              <a:gd name="connsiteX1-43" fmla="*/ 3593431 w 12368463"/>
              <a:gd name="connsiteY1-44" fmla="*/ 17170 h 1045860"/>
              <a:gd name="connsiteX2-45" fmla="*/ 7908758 w 12368463"/>
              <a:gd name="connsiteY2-46" fmla="*/ 1043865 h 1045860"/>
              <a:gd name="connsiteX3-47" fmla="*/ 11357810 w 12368463"/>
              <a:gd name="connsiteY3-48" fmla="*/ 273844 h 1045860"/>
              <a:gd name="connsiteX4-49" fmla="*/ 12368463 w 12368463"/>
              <a:gd name="connsiteY4-50" fmla="*/ 113423 h 1045860"/>
              <a:gd name="connsiteX0-51" fmla="*/ 0 w 12368463"/>
              <a:gd name="connsiteY0-52" fmla="*/ 503294 h 1146765"/>
              <a:gd name="connsiteX1-53" fmla="*/ 3593431 w 12368463"/>
              <a:gd name="connsiteY1-54" fmla="*/ 22031 h 1146765"/>
              <a:gd name="connsiteX2-55" fmla="*/ 8855242 w 12368463"/>
              <a:gd name="connsiteY2-56" fmla="*/ 1144979 h 1146765"/>
              <a:gd name="connsiteX3-57" fmla="*/ 11357810 w 12368463"/>
              <a:gd name="connsiteY3-58" fmla="*/ 278705 h 1146765"/>
              <a:gd name="connsiteX4-59" fmla="*/ 12368463 w 12368463"/>
              <a:gd name="connsiteY4-60" fmla="*/ 118284 h 1146765"/>
              <a:gd name="connsiteX0-61" fmla="*/ 0 w 12368463"/>
              <a:gd name="connsiteY0-62" fmla="*/ 503294 h 1157827"/>
              <a:gd name="connsiteX1-63" fmla="*/ 3593431 w 12368463"/>
              <a:gd name="connsiteY1-64" fmla="*/ 22031 h 1157827"/>
              <a:gd name="connsiteX2-65" fmla="*/ 8855242 w 12368463"/>
              <a:gd name="connsiteY2-66" fmla="*/ 1144979 h 1157827"/>
              <a:gd name="connsiteX3-67" fmla="*/ 11357810 w 12368463"/>
              <a:gd name="connsiteY3-68" fmla="*/ 599547 h 1157827"/>
              <a:gd name="connsiteX4-69" fmla="*/ 12368463 w 12368463"/>
              <a:gd name="connsiteY4-70" fmla="*/ 118284 h 1157827"/>
              <a:gd name="connsiteX0-71" fmla="*/ 0 w 12368463"/>
              <a:gd name="connsiteY0-72" fmla="*/ 503294 h 1161527"/>
              <a:gd name="connsiteX1-73" fmla="*/ 3593431 w 12368463"/>
              <a:gd name="connsiteY1-74" fmla="*/ 22031 h 1161527"/>
              <a:gd name="connsiteX2-75" fmla="*/ 8855242 w 12368463"/>
              <a:gd name="connsiteY2-76" fmla="*/ 1144979 h 1161527"/>
              <a:gd name="connsiteX3-77" fmla="*/ 11357810 w 12368463"/>
              <a:gd name="connsiteY3-78" fmla="*/ 599547 h 1161527"/>
              <a:gd name="connsiteX4-79" fmla="*/ 12368463 w 12368463"/>
              <a:gd name="connsiteY4-80" fmla="*/ 118284 h 1161527"/>
              <a:gd name="connsiteX0-81" fmla="*/ 0 w 12609094"/>
              <a:gd name="connsiteY0-82" fmla="*/ 503294 h 1157530"/>
              <a:gd name="connsiteX1-83" fmla="*/ 3593431 w 12609094"/>
              <a:gd name="connsiteY1-84" fmla="*/ 22031 h 1157530"/>
              <a:gd name="connsiteX2-85" fmla="*/ 8855242 w 12609094"/>
              <a:gd name="connsiteY2-86" fmla="*/ 1144979 h 1157530"/>
              <a:gd name="connsiteX3-87" fmla="*/ 11357810 w 12609094"/>
              <a:gd name="connsiteY3-88" fmla="*/ 599547 h 1157530"/>
              <a:gd name="connsiteX4-89" fmla="*/ 12609094 w 12609094"/>
              <a:gd name="connsiteY4-90" fmla="*/ 198494 h 1157530"/>
              <a:gd name="connsiteX0-91" fmla="*/ 0 w 12609094"/>
              <a:gd name="connsiteY0-92" fmla="*/ 503294 h 1157530"/>
              <a:gd name="connsiteX1-93" fmla="*/ 3593431 w 12609094"/>
              <a:gd name="connsiteY1-94" fmla="*/ 22031 h 1157530"/>
              <a:gd name="connsiteX2-95" fmla="*/ 8855242 w 12609094"/>
              <a:gd name="connsiteY2-96" fmla="*/ 1144979 h 1157530"/>
              <a:gd name="connsiteX3-97" fmla="*/ 11357810 w 12609094"/>
              <a:gd name="connsiteY3-98" fmla="*/ 599547 h 1157530"/>
              <a:gd name="connsiteX4-99" fmla="*/ 12609094 w 12609094"/>
              <a:gd name="connsiteY4-100" fmla="*/ 198494 h 1157530"/>
              <a:gd name="connsiteX0-101" fmla="*/ 0 w 12609094"/>
              <a:gd name="connsiteY0-102" fmla="*/ 503294 h 1157530"/>
              <a:gd name="connsiteX1-103" fmla="*/ 3593431 w 12609094"/>
              <a:gd name="connsiteY1-104" fmla="*/ 22031 h 1157530"/>
              <a:gd name="connsiteX2-105" fmla="*/ 8678779 w 12609094"/>
              <a:gd name="connsiteY2-106" fmla="*/ 1144979 h 1157530"/>
              <a:gd name="connsiteX3-107" fmla="*/ 11357810 w 12609094"/>
              <a:gd name="connsiteY3-108" fmla="*/ 599547 h 1157530"/>
              <a:gd name="connsiteX4-109" fmla="*/ 12609094 w 12609094"/>
              <a:gd name="connsiteY4-110" fmla="*/ 198494 h 1157530"/>
              <a:gd name="connsiteX0-111" fmla="*/ 0 w 12609094"/>
              <a:gd name="connsiteY0-112" fmla="*/ 503294 h 1145790"/>
              <a:gd name="connsiteX1-113" fmla="*/ 3593431 w 12609094"/>
              <a:gd name="connsiteY1-114" fmla="*/ 22031 h 1145790"/>
              <a:gd name="connsiteX2-115" fmla="*/ 8678779 w 12609094"/>
              <a:gd name="connsiteY2-116" fmla="*/ 1144979 h 1145790"/>
              <a:gd name="connsiteX3-117" fmla="*/ 12609094 w 12609094"/>
              <a:gd name="connsiteY3-118" fmla="*/ 198494 h 1145790"/>
              <a:gd name="connsiteX0-119" fmla="*/ 0 w 12609094"/>
              <a:gd name="connsiteY0-120" fmla="*/ 458098 h 1100219"/>
              <a:gd name="connsiteX1-121" fmla="*/ 4010526 w 12609094"/>
              <a:gd name="connsiteY1-122" fmla="*/ 24961 h 1100219"/>
              <a:gd name="connsiteX2-123" fmla="*/ 8678779 w 12609094"/>
              <a:gd name="connsiteY2-124" fmla="*/ 1099783 h 1100219"/>
              <a:gd name="connsiteX3-125" fmla="*/ 12609094 w 12609094"/>
              <a:gd name="connsiteY3-126" fmla="*/ 153298 h 1100219"/>
              <a:gd name="connsiteX0-127" fmla="*/ 0 w 12609094"/>
              <a:gd name="connsiteY0-128" fmla="*/ 459006 h 1117160"/>
              <a:gd name="connsiteX1-129" fmla="*/ 4010526 w 12609094"/>
              <a:gd name="connsiteY1-130" fmla="*/ 25869 h 1117160"/>
              <a:gd name="connsiteX2-131" fmla="*/ 8999621 w 12609094"/>
              <a:gd name="connsiteY2-132" fmla="*/ 1116733 h 1117160"/>
              <a:gd name="connsiteX3-133" fmla="*/ 12609094 w 12609094"/>
              <a:gd name="connsiteY3-134" fmla="*/ 154206 h 1117160"/>
              <a:gd name="connsiteX0-135" fmla="*/ 0 w 12288251"/>
              <a:gd name="connsiteY0-136" fmla="*/ 459006 h 1118949"/>
              <a:gd name="connsiteX1-137" fmla="*/ 4010526 w 12288251"/>
              <a:gd name="connsiteY1-138" fmla="*/ 25869 h 1118949"/>
              <a:gd name="connsiteX2-139" fmla="*/ 8999621 w 12288251"/>
              <a:gd name="connsiteY2-140" fmla="*/ 1116733 h 1118949"/>
              <a:gd name="connsiteX3-141" fmla="*/ 12288251 w 12288251"/>
              <a:gd name="connsiteY3-142" fmla="*/ 298585 h 1118949"/>
              <a:gd name="connsiteX0-143" fmla="*/ 0 w 12288251"/>
              <a:gd name="connsiteY0-144" fmla="*/ 459006 h 1119678"/>
              <a:gd name="connsiteX1-145" fmla="*/ 4010526 w 12288251"/>
              <a:gd name="connsiteY1-146" fmla="*/ 25869 h 1119678"/>
              <a:gd name="connsiteX2-147" fmla="*/ 8999621 w 12288251"/>
              <a:gd name="connsiteY2-148" fmla="*/ 1116733 h 1119678"/>
              <a:gd name="connsiteX3-149" fmla="*/ 12288251 w 12288251"/>
              <a:gd name="connsiteY3-150" fmla="*/ 298585 h 1119678"/>
              <a:gd name="connsiteX0-151" fmla="*/ 0 w 12336378"/>
              <a:gd name="connsiteY0-152" fmla="*/ 459006 h 1119678"/>
              <a:gd name="connsiteX1-153" fmla="*/ 4010526 w 12336378"/>
              <a:gd name="connsiteY1-154" fmla="*/ 25869 h 1119678"/>
              <a:gd name="connsiteX2-155" fmla="*/ 8999621 w 12336378"/>
              <a:gd name="connsiteY2-156" fmla="*/ 1116733 h 1119678"/>
              <a:gd name="connsiteX3-157" fmla="*/ 12336378 w 12336378"/>
              <a:gd name="connsiteY3-158" fmla="*/ 298585 h 1119678"/>
              <a:gd name="connsiteX0-159" fmla="*/ 0 w 12336378"/>
              <a:gd name="connsiteY0-160" fmla="*/ 459006 h 1119864"/>
              <a:gd name="connsiteX1-161" fmla="*/ 4010526 w 12336378"/>
              <a:gd name="connsiteY1-162" fmla="*/ 25869 h 1119864"/>
              <a:gd name="connsiteX2-163" fmla="*/ 8999621 w 12336378"/>
              <a:gd name="connsiteY2-164" fmla="*/ 1116733 h 1119864"/>
              <a:gd name="connsiteX3-165" fmla="*/ 12336378 w 12336378"/>
              <a:gd name="connsiteY3-166" fmla="*/ 298585 h 1119864"/>
              <a:gd name="connsiteX0-167" fmla="*/ 0 w 12336378"/>
              <a:gd name="connsiteY0-168" fmla="*/ 459920 h 1136723"/>
              <a:gd name="connsiteX1-169" fmla="*/ 4010526 w 12336378"/>
              <a:gd name="connsiteY1-170" fmla="*/ 26783 h 1136723"/>
              <a:gd name="connsiteX2-171" fmla="*/ 9160042 w 12336378"/>
              <a:gd name="connsiteY2-172" fmla="*/ 1133689 h 1136723"/>
              <a:gd name="connsiteX3-173" fmla="*/ 12336378 w 12336378"/>
              <a:gd name="connsiteY3-174" fmla="*/ 299499 h 1136723"/>
              <a:gd name="connsiteX0-175" fmla="*/ 0 w 12336378"/>
              <a:gd name="connsiteY0-176" fmla="*/ 489883 h 1167372"/>
              <a:gd name="connsiteX1-177" fmla="*/ 3930315 w 12336378"/>
              <a:gd name="connsiteY1-178" fmla="*/ 24662 h 1167372"/>
              <a:gd name="connsiteX2-179" fmla="*/ 9160042 w 12336378"/>
              <a:gd name="connsiteY2-180" fmla="*/ 1163652 h 1167372"/>
              <a:gd name="connsiteX3-181" fmla="*/ 12336378 w 12336378"/>
              <a:gd name="connsiteY3-182" fmla="*/ 329462 h 1167372"/>
              <a:gd name="connsiteX0-183" fmla="*/ 0 w 12336378"/>
              <a:gd name="connsiteY0-184" fmla="*/ 489883 h 1167372"/>
              <a:gd name="connsiteX1-185" fmla="*/ 3930315 w 12336378"/>
              <a:gd name="connsiteY1-186" fmla="*/ 24662 h 1167372"/>
              <a:gd name="connsiteX2-187" fmla="*/ 9160042 w 12336378"/>
              <a:gd name="connsiteY2-188" fmla="*/ 1163652 h 1167372"/>
              <a:gd name="connsiteX3-189" fmla="*/ 12336378 w 12336378"/>
              <a:gd name="connsiteY3-190" fmla="*/ 329462 h 1167372"/>
              <a:gd name="connsiteX0-191" fmla="*/ 0 w 12336378"/>
              <a:gd name="connsiteY0-192" fmla="*/ 489883 h 1166384"/>
              <a:gd name="connsiteX1-193" fmla="*/ 3930315 w 12336378"/>
              <a:gd name="connsiteY1-194" fmla="*/ 24662 h 1166384"/>
              <a:gd name="connsiteX2-195" fmla="*/ 9160042 w 12336378"/>
              <a:gd name="connsiteY2-196" fmla="*/ 1163652 h 1166384"/>
              <a:gd name="connsiteX3-197" fmla="*/ 12336378 w 12336378"/>
              <a:gd name="connsiteY3-198" fmla="*/ 329462 h 1166384"/>
              <a:gd name="connsiteX0-199" fmla="*/ 0 w 12256167"/>
              <a:gd name="connsiteY0-200" fmla="*/ 489883 h 1168885"/>
              <a:gd name="connsiteX1-201" fmla="*/ 3930315 w 12256167"/>
              <a:gd name="connsiteY1-202" fmla="*/ 24662 h 1168885"/>
              <a:gd name="connsiteX2-203" fmla="*/ 9160042 w 12256167"/>
              <a:gd name="connsiteY2-204" fmla="*/ 1163652 h 1168885"/>
              <a:gd name="connsiteX3-205" fmla="*/ 12256167 w 12256167"/>
              <a:gd name="connsiteY3-206" fmla="*/ 425715 h 1168885"/>
              <a:gd name="connsiteX0-207" fmla="*/ 0 w 12240125"/>
              <a:gd name="connsiteY0-208" fmla="*/ 238646 h 1254532"/>
              <a:gd name="connsiteX1-209" fmla="*/ 3914273 w 12240125"/>
              <a:gd name="connsiteY1-210" fmla="*/ 110309 h 1254532"/>
              <a:gd name="connsiteX2-211" fmla="*/ 9144000 w 12240125"/>
              <a:gd name="connsiteY2-212" fmla="*/ 1249299 h 1254532"/>
              <a:gd name="connsiteX3-213" fmla="*/ 12240125 w 12240125"/>
              <a:gd name="connsiteY3-214" fmla="*/ 511362 h 1254532"/>
              <a:gd name="connsiteX0-215" fmla="*/ 0 w 12240125"/>
              <a:gd name="connsiteY0-216" fmla="*/ 259219 h 1275890"/>
              <a:gd name="connsiteX1-217" fmla="*/ 3978441 w 12240125"/>
              <a:gd name="connsiteY1-218" fmla="*/ 98798 h 1275890"/>
              <a:gd name="connsiteX2-219" fmla="*/ 9144000 w 12240125"/>
              <a:gd name="connsiteY2-220" fmla="*/ 1269872 h 1275890"/>
              <a:gd name="connsiteX3-221" fmla="*/ 12240125 w 12240125"/>
              <a:gd name="connsiteY3-222" fmla="*/ 531935 h 1275890"/>
              <a:gd name="connsiteX0-223" fmla="*/ 0 w 12240125"/>
              <a:gd name="connsiteY0-224" fmla="*/ 259219 h 1271902"/>
              <a:gd name="connsiteX1-225" fmla="*/ 3978441 w 12240125"/>
              <a:gd name="connsiteY1-226" fmla="*/ 98798 h 1271902"/>
              <a:gd name="connsiteX2-227" fmla="*/ 9144000 w 12240125"/>
              <a:gd name="connsiteY2-228" fmla="*/ 1269872 h 1271902"/>
              <a:gd name="connsiteX3-229" fmla="*/ 12240125 w 12240125"/>
              <a:gd name="connsiteY3-230" fmla="*/ 531935 h 1271902"/>
              <a:gd name="connsiteX0-231" fmla="*/ 0 w 12240125"/>
              <a:gd name="connsiteY0-232" fmla="*/ 259219 h 1271902"/>
              <a:gd name="connsiteX1-233" fmla="*/ 3978441 w 12240125"/>
              <a:gd name="connsiteY1-234" fmla="*/ 98798 h 1271902"/>
              <a:gd name="connsiteX2-235" fmla="*/ 8999621 w 12240125"/>
              <a:gd name="connsiteY2-236" fmla="*/ 1269872 h 1271902"/>
              <a:gd name="connsiteX3-237" fmla="*/ 12240125 w 12240125"/>
              <a:gd name="connsiteY3-238" fmla="*/ 531935 h 12719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28575">
            <a:solidFill>
              <a:srgbClr val="3F404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63965" y="3335348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accent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2016</a:t>
            </a:r>
            <a:endParaRPr lang="en-US" altLang="zh-CN" sz="1600" kern="100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b="1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830958" y="3431325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accent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2017</a:t>
            </a:r>
            <a:endParaRPr lang="en-US" altLang="zh-CN" sz="1600" kern="100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13" name="矩形 12"/>
          <p:cNvSpPr/>
          <p:nvPr/>
        </p:nvSpPr>
        <p:spPr>
          <a:xfrm>
            <a:off x="5107122" y="3941407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accent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2018</a:t>
            </a:r>
            <a:endParaRPr lang="en-US" altLang="zh-CN" sz="1600" kern="100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14" name="矩形 13"/>
          <p:cNvSpPr/>
          <p:nvPr/>
        </p:nvSpPr>
        <p:spPr>
          <a:xfrm>
            <a:off x="7237244" y="2492896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accent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2019</a:t>
            </a:r>
            <a:endParaRPr lang="en-US" altLang="zh-CN" sz="1600" kern="100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15" name="矩形 14"/>
          <p:cNvSpPr/>
          <p:nvPr/>
        </p:nvSpPr>
        <p:spPr>
          <a:xfrm>
            <a:off x="9472652" y="2364829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chemeClr val="accent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2020</a:t>
            </a:r>
            <a:endParaRPr lang="en-US" altLang="zh-CN" sz="1600" kern="100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355999" y="2647567"/>
            <a:ext cx="663125" cy="663125"/>
            <a:chOff x="8077071" y="845254"/>
            <a:chExt cx="2036801" cy="2036802"/>
          </a:xfrm>
        </p:grpSpPr>
        <p:sp>
          <p:nvSpPr>
            <p:cNvPr id="17" name="椭圆 16"/>
            <p:cNvSpPr/>
            <p:nvPr/>
          </p:nvSpPr>
          <p:spPr>
            <a:xfrm>
              <a:off x="8077071" y="845254"/>
              <a:ext cx="2036801" cy="2036802"/>
            </a:xfrm>
            <a:prstGeom prst="ellipse">
              <a:avLst/>
            </a:prstGeom>
            <a:solidFill>
              <a:srgbClr val="3C7C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126"/>
            <p:cNvSpPr>
              <a:spLocks noChangeAspect="1" noEditPoints="1"/>
            </p:cNvSpPr>
            <p:nvPr/>
          </p:nvSpPr>
          <p:spPr bwMode="auto">
            <a:xfrm>
              <a:off x="8639337" y="1292885"/>
              <a:ext cx="912278" cy="1141540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579178" y="2743544"/>
            <a:ext cx="663125" cy="663125"/>
            <a:chOff x="8125599" y="1434035"/>
            <a:chExt cx="2036802" cy="2036802"/>
          </a:xfrm>
        </p:grpSpPr>
        <p:sp>
          <p:nvSpPr>
            <p:cNvPr id="20" name="椭圆 19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50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55345" y="3253626"/>
            <a:ext cx="663125" cy="663125"/>
            <a:chOff x="8125599" y="1434035"/>
            <a:chExt cx="2036802" cy="2036802"/>
          </a:xfrm>
        </p:grpSpPr>
        <p:sp>
          <p:nvSpPr>
            <p:cNvPr id="23" name="椭圆 22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3C7C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25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6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7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7985466" y="3849513"/>
            <a:ext cx="663125" cy="663125"/>
            <a:chOff x="8125599" y="1434035"/>
            <a:chExt cx="2036802" cy="2036802"/>
          </a:xfrm>
        </p:grpSpPr>
        <p:sp>
          <p:nvSpPr>
            <p:cNvPr id="29" name="椭圆 28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50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 rot="19469485">
              <a:off x="8577909" y="1818269"/>
              <a:ext cx="1162163" cy="1238355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215992" y="3771407"/>
            <a:ext cx="663125" cy="663125"/>
            <a:chOff x="8125599" y="1434035"/>
            <a:chExt cx="2036802" cy="2036802"/>
          </a:xfrm>
        </p:grpSpPr>
        <p:sp>
          <p:nvSpPr>
            <p:cNvPr id="32" name="椭圆 31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3C7C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60" name="文本框 59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</a:p>
          </p:txBody>
        </p:sp>
        <p:sp>
          <p:nvSpPr>
            <p:cNvPr id="61" name="文本框 7"/>
            <p:cNvSpPr txBox="1"/>
            <p:nvPr/>
          </p:nvSpPr>
          <p:spPr>
            <a:xfrm>
              <a:off x="1611895" y="2693164"/>
              <a:ext cx="309345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五年计划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5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4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2" grpId="0"/>
          <p:bldP spid="13" grpId="0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2" grpId="0"/>
          <p:bldP spid="13" grpId="0"/>
          <p:bldP spid="14" grpId="0"/>
          <p:bldP spid="15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肘形连接符 9"/>
          <p:cNvCxnSpPr>
            <a:stCxn id="12" idx="6"/>
            <a:endCxn id="37" idx="2"/>
          </p:cNvCxnSpPr>
          <p:nvPr/>
        </p:nvCxnSpPr>
        <p:spPr>
          <a:xfrm>
            <a:off x="4899620" y="2088460"/>
            <a:ext cx="5359962" cy="109697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4143620" y="1710460"/>
            <a:ext cx="756000" cy="756000"/>
            <a:chOff x="4534974" y="2492893"/>
            <a:chExt cx="756000" cy="756000"/>
          </a:xfrm>
        </p:grpSpPr>
        <p:sp>
          <p:nvSpPr>
            <p:cNvPr id="12" name="椭圆 11"/>
            <p:cNvSpPr/>
            <p:nvPr/>
          </p:nvSpPr>
          <p:spPr>
            <a:xfrm>
              <a:off x="4534974" y="2492893"/>
              <a:ext cx="756000" cy="756000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687974" y="2629656"/>
              <a:ext cx="450000" cy="434596"/>
              <a:chOff x="5512720" y="2152017"/>
              <a:chExt cx="583915" cy="496874"/>
            </a:xfrm>
          </p:grpSpPr>
          <p:sp>
            <p:nvSpPr>
              <p:cNvPr id="14" name="Freeform 159"/>
              <p:cNvSpPr/>
              <p:nvPr/>
            </p:nvSpPr>
            <p:spPr bwMode="auto">
              <a:xfrm>
                <a:off x="5574376" y="2246314"/>
                <a:ext cx="460603" cy="402577"/>
              </a:xfrm>
              <a:custGeom>
                <a:avLst/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/>
              </a:p>
            </p:txBody>
          </p:sp>
          <p:sp>
            <p:nvSpPr>
              <p:cNvPr id="15" name="Freeform 160"/>
              <p:cNvSpPr/>
              <p:nvPr/>
            </p:nvSpPr>
            <p:spPr bwMode="auto">
              <a:xfrm>
                <a:off x="5512720" y="2152017"/>
                <a:ext cx="583915" cy="224863"/>
              </a:xfrm>
              <a:custGeom>
                <a:avLst/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/>
              </a:p>
            </p:txBody>
          </p:sp>
        </p:grpSp>
      </p:grpSp>
      <p:cxnSp>
        <p:nvCxnSpPr>
          <p:cNvPr id="16" name="肘形连接符 15"/>
          <p:cNvCxnSpPr>
            <a:stCxn id="18" idx="6"/>
            <a:endCxn id="39" idx="2"/>
          </p:cNvCxnSpPr>
          <p:nvPr/>
        </p:nvCxnSpPr>
        <p:spPr>
          <a:xfrm>
            <a:off x="4899620" y="4275092"/>
            <a:ext cx="2891928" cy="53173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4143620" y="3897092"/>
            <a:ext cx="756000" cy="756000"/>
            <a:chOff x="4534974" y="4368345"/>
            <a:chExt cx="756000" cy="756000"/>
          </a:xfrm>
        </p:grpSpPr>
        <p:sp>
          <p:nvSpPr>
            <p:cNvPr id="18" name="椭圆 17"/>
            <p:cNvSpPr/>
            <p:nvPr/>
          </p:nvSpPr>
          <p:spPr>
            <a:xfrm>
              <a:off x="4534974" y="4368345"/>
              <a:ext cx="756000" cy="756000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Freeform 277"/>
            <p:cNvSpPr>
              <a:spLocks noEditPoints="1"/>
            </p:cNvSpPr>
            <p:nvPr/>
          </p:nvSpPr>
          <p:spPr bwMode="auto">
            <a:xfrm>
              <a:off x="4725418" y="4490152"/>
              <a:ext cx="383972" cy="455826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0" name="肘形连接符 19"/>
          <p:cNvCxnSpPr>
            <a:stCxn id="22" idx="6"/>
            <a:endCxn id="38" idx="2"/>
          </p:cNvCxnSpPr>
          <p:nvPr/>
        </p:nvCxnSpPr>
        <p:spPr>
          <a:xfrm>
            <a:off x="4899620" y="3181776"/>
            <a:ext cx="4125946" cy="985073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4143620" y="2803776"/>
            <a:ext cx="756000" cy="756000"/>
            <a:chOff x="4534974" y="3430619"/>
            <a:chExt cx="756000" cy="756000"/>
          </a:xfrm>
        </p:grpSpPr>
        <p:sp>
          <p:nvSpPr>
            <p:cNvPr id="22" name="椭圆 21"/>
            <p:cNvSpPr/>
            <p:nvPr/>
          </p:nvSpPr>
          <p:spPr>
            <a:xfrm>
              <a:off x="4534974" y="3430619"/>
              <a:ext cx="756000" cy="756000"/>
            </a:xfrm>
            <a:prstGeom prst="ellipse">
              <a:avLst/>
            </a:prstGeom>
            <a:solidFill>
              <a:srgbClr val="50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3" name="Group 92"/>
            <p:cNvGrpSpPr/>
            <p:nvPr/>
          </p:nvGrpSpPr>
          <p:grpSpPr>
            <a:xfrm>
              <a:off x="4688410" y="3660828"/>
              <a:ext cx="474528" cy="295582"/>
              <a:chOff x="5172076" y="1938338"/>
              <a:chExt cx="471488" cy="293688"/>
            </a:xfrm>
            <a:solidFill>
              <a:schemeClr val="bg1"/>
            </a:solidFill>
          </p:grpSpPr>
          <p:sp>
            <p:nvSpPr>
              <p:cNvPr id="24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  <p:sp>
            <p:nvSpPr>
              <p:cNvPr id="25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  <p:sp>
            <p:nvSpPr>
              <p:cNvPr id="26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</p:grpSp>
      </p:grpSp>
      <p:cxnSp>
        <p:nvCxnSpPr>
          <p:cNvPr id="27" name="直接连接符 26"/>
          <p:cNvCxnSpPr>
            <a:endCxn id="29" idx="6"/>
          </p:cNvCxnSpPr>
          <p:nvPr/>
        </p:nvCxnSpPr>
        <p:spPr>
          <a:xfrm flipH="1" flipV="1">
            <a:off x="4899620" y="5368407"/>
            <a:ext cx="1280086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4143620" y="4990407"/>
            <a:ext cx="756000" cy="756000"/>
            <a:chOff x="4534974" y="5306072"/>
            <a:chExt cx="756000" cy="756000"/>
          </a:xfrm>
        </p:grpSpPr>
        <p:sp>
          <p:nvSpPr>
            <p:cNvPr id="29" name="椭圆 28"/>
            <p:cNvSpPr/>
            <p:nvPr/>
          </p:nvSpPr>
          <p:spPr>
            <a:xfrm>
              <a:off x="4534974" y="5306072"/>
              <a:ext cx="756000" cy="756000"/>
            </a:xfrm>
            <a:prstGeom prst="ellipse">
              <a:avLst/>
            </a:prstGeom>
            <a:solidFill>
              <a:srgbClr val="50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Group 9"/>
            <p:cNvGrpSpPr/>
            <p:nvPr/>
          </p:nvGrpSpPr>
          <p:grpSpPr>
            <a:xfrm>
              <a:off x="4659950" y="5504420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31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2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3" name="任意多边形 32"/>
          <p:cNvSpPr/>
          <p:nvPr/>
        </p:nvSpPr>
        <p:spPr>
          <a:xfrm>
            <a:off x="9813031" y="2004588"/>
            <a:ext cx="1181100" cy="3698875"/>
          </a:xfrm>
          <a:custGeom>
            <a:avLst/>
            <a:gdLst>
              <a:gd name="connsiteX0" fmla="*/ 1176576 w 1181100"/>
              <a:gd name="connsiteY0" fmla="*/ 0 h 3698875"/>
              <a:gd name="connsiteX1" fmla="*/ 1181100 w 1181100"/>
              <a:gd name="connsiteY1" fmla="*/ 0 h 3698875"/>
              <a:gd name="connsiteX2" fmla="*/ 1181100 w 1181100"/>
              <a:gd name="connsiteY2" fmla="*/ 3698875 h 3698875"/>
              <a:gd name="connsiteX3" fmla="*/ 0 w 1181100"/>
              <a:gd name="connsiteY3" fmla="*/ 3698875 h 3698875"/>
              <a:gd name="connsiteX4" fmla="*/ 0 w 1181100"/>
              <a:gd name="connsiteY4" fmla="*/ 1735795 h 3698875"/>
              <a:gd name="connsiteX5" fmla="*/ 48924 w 1181100"/>
              <a:gd name="connsiteY5" fmla="*/ 1697678 h 3698875"/>
              <a:gd name="connsiteX6" fmla="*/ 278759 w 1181100"/>
              <a:gd name="connsiteY6" fmla="*/ 1500788 h 3698875"/>
              <a:gd name="connsiteX7" fmla="*/ 453153 w 1181100"/>
              <a:gd name="connsiteY7" fmla="*/ 1330349 h 3698875"/>
              <a:gd name="connsiteX8" fmla="*/ 510936 w 1181100"/>
              <a:gd name="connsiteY8" fmla="*/ 1369307 h 3698875"/>
              <a:gd name="connsiteX9" fmla="*/ 590551 w 1181100"/>
              <a:gd name="connsiteY9" fmla="*/ 1385380 h 3698875"/>
              <a:gd name="connsiteX10" fmla="*/ 795088 w 1181100"/>
              <a:gd name="connsiteY10" fmla="*/ 1180843 h 3698875"/>
              <a:gd name="connsiteX11" fmla="*/ 735181 w 1181100"/>
              <a:gd name="connsiteY11" fmla="*/ 1036213 h 3698875"/>
              <a:gd name="connsiteX12" fmla="*/ 717723 w 1181100"/>
              <a:gd name="connsiteY12" fmla="*/ 1024442 h 3698875"/>
              <a:gd name="connsiteX13" fmla="*/ 820291 w 1181100"/>
              <a:gd name="connsiteY13" fmla="*/ 886780 h 3698875"/>
              <a:gd name="connsiteX14" fmla="*/ 1174186 w 1181100"/>
              <a:gd name="connsiteY14" fmla="*/ 21448 h 3698875"/>
              <a:gd name="connsiteX15" fmla="*/ 1176576 w 1181100"/>
              <a:gd name="connsiteY15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8579015" y="3781607"/>
            <a:ext cx="1181100" cy="1921854"/>
          </a:xfrm>
          <a:custGeom>
            <a:avLst/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rgbClr val="509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7344997" y="4541708"/>
            <a:ext cx="1181100" cy="1161755"/>
          </a:xfrm>
          <a:custGeom>
            <a:avLst/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5355331" y="5080381"/>
            <a:ext cx="1936748" cy="623080"/>
          </a:xfrm>
          <a:custGeom>
            <a:avLst/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rgbClr val="509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259582" y="3041430"/>
            <a:ext cx="288000" cy="288000"/>
          </a:xfrm>
          <a:prstGeom prst="ellipse">
            <a:avLst/>
          </a:prstGeom>
          <a:solidFill>
            <a:srgbClr val="36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9025566" y="4022849"/>
            <a:ext cx="288000" cy="288000"/>
          </a:xfrm>
          <a:prstGeom prst="ellipse">
            <a:avLst/>
          </a:prstGeom>
          <a:solidFill>
            <a:srgbClr val="509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7791548" y="4662823"/>
            <a:ext cx="288000" cy="288000"/>
          </a:xfrm>
          <a:prstGeom prst="ellipse">
            <a:avLst/>
          </a:prstGeom>
          <a:solidFill>
            <a:srgbClr val="36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6179706" y="5229841"/>
            <a:ext cx="288000" cy="288000"/>
          </a:xfrm>
          <a:prstGeom prst="ellipse">
            <a:avLst/>
          </a:prstGeom>
          <a:solidFill>
            <a:srgbClr val="509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2991738" y="1631783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1536689" y="2011760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991738" y="2733604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1536689" y="3113581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991738" y="3835425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6" name="矩形 45"/>
          <p:cNvSpPr/>
          <p:nvPr/>
        </p:nvSpPr>
        <p:spPr>
          <a:xfrm>
            <a:off x="1536689" y="4215402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991738" y="4937246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8" name="矩形 47"/>
          <p:cNvSpPr/>
          <p:nvPr/>
        </p:nvSpPr>
        <p:spPr>
          <a:xfrm>
            <a:off x="1536689" y="5317223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60" name="文本框 59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</a:p>
          </p:txBody>
        </p:sp>
        <p:sp>
          <p:nvSpPr>
            <p:cNvPr id="61" name="文本框 7"/>
            <p:cNvSpPr txBox="1"/>
            <p:nvPr/>
          </p:nvSpPr>
          <p:spPr>
            <a:xfrm>
              <a:off x="1611895" y="2693164"/>
              <a:ext cx="309345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竞聘宣言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9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bldLvl="0" animBg="1"/>
      <p:bldP spid="35" grpId="0" animBg="1"/>
      <p:bldP spid="36" grpId="0" bldLvl="0" animBg="1"/>
      <p:bldP spid="37" grpId="0" animBg="1"/>
      <p:bldP spid="37" grpId="1" animBg="1"/>
      <p:bldP spid="38" grpId="0" bldLvl="0" animBg="1"/>
      <p:bldP spid="38" grpId="1" bldLvl="0" animBg="1"/>
      <p:bldP spid="39" grpId="0" animBg="1"/>
      <p:bldP spid="39" grpId="1" animBg="1"/>
      <p:bldP spid="40" grpId="0" bldLvl="0" animBg="1"/>
      <p:bldP spid="40" grpId="1" bldLvl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553910" y="2345391"/>
            <a:ext cx="2877871" cy="363241"/>
            <a:chOff x="3249264" y="1751685"/>
            <a:chExt cx="2994025" cy="363240"/>
          </a:xfrm>
        </p:grpSpPr>
        <p:grpSp>
          <p:nvGrpSpPr>
            <p:cNvPr id="14" name="组合 13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202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文本框 4"/>
            <p:cNvSpPr txBox="1"/>
            <p:nvPr/>
          </p:nvSpPr>
          <p:spPr>
            <a:xfrm>
              <a:off x="5335260" y="1751685"/>
              <a:ext cx="673754" cy="36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70%</a:t>
              </a:r>
              <a:endParaRPr lang="zh-CN" altLang="en-US" sz="1465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53910" y="2756457"/>
            <a:ext cx="2877871" cy="363241"/>
            <a:chOff x="3249264" y="2162753"/>
            <a:chExt cx="2994025" cy="363241"/>
          </a:xfrm>
        </p:grpSpPr>
        <p:grpSp>
          <p:nvGrpSpPr>
            <p:cNvPr id="19" name="组合 18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202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文本框 9"/>
            <p:cNvSpPr txBox="1"/>
            <p:nvPr/>
          </p:nvSpPr>
          <p:spPr>
            <a:xfrm>
              <a:off x="4118871" y="2162753"/>
              <a:ext cx="673754" cy="36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30%</a:t>
              </a:r>
              <a:endParaRPr lang="zh-CN" altLang="en-US" sz="1465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503566" y="4219831"/>
            <a:ext cx="2924221" cy="363241"/>
            <a:chOff x="3213586" y="3932941"/>
            <a:chExt cx="3042246" cy="363240"/>
          </a:xfrm>
        </p:grpSpPr>
        <p:sp>
          <p:nvSpPr>
            <p:cNvPr id="24" name="圆角矩形 23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3213586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50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文本框 15"/>
            <p:cNvSpPr txBox="1"/>
            <p:nvPr/>
          </p:nvSpPr>
          <p:spPr>
            <a:xfrm>
              <a:off x="4418923" y="3932941"/>
              <a:ext cx="907694" cy="36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40%</a:t>
              </a:r>
              <a:endParaRPr lang="zh-CN" altLang="en-US" sz="1465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547021" y="4621178"/>
            <a:ext cx="2877871" cy="363241"/>
            <a:chOff x="3258789" y="4324968"/>
            <a:chExt cx="2994025" cy="363239"/>
          </a:xfrm>
        </p:grpSpPr>
        <p:sp>
          <p:nvSpPr>
            <p:cNvPr id="28" name="圆角矩形 27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330858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50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0" name="文本框 19"/>
            <p:cNvSpPr txBox="1"/>
            <p:nvPr/>
          </p:nvSpPr>
          <p:spPr>
            <a:xfrm>
              <a:off x="5326614" y="4324968"/>
              <a:ext cx="673754" cy="36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60%</a:t>
              </a:r>
              <a:endParaRPr lang="zh-CN" altLang="en-US" sz="1465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588577" y="2041382"/>
            <a:ext cx="2158455" cy="2196000"/>
            <a:chOff x="471707" y="1675770"/>
            <a:chExt cx="2158455" cy="2196000"/>
          </a:xfrm>
          <a:solidFill>
            <a:srgbClr val="202A36"/>
          </a:solidFill>
        </p:grpSpPr>
        <p:grpSp>
          <p:nvGrpSpPr>
            <p:cNvPr id="32" name="组合 31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36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组合 32"/>
            <p:cNvGrpSpPr>
              <a:grpSpLocks noChangeAspect="1"/>
            </p:cNvGrpSpPr>
            <p:nvPr/>
          </p:nvGrpSpPr>
          <p:grpSpPr>
            <a:xfrm>
              <a:off x="1735995" y="2108076"/>
              <a:ext cx="462003" cy="468000"/>
              <a:chOff x="2665061" y="4979202"/>
              <a:chExt cx="284308" cy="288000"/>
            </a:xfrm>
            <a:grpFill/>
          </p:grpSpPr>
          <p:sp>
            <p:nvSpPr>
              <p:cNvPr id="34" name="Freeform 932"/>
              <p:cNvSpPr>
                <a:spLocks noEditPoints="1"/>
              </p:cNvSpPr>
              <p:nvPr/>
            </p:nvSpPr>
            <p:spPr bwMode="auto">
              <a:xfrm>
                <a:off x="2665061" y="4979202"/>
                <a:ext cx="284308" cy="288000"/>
              </a:xfrm>
              <a:custGeom>
                <a:avLst/>
                <a:gdLst>
                  <a:gd name="T0" fmla="*/ 70 w 98"/>
                  <a:gd name="T1" fmla="*/ 42 h 99"/>
                  <a:gd name="T2" fmla="*/ 66 w 98"/>
                  <a:gd name="T3" fmla="*/ 42 h 99"/>
                  <a:gd name="T4" fmla="*/ 41 w 98"/>
                  <a:gd name="T5" fmla="*/ 67 h 99"/>
                  <a:gd name="T6" fmla="*/ 41 w 98"/>
                  <a:gd name="T7" fmla="*/ 70 h 99"/>
                  <a:gd name="T8" fmla="*/ 70 w 98"/>
                  <a:gd name="T9" fmla="*/ 99 h 99"/>
                  <a:gd name="T10" fmla="*/ 98 w 98"/>
                  <a:gd name="T11" fmla="*/ 70 h 99"/>
                  <a:gd name="T12" fmla="*/ 70 w 98"/>
                  <a:gd name="T13" fmla="*/ 42 h 99"/>
                  <a:gd name="T14" fmla="*/ 70 w 98"/>
                  <a:gd name="T15" fmla="*/ 90 h 99"/>
                  <a:gd name="T16" fmla="*/ 50 w 98"/>
                  <a:gd name="T17" fmla="*/ 70 h 99"/>
                  <a:gd name="T18" fmla="*/ 70 w 98"/>
                  <a:gd name="T19" fmla="*/ 51 h 99"/>
                  <a:gd name="T20" fmla="*/ 89 w 98"/>
                  <a:gd name="T21" fmla="*/ 70 h 99"/>
                  <a:gd name="T22" fmla="*/ 70 w 98"/>
                  <a:gd name="T23" fmla="*/ 90 h 99"/>
                  <a:gd name="T24" fmla="*/ 57 w 98"/>
                  <a:gd name="T25" fmla="*/ 29 h 99"/>
                  <a:gd name="T26" fmla="*/ 28 w 98"/>
                  <a:gd name="T27" fmla="*/ 0 h 99"/>
                  <a:gd name="T28" fmla="*/ 0 w 98"/>
                  <a:gd name="T29" fmla="*/ 29 h 99"/>
                  <a:gd name="T30" fmla="*/ 28 w 98"/>
                  <a:gd name="T31" fmla="*/ 57 h 99"/>
                  <a:gd name="T32" fmla="*/ 32 w 98"/>
                  <a:gd name="T33" fmla="*/ 57 h 99"/>
                  <a:gd name="T34" fmla="*/ 56 w 98"/>
                  <a:gd name="T35" fmla="*/ 32 h 99"/>
                  <a:gd name="T36" fmla="*/ 57 w 98"/>
                  <a:gd name="T37" fmla="*/ 29 h 99"/>
                  <a:gd name="T38" fmla="*/ 28 w 98"/>
                  <a:gd name="T39" fmla="*/ 48 h 99"/>
                  <a:gd name="T40" fmla="*/ 8 w 98"/>
                  <a:gd name="T41" fmla="*/ 29 h 99"/>
                  <a:gd name="T42" fmla="*/ 28 w 98"/>
                  <a:gd name="T43" fmla="*/ 9 h 99"/>
                  <a:gd name="T44" fmla="*/ 48 w 98"/>
                  <a:gd name="T45" fmla="*/ 29 h 99"/>
                  <a:gd name="T46" fmla="*/ 28 w 98"/>
                  <a:gd name="T47" fmla="*/ 4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99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933"/>
              <p:cNvSpPr/>
              <p:nvPr/>
            </p:nvSpPr>
            <p:spPr bwMode="auto">
              <a:xfrm>
                <a:off x="2697060" y="5013664"/>
                <a:ext cx="220308" cy="219077"/>
              </a:xfrm>
              <a:custGeom>
                <a:avLst/>
                <a:gdLst>
                  <a:gd name="T0" fmla="*/ 179 w 179"/>
                  <a:gd name="T1" fmla="*/ 12 h 178"/>
                  <a:gd name="T2" fmla="*/ 14 w 179"/>
                  <a:gd name="T3" fmla="*/ 178 h 178"/>
                  <a:gd name="T4" fmla="*/ 0 w 179"/>
                  <a:gd name="T5" fmla="*/ 166 h 178"/>
                  <a:gd name="T6" fmla="*/ 165 w 179"/>
                  <a:gd name="T7" fmla="*/ 0 h 178"/>
                  <a:gd name="T8" fmla="*/ 179 w 179"/>
                  <a:gd name="T9" fmla="*/ 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78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1598652" y="4048674"/>
            <a:ext cx="2158455" cy="2196000"/>
            <a:chOff x="478903" y="4355475"/>
            <a:chExt cx="2158455" cy="2196000"/>
          </a:xfrm>
          <a:solidFill>
            <a:srgbClr val="5091CD"/>
          </a:solidFill>
        </p:grpSpPr>
        <p:grpSp>
          <p:nvGrpSpPr>
            <p:cNvPr id="40" name="组合 39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45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avLst/>
                <a:gdLst>
                  <a:gd name="T0" fmla="*/ 57 w 64"/>
                  <a:gd name="T1" fmla="*/ 37 h 66"/>
                  <a:gd name="T2" fmla="*/ 43 w 64"/>
                  <a:gd name="T3" fmla="*/ 12 h 66"/>
                  <a:gd name="T4" fmla="*/ 39 w 64"/>
                  <a:gd name="T5" fmla="*/ 6 h 66"/>
                  <a:gd name="T6" fmla="*/ 25 w 64"/>
                  <a:gd name="T7" fmla="*/ 6 h 66"/>
                  <a:gd name="T8" fmla="*/ 22 w 64"/>
                  <a:gd name="T9" fmla="*/ 12 h 66"/>
                  <a:gd name="T10" fmla="*/ 8 w 64"/>
                  <a:gd name="T11" fmla="*/ 37 h 66"/>
                  <a:gd name="T12" fmla="*/ 4 w 64"/>
                  <a:gd name="T13" fmla="*/ 43 h 66"/>
                  <a:gd name="T14" fmla="*/ 11 w 64"/>
                  <a:gd name="T15" fmla="*/ 55 h 66"/>
                  <a:gd name="T16" fmla="*/ 18 w 64"/>
                  <a:gd name="T17" fmla="*/ 55 h 66"/>
                  <a:gd name="T18" fmla="*/ 19 w 64"/>
                  <a:gd name="T19" fmla="*/ 55 h 66"/>
                  <a:gd name="T20" fmla="*/ 19 w 64"/>
                  <a:gd name="T21" fmla="*/ 66 h 66"/>
                  <a:gd name="T22" fmla="*/ 32 w 64"/>
                  <a:gd name="T23" fmla="*/ 62 h 66"/>
                  <a:gd name="T24" fmla="*/ 32 w 64"/>
                  <a:gd name="T25" fmla="*/ 62 h 66"/>
                  <a:gd name="T26" fmla="*/ 46 w 64"/>
                  <a:gd name="T27" fmla="*/ 66 h 66"/>
                  <a:gd name="T28" fmla="*/ 46 w 64"/>
                  <a:gd name="T29" fmla="*/ 55 h 66"/>
                  <a:gd name="T30" fmla="*/ 46 w 64"/>
                  <a:gd name="T31" fmla="*/ 55 h 66"/>
                  <a:gd name="T32" fmla="*/ 53 w 64"/>
                  <a:gd name="T33" fmla="*/ 55 h 66"/>
                  <a:gd name="T34" fmla="*/ 60 w 64"/>
                  <a:gd name="T35" fmla="*/ 43 h 66"/>
                  <a:gd name="T36" fmla="*/ 57 w 64"/>
                  <a:gd name="T37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66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50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avLst/>
                <a:gdLst>
                  <a:gd name="T0" fmla="*/ 17 w 35"/>
                  <a:gd name="T1" fmla="*/ 0 h 35"/>
                  <a:gd name="T2" fmla="*/ 17 w 35"/>
                  <a:gd name="T3" fmla="*/ 0 h 35"/>
                  <a:gd name="T4" fmla="*/ 17 w 35"/>
                  <a:gd name="T5" fmla="*/ 0 h 35"/>
                  <a:gd name="T6" fmla="*/ 17 w 35"/>
                  <a:gd name="T7" fmla="*/ 0 h 35"/>
                  <a:gd name="T8" fmla="*/ 17 w 35"/>
                  <a:gd name="T9" fmla="*/ 0 h 35"/>
                  <a:gd name="T10" fmla="*/ 4 w 35"/>
                  <a:gd name="T11" fmla="*/ 6 h 35"/>
                  <a:gd name="T12" fmla="*/ 0 w 35"/>
                  <a:gd name="T13" fmla="*/ 17 h 35"/>
                  <a:gd name="T14" fmla="*/ 0 w 35"/>
                  <a:gd name="T15" fmla="*/ 17 h 35"/>
                  <a:gd name="T16" fmla="*/ 17 w 35"/>
                  <a:gd name="T17" fmla="*/ 35 h 35"/>
                  <a:gd name="T18" fmla="*/ 17 w 35"/>
                  <a:gd name="T19" fmla="*/ 35 h 35"/>
                  <a:gd name="T20" fmla="*/ 35 w 35"/>
                  <a:gd name="T21" fmla="*/ 17 h 35"/>
                  <a:gd name="T22" fmla="*/ 35 w 35"/>
                  <a:gd name="T23" fmla="*/ 17 h 35"/>
                  <a:gd name="T24" fmla="*/ 31 w 35"/>
                  <a:gd name="T25" fmla="*/ 6 h 35"/>
                  <a:gd name="T26" fmla="*/ 17 w 35"/>
                  <a:gd name="T2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solidFill>
                <a:srgbClr val="50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组合 40"/>
            <p:cNvGrpSpPr>
              <a:grpSpLocks noChangeAspect="1"/>
            </p:cNvGrpSpPr>
            <p:nvPr/>
          </p:nvGrpSpPr>
          <p:grpSpPr>
            <a:xfrm>
              <a:off x="478903" y="4355475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42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solidFill>
                <a:srgbClr val="50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solidFill>
                <a:srgbClr val="50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50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7" name="矩形 46"/>
          <p:cNvSpPr/>
          <p:nvPr/>
        </p:nvSpPr>
        <p:spPr>
          <a:xfrm>
            <a:off x="7040303" y="1963242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7040303" y="2332017"/>
            <a:ext cx="362155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49" name="矩形 48"/>
          <p:cNvSpPr/>
          <p:nvPr/>
        </p:nvSpPr>
        <p:spPr>
          <a:xfrm>
            <a:off x="7040303" y="3302586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7040303" y="3671360"/>
            <a:ext cx="362155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51" name="矩形 50"/>
          <p:cNvSpPr/>
          <p:nvPr/>
        </p:nvSpPr>
        <p:spPr>
          <a:xfrm>
            <a:off x="7040303" y="4598730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7040303" y="4967503"/>
            <a:ext cx="362155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53" name="矩形 52"/>
          <p:cNvSpPr/>
          <p:nvPr/>
        </p:nvSpPr>
        <p:spPr>
          <a:xfrm>
            <a:off x="3646743" y="1961300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3630980" y="3125791"/>
            <a:ext cx="281266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5" name="矩形 54"/>
          <p:cNvSpPr/>
          <p:nvPr/>
        </p:nvSpPr>
        <p:spPr>
          <a:xfrm>
            <a:off x="3630890" y="3859868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3615127" y="5017911"/>
            <a:ext cx="281266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60" name="文本框 59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</a:p>
          </p:txBody>
        </p:sp>
        <p:sp>
          <p:nvSpPr>
            <p:cNvPr id="61" name="文本框 7"/>
            <p:cNvSpPr txBox="1"/>
            <p:nvPr/>
          </p:nvSpPr>
          <p:spPr>
            <a:xfrm>
              <a:off x="1611895" y="2693164"/>
              <a:ext cx="309345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竞聘宣言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5"/>
          <p:cNvSpPr/>
          <p:nvPr/>
        </p:nvSpPr>
        <p:spPr bwMode="auto">
          <a:xfrm>
            <a:off x="3152816" y="2017780"/>
            <a:ext cx="2449668" cy="978011"/>
          </a:xfrm>
          <a:custGeom>
            <a:avLst/>
            <a:gdLst>
              <a:gd name="T0" fmla="*/ 281 w 1245"/>
              <a:gd name="T1" fmla="*/ 0 h 427"/>
              <a:gd name="T2" fmla="*/ 0 w 1245"/>
              <a:gd name="T3" fmla="*/ 427 h 427"/>
              <a:gd name="T4" fmla="*/ 1245 w 1245"/>
              <a:gd name="T5" fmla="*/ 427 h 427"/>
              <a:gd name="T6" fmla="*/ 963 w 1245"/>
              <a:gd name="T7" fmla="*/ 0 h 427"/>
              <a:gd name="T8" fmla="*/ 281 w 1245"/>
              <a:gd name="T9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5" h="427">
                <a:moveTo>
                  <a:pt x="281" y="0"/>
                </a:moveTo>
                <a:lnTo>
                  <a:pt x="0" y="427"/>
                </a:lnTo>
                <a:lnTo>
                  <a:pt x="1245" y="427"/>
                </a:lnTo>
                <a:lnTo>
                  <a:pt x="963" y="0"/>
                </a:lnTo>
                <a:lnTo>
                  <a:pt x="281" y="0"/>
                </a:lnTo>
                <a:close/>
              </a:path>
            </a:pathLst>
          </a:custGeom>
          <a:solidFill>
            <a:srgbClr val="5091CD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4" name="Freeform 6"/>
          <p:cNvSpPr/>
          <p:nvPr/>
        </p:nvSpPr>
        <p:spPr bwMode="auto">
          <a:xfrm>
            <a:off x="2595984" y="2995791"/>
            <a:ext cx="3561367" cy="975720"/>
          </a:xfrm>
          <a:custGeom>
            <a:avLst/>
            <a:gdLst>
              <a:gd name="T0" fmla="*/ 283 w 1810"/>
              <a:gd name="T1" fmla="*/ 0 h 426"/>
              <a:gd name="T2" fmla="*/ 0 w 1810"/>
              <a:gd name="T3" fmla="*/ 426 h 426"/>
              <a:gd name="T4" fmla="*/ 1810 w 1810"/>
              <a:gd name="T5" fmla="*/ 426 h 426"/>
              <a:gd name="T6" fmla="*/ 1528 w 1810"/>
              <a:gd name="T7" fmla="*/ 0 h 426"/>
              <a:gd name="T8" fmla="*/ 283 w 1810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426">
                <a:moveTo>
                  <a:pt x="283" y="0"/>
                </a:moveTo>
                <a:lnTo>
                  <a:pt x="0" y="426"/>
                </a:lnTo>
                <a:lnTo>
                  <a:pt x="1810" y="426"/>
                </a:lnTo>
                <a:lnTo>
                  <a:pt x="1528" y="0"/>
                </a:lnTo>
                <a:lnTo>
                  <a:pt x="283" y="0"/>
                </a:lnTo>
                <a:close/>
              </a:path>
            </a:pathLst>
          </a:custGeom>
          <a:solidFill>
            <a:srgbClr val="202A36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5" name="Freeform 7"/>
          <p:cNvSpPr/>
          <p:nvPr/>
        </p:nvSpPr>
        <p:spPr bwMode="auto">
          <a:xfrm>
            <a:off x="2043086" y="3971512"/>
            <a:ext cx="4667160" cy="973430"/>
          </a:xfrm>
          <a:custGeom>
            <a:avLst/>
            <a:gdLst>
              <a:gd name="T0" fmla="*/ 281 w 2372"/>
              <a:gd name="T1" fmla="*/ 0 h 425"/>
              <a:gd name="T2" fmla="*/ 0 w 2372"/>
              <a:gd name="T3" fmla="*/ 425 h 425"/>
              <a:gd name="T4" fmla="*/ 2372 w 2372"/>
              <a:gd name="T5" fmla="*/ 425 h 425"/>
              <a:gd name="T6" fmla="*/ 2091 w 2372"/>
              <a:gd name="T7" fmla="*/ 0 h 425"/>
              <a:gd name="T8" fmla="*/ 281 w 2372"/>
              <a:gd name="T9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2" h="425">
                <a:moveTo>
                  <a:pt x="281" y="0"/>
                </a:moveTo>
                <a:lnTo>
                  <a:pt x="0" y="425"/>
                </a:lnTo>
                <a:lnTo>
                  <a:pt x="2372" y="425"/>
                </a:lnTo>
                <a:lnTo>
                  <a:pt x="2091" y="0"/>
                </a:lnTo>
                <a:lnTo>
                  <a:pt x="281" y="0"/>
                </a:lnTo>
                <a:close/>
              </a:path>
            </a:pathLst>
          </a:custGeom>
          <a:solidFill>
            <a:srgbClr val="5091CD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6" name="Freeform 8"/>
          <p:cNvSpPr/>
          <p:nvPr/>
        </p:nvSpPr>
        <p:spPr bwMode="auto">
          <a:xfrm>
            <a:off x="1486255" y="4944940"/>
            <a:ext cx="5780825" cy="975720"/>
          </a:xfrm>
          <a:custGeom>
            <a:avLst/>
            <a:gdLst>
              <a:gd name="T0" fmla="*/ 283 w 2938"/>
              <a:gd name="T1" fmla="*/ 0 h 426"/>
              <a:gd name="T2" fmla="*/ 2655 w 2938"/>
              <a:gd name="T3" fmla="*/ 0 h 426"/>
              <a:gd name="T4" fmla="*/ 2938 w 2938"/>
              <a:gd name="T5" fmla="*/ 426 h 426"/>
              <a:gd name="T6" fmla="*/ 0 w 2938"/>
              <a:gd name="T7" fmla="*/ 426 h 426"/>
              <a:gd name="T8" fmla="*/ 283 w 2938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8" h="426">
                <a:moveTo>
                  <a:pt x="283" y="0"/>
                </a:moveTo>
                <a:lnTo>
                  <a:pt x="2655" y="0"/>
                </a:lnTo>
                <a:lnTo>
                  <a:pt x="2938" y="426"/>
                </a:lnTo>
                <a:lnTo>
                  <a:pt x="0" y="426"/>
                </a:lnTo>
                <a:lnTo>
                  <a:pt x="283" y="0"/>
                </a:lnTo>
                <a:close/>
              </a:path>
            </a:pathLst>
          </a:custGeom>
          <a:solidFill>
            <a:srgbClr val="202A36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945179" y="5248134"/>
            <a:ext cx="286297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945179" y="4273561"/>
            <a:ext cx="286297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283593" y="3298985"/>
            <a:ext cx="218614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443488" y="2322119"/>
            <a:ext cx="186635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添加文字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1" name="Oval 11"/>
          <p:cNvSpPr/>
          <p:nvPr/>
        </p:nvSpPr>
        <p:spPr>
          <a:xfrm>
            <a:off x="5162860" y="2365312"/>
            <a:ext cx="282947" cy="282947"/>
          </a:xfrm>
          <a:prstGeom prst="ellipse">
            <a:avLst/>
          </a:prstGeom>
          <a:solidFill>
            <a:srgbClr val="5091CD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2" name="Oval 12"/>
          <p:cNvSpPr/>
          <p:nvPr/>
        </p:nvSpPr>
        <p:spPr>
          <a:xfrm>
            <a:off x="5723806" y="3342178"/>
            <a:ext cx="282947" cy="282947"/>
          </a:xfrm>
          <a:prstGeom prst="ellipse">
            <a:avLst/>
          </a:prstGeom>
          <a:solidFill>
            <a:srgbClr val="202A36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3" name="Oval 13"/>
          <p:cNvSpPr/>
          <p:nvPr/>
        </p:nvSpPr>
        <p:spPr>
          <a:xfrm>
            <a:off x="6291751" y="4316754"/>
            <a:ext cx="282947" cy="282947"/>
          </a:xfrm>
          <a:prstGeom prst="ellipse">
            <a:avLst/>
          </a:prstGeom>
          <a:solidFill>
            <a:srgbClr val="5091CD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4" name="Oval 14"/>
          <p:cNvSpPr/>
          <p:nvPr/>
        </p:nvSpPr>
        <p:spPr>
          <a:xfrm>
            <a:off x="6848730" y="5291327"/>
            <a:ext cx="282947" cy="282947"/>
          </a:xfrm>
          <a:prstGeom prst="ellipse">
            <a:avLst/>
          </a:prstGeom>
          <a:solidFill>
            <a:srgbClr val="202A36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肘形接點 23"/>
          <p:cNvSpPr>
            <a:spLocks noChangeShapeType="1"/>
          </p:cNvSpPr>
          <p:nvPr/>
        </p:nvSpPr>
        <p:spPr bwMode="auto">
          <a:xfrm rot="5400000" flipH="1" flipV="1">
            <a:off x="6194499" y="896826"/>
            <a:ext cx="703776" cy="2233195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  <a:gd name="connsiteX0-7" fmla="*/ 0 w 626447"/>
              <a:gd name="connsiteY0-8" fmla="*/ 0 h 2200551"/>
              <a:gd name="connsiteX1-9" fmla="*/ 626447 w 626447"/>
              <a:gd name="connsiteY1-10" fmla="*/ 464024 h 2200551"/>
              <a:gd name="connsiteX2-11" fmla="*/ 622250 w 626447"/>
              <a:gd name="connsiteY2-12" fmla="*/ 2200551 h 22005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200551" fill="none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2250" y="1444372"/>
                  <a:pt x="622250" y="2200551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76723" y="1268760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7876723" y="1618958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28" name="肘形接點 23"/>
          <p:cNvSpPr>
            <a:spLocks noChangeShapeType="1"/>
          </p:cNvSpPr>
          <p:nvPr/>
        </p:nvSpPr>
        <p:spPr bwMode="auto">
          <a:xfrm rot="5400000" flipH="1" flipV="1">
            <a:off x="6605709" y="2346365"/>
            <a:ext cx="458319" cy="1656230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  <a:gd name="connsiteX0-7" fmla="*/ 0 w 626447"/>
              <a:gd name="connsiteY0-8" fmla="*/ 0 h 2084046"/>
              <a:gd name="connsiteX1-9" fmla="*/ 626447 w 626447"/>
              <a:gd name="connsiteY1-10" fmla="*/ 464024 h 2084046"/>
              <a:gd name="connsiteX2-11" fmla="*/ 626446 w 626447"/>
              <a:gd name="connsiteY2-12" fmla="*/ 2084046 h 20840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084046" fill="none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6446" y="1327867"/>
                  <a:pt x="626446" y="2084046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876723" y="2554301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7876723" y="2904499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在此录入上述图表的描述说明，在此录入上述图表的综合描述说明。</a:t>
            </a:r>
          </a:p>
        </p:txBody>
      </p:sp>
      <p:cxnSp>
        <p:nvCxnSpPr>
          <p:cNvPr id="31" name="直接连接符 30"/>
          <p:cNvCxnSpPr>
            <a:stCxn id="23" idx="6"/>
          </p:cNvCxnSpPr>
          <p:nvPr/>
        </p:nvCxnSpPr>
        <p:spPr>
          <a:xfrm flipV="1">
            <a:off x="6574698" y="4450406"/>
            <a:ext cx="1088286" cy="7822"/>
          </a:xfrm>
          <a:prstGeom prst="line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直接连接符 31"/>
          <p:cNvCxnSpPr/>
          <p:nvPr/>
        </p:nvCxnSpPr>
        <p:spPr>
          <a:xfrm flipV="1">
            <a:off x="7131677" y="5408952"/>
            <a:ext cx="531307" cy="1"/>
          </a:xfrm>
          <a:prstGeom prst="line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矩形 32"/>
          <p:cNvSpPr/>
          <p:nvPr/>
        </p:nvSpPr>
        <p:spPr>
          <a:xfrm>
            <a:off x="7876723" y="3894384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7876723" y="4244582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35" name="矩形 34"/>
          <p:cNvSpPr/>
          <p:nvPr/>
        </p:nvSpPr>
        <p:spPr>
          <a:xfrm>
            <a:off x="7876723" y="5234517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7876723" y="5584715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在此录入上述图表的描述说明，在此录入上述图表的综合描述说明。</a:t>
            </a:r>
          </a:p>
        </p:txBody>
      </p:sp>
      <p:sp>
        <p:nvSpPr>
          <p:cNvPr id="37" name="文本框 32"/>
          <p:cNvSpPr txBox="1"/>
          <p:nvPr/>
        </p:nvSpPr>
        <p:spPr>
          <a:xfrm>
            <a:off x="4001242" y="1527183"/>
            <a:ext cx="80020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 typeface="Arial" panose="020B0604020202020204" pitchFamily="34" charset="0"/>
              <a:buNone/>
              <a:defRPr sz="2935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dirty="0">
                <a:solidFill>
                  <a:schemeClr val="accent1"/>
                </a:solidFill>
              </a:rPr>
              <a:t>措施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60" name="文本框 59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</a:p>
          </p:txBody>
        </p:sp>
        <p:sp>
          <p:nvSpPr>
            <p:cNvPr id="61" name="文本框 7"/>
            <p:cNvSpPr txBox="1"/>
            <p:nvPr/>
          </p:nvSpPr>
          <p:spPr>
            <a:xfrm>
              <a:off x="1611895" y="2693164"/>
              <a:ext cx="309345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保障措施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5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4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25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25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75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animBg="1"/>
      <p:bldP spid="15" grpId="0" bldLvl="0" animBg="1"/>
      <p:bldP spid="16" grpId="0" animBg="1"/>
      <p:bldP spid="17" grpId="0"/>
      <p:bldP spid="18" grpId="0"/>
      <p:bldP spid="19" grpId="0"/>
      <p:bldP spid="20" grpId="0"/>
      <p:bldP spid="21" grpId="0" bldLvl="0" animBg="1"/>
      <p:bldP spid="22" grpId="0" animBg="1"/>
      <p:bldP spid="23" grpId="0" bldLvl="0" animBg="1"/>
      <p:bldP spid="24" grpId="0" animBg="1"/>
      <p:bldP spid="25" grpId="0" animBg="1"/>
      <p:bldP spid="26" grpId="0"/>
      <p:bldP spid="27" grpId="0"/>
      <p:bldP spid="28" grpId="0" animBg="1"/>
      <p:bldP spid="29" grpId="0"/>
      <p:bldP spid="30" grpId="0"/>
      <p:bldP spid="33" grpId="0"/>
      <p:bldP spid="34" grpId="0"/>
      <p:bldP spid="35" grpId="0"/>
      <p:bldP spid="36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24"/>
          <p:cNvSpPr txBox="1"/>
          <p:nvPr/>
        </p:nvSpPr>
        <p:spPr>
          <a:xfrm>
            <a:off x="1918934" y="4679030"/>
            <a:ext cx="838363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击输入简要文字内容，文字内容需概括精炼，言简意赅的说明分项内容</a:t>
            </a:r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</a:p>
        </p:txBody>
      </p:sp>
      <p:sp>
        <p:nvSpPr>
          <p:cNvPr id="11" name="矩形 10"/>
          <p:cNvSpPr/>
          <p:nvPr/>
        </p:nvSpPr>
        <p:spPr>
          <a:xfrm>
            <a:off x="1111392" y="4435423"/>
            <a:ext cx="9998712" cy="1872208"/>
          </a:xfrm>
          <a:prstGeom prst="rect">
            <a:avLst/>
          </a:prstGeom>
          <a:noFill/>
          <a:ln w="12700">
            <a:solidFill>
              <a:srgbClr val="5091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矩形 11"/>
          <p:cNvSpPr/>
          <p:nvPr/>
        </p:nvSpPr>
        <p:spPr>
          <a:xfrm>
            <a:off x="1038369" y="4666231"/>
            <a:ext cx="140655" cy="1437555"/>
          </a:xfrm>
          <a:prstGeom prst="rect">
            <a:avLst/>
          </a:prstGeom>
          <a:solidFill>
            <a:srgbClr val="3C7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矩形 12"/>
          <p:cNvSpPr/>
          <p:nvPr/>
        </p:nvSpPr>
        <p:spPr>
          <a:xfrm>
            <a:off x="11033269" y="4666231"/>
            <a:ext cx="140655" cy="1437555"/>
          </a:xfrm>
          <a:prstGeom prst="rect">
            <a:avLst/>
          </a:prstGeom>
          <a:solidFill>
            <a:srgbClr val="3C7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Rectangle 2"/>
          <p:cNvSpPr/>
          <p:nvPr/>
        </p:nvSpPr>
        <p:spPr>
          <a:xfrm>
            <a:off x="619432" y="1710775"/>
            <a:ext cx="10967459" cy="233278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6717019" y="1710775"/>
            <a:ext cx="4883150" cy="2332788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69962" y="1959343"/>
            <a:ext cx="103103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2108507" y="2411901"/>
            <a:ext cx="4359786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rgbClr val="202A36"/>
                </a:solidFill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rgbClr val="202A36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60" name="文本框 59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</a:p>
          </p:txBody>
        </p:sp>
        <p:sp>
          <p:nvSpPr>
            <p:cNvPr id="61" name="文本框 7"/>
            <p:cNvSpPr txBox="1"/>
            <p:nvPr/>
          </p:nvSpPr>
          <p:spPr>
            <a:xfrm>
              <a:off x="1611895" y="2693164"/>
              <a:ext cx="309345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结束语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  <p:bldP spid="12" grpId="0" bldLvl="0" animBg="1"/>
      <p:bldP spid="13" grpId="0" bldLvl="0" animBg="1"/>
      <p:bldP spid="14" grpId="0" animBg="1"/>
      <p:bldP spid="15" grpId="0" animBg="1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/>
        </p:nvSpPr>
        <p:spPr>
          <a:xfrm>
            <a:off x="1123168" y="1003136"/>
            <a:ext cx="3513859" cy="4793672"/>
          </a:xfrm>
          <a:custGeom>
            <a:avLst/>
            <a:gdLst>
              <a:gd name="connsiteX0" fmla="*/ 2396836 w 3513859"/>
              <a:gd name="connsiteY0" fmla="*/ 0 h 4793672"/>
              <a:gd name="connsiteX1" fmla="*/ 3513859 w 3513859"/>
              <a:gd name="connsiteY1" fmla="*/ 1117023 h 4793672"/>
              <a:gd name="connsiteX2" fmla="*/ 2234045 w 3513859"/>
              <a:gd name="connsiteY2" fmla="*/ 2396836 h 4793672"/>
              <a:gd name="connsiteX3" fmla="*/ 3513859 w 3513859"/>
              <a:gd name="connsiteY3" fmla="*/ 3676650 h 4793672"/>
              <a:gd name="connsiteX4" fmla="*/ 2396836 w 3513859"/>
              <a:gd name="connsiteY4" fmla="*/ 4793672 h 4793672"/>
              <a:gd name="connsiteX5" fmla="*/ 0 w 3513859"/>
              <a:gd name="connsiteY5" fmla="*/ 2396836 h 479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3859" h="4793672">
                <a:moveTo>
                  <a:pt x="2396836" y="0"/>
                </a:moveTo>
                <a:lnTo>
                  <a:pt x="3513859" y="1117023"/>
                </a:lnTo>
                <a:lnTo>
                  <a:pt x="2234045" y="2396836"/>
                </a:lnTo>
                <a:lnTo>
                  <a:pt x="3513859" y="3676650"/>
                </a:lnTo>
                <a:lnTo>
                  <a:pt x="2396836" y="4793672"/>
                </a:lnTo>
                <a:lnTo>
                  <a:pt x="0" y="239683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762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369075" y="3542410"/>
            <a:ext cx="4709282" cy="6001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This template is exclusively designed by Fei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er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 creative and copyrights belong to Bao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tu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internetThis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 template is exclusively designed by Fei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er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方正粗雅宋长_GBK" panose="02010600000000000000" pitchFamily="2" charset="-122"/>
                <a:cs typeface="+mn-cs"/>
              </a:rPr>
              <a:t> creative</a:t>
            </a:r>
          </a:p>
        </p:txBody>
      </p:sp>
      <p:sp>
        <p:nvSpPr>
          <p:cNvPr id="13" name="文本框 7"/>
          <p:cNvSpPr txBox="1"/>
          <p:nvPr/>
        </p:nvSpPr>
        <p:spPr>
          <a:xfrm>
            <a:off x="6296505" y="2492713"/>
            <a:ext cx="523489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black"/>
                    </a:gs>
                    <a:gs pos="100000">
                      <a:srgbClr val="595959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汉仪大黑简" panose="02010609000101010101" charset="-122"/>
                <a:ea typeface="汉仪大黑简" panose="02010609000101010101" charset="-122"/>
              </a:rPr>
              <a:t>感谢您的观看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6424174" y="4629149"/>
            <a:ext cx="1519676" cy="381631"/>
            <a:chOff x="6424174" y="4629149"/>
            <a:chExt cx="1519676" cy="381631"/>
          </a:xfrm>
        </p:grpSpPr>
        <p:sp>
          <p:nvSpPr>
            <p:cNvPr id="19" name="矩形 18"/>
            <p:cNvSpPr/>
            <p:nvPr/>
          </p:nvSpPr>
          <p:spPr>
            <a:xfrm>
              <a:off x="6469579" y="4629149"/>
              <a:ext cx="1474271" cy="38163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424174" y="4666075"/>
              <a:ext cx="1519676" cy="3067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000000">
                          <a:lumMod val="85000"/>
                          <a:lumOff val="15000"/>
                        </a:srgbClr>
                      </a:gs>
                      <a:gs pos="100000">
                        <a:srgbClr val="000000">
                          <a:lumMod val="50000"/>
                          <a:lumOff val="50000"/>
                        </a:srgbClr>
                      </a:gs>
                    </a:gsLst>
                    <a:lin ang="189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rPr>
                <a:t>汇报：</a:t>
              </a:r>
              <a:r>
                <a:rPr kumimoji="0" lang="en-US" altLang="zh-CN" sz="14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000000">
                          <a:lumMod val="85000"/>
                          <a:lumOff val="15000"/>
                        </a:srgbClr>
                      </a:gs>
                      <a:gs pos="100000">
                        <a:srgbClr val="000000">
                          <a:lumMod val="50000"/>
                          <a:lumOff val="50000"/>
                        </a:srgbClr>
                      </a:gs>
                    </a:gsLst>
                    <a:lin ang="189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rPr>
                <a:t>xiazaii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>
                        <a:lumMod val="85000"/>
                        <a:lumOff val="15000"/>
                      </a:srgbClr>
                    </a:gs>
                    <a:gs pos="100000">
                      <a:srgbClr val="000000">
                        <a:lumMod val="50000"/>
                        <a:lumOff val="50000"/>
                      </a:srgbClr>
                    </a:gs>
                  </a:gsLst>
                  <a:lin ang="189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141935" y="4629149"/>
            <a:ext cx="1519676" cy="381631"/>
            <a:chOff x="8141935" y="4629149"/>
            <a:chExt cx="1519676" cy="381631"/>
          </a:xfrm>
        </p:grpSpPr>
        <p:sp>
          <p:nvSpPr>
            <p:cNvPr id="18" name="矩形 17"/>
            <p:cNvSpPr/>
            <p:nvPr/>
          </p:nvSpPr>
          <p:spPr>
            <a:xfrm>
              <a:off x="8171832" y="4629149"/>
              <a:ext cx="1474271" cy="38163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141935" y="4666075"/>
              <a:ext cx="1519676" cy="3067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189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rPr>
                <a:t>时间：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18900000" scaled="1"/>
                  </a:gra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rPr>
                <a:t>00/00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89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296505" y="2075974"/>
            <a:ext cx="4155995" cy="338554"/>
            <a:chOff x="6296505" y="2075974"/>
            <a:chExt cx="4155995" cy="338554"/>
          </a:xfrm>
        </p:grpSpPr>
        <p:sp>
          <p:nvSpPr>
            <p:cNvPr id="25" name="文本框 7"/>
            <p:cNvSpPr txBox="1"/>
            <p:nvPr/>
          </p:nvSpPr>
          <p:spPr>
            <a:xfrm>
              <a:off x="6296505" y="2075974"/>
              <a:ext cx="1222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kern="0" dirty="0"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</a:rPr>
                <a:t>岗位竞聘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sp>
          <p:nvSpPr>
            <p:cNvPr id="26" name="文本框 7"/>
            <p:cNvSpPr txBox="1"/>
            <p:nvPr/>
          </p:nvSpPr>
          <p:spPr>
            <a:xfrm>
              <a:off x="7274210" y="2075974"/>
              <a:ext cx="1222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述职报告</a:t>
              </a:r>
            </a:p>
          </p:txBody>
        </p:sp>
        <p:sp>
          <p:nvSpPr>
            <p:cNvPr id="27" name="文本框 7"/>
            <p:cNvSpPr txBox="1"/>
            <p:nvPr/>
          </p:nvSpPr>
          <p:spPr>
            <a:xfrm>
              <a:off x="8251915" y="2075974"/>
              <a:ext cx="1222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</a:rPr>
                <a:t>工作计划</a:t>
              </a:r>
            </a:p>
          </p:txBody>
        </p:sp>
        <p:sp>
          <p:nvSpPr>
            <p:cNvPr id="28" name="文本框 7"/>
            <p:cNvSpPr txBox="1"/>
            <p:nvPr/>
          </p:nvSpPr>
          <p:spPr>
            <a:xfrm>
              <a:off x="9229619" y="2075974"/>
              <a:ext cx="1222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kern="0" dirty="0"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</a:rPr>
                <a:t>入职培训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7284655" y="2135312"/>
              <a:ext cx="0" cy="20812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8267318" y="2135312"/>
              <a:ext cx="0" cy="20812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9257918" y="2135312"/>
              <a:ext cx="0" cy="20812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1348304" y="1003136"/>
            <a:ext cx="1184564" cy="1184564"/>
            <a:chOff x="1348304" y="1003136"/>
            <a:chExt cx="1184564" cy="1184564"/>
          </a:xfrm>
        </p:grpSpPr>
        <p:sp>
          <p:nvSpPr>
            <p:cNvPr id="3" name="菱形 2"/>
            <p:cNvSpPr/>
            <p:nvPr/>
          </p:nvSpPr>
          <p:spPr>
            <a:xfrm>
              <a:off x="1348304" y="1003136"/>
              <a:ext cx="1184564" cy="1184564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椭圆 33"/>
            <p:cNvSpPr/>
            <p:nvPr/>
          </p:nvSpPr>
          <p:spPr>
            <a:xfrm>
              <a:off x="1740561" y="1409859"/>
              <a:ext cx="400050" cy="371119"/>
            </a:xfrm>
            <a:custGeom>
              <a:avLst/>
              <a:gdLst>
                <a:gd name="connsiteX0" fmla="*/ 31765 w 608226"/>
                <a:gd name="connsiteY0" fmla="*/ 449854 h 564241"/>
                <a:gd name="connsiteX1" fmla="*/ 247309 w 608226"/>
                <a:gd name="connsiteY1" fmla="*/ 449854 h 564241"/>
                <a:gd name="connsiteX2" fmla="*/ 252786 w 608226"/>
                <a:gd name="connsiteY2" fmla="*/ 464263 h 564241"/>
                <a:gd name="connsiteX3" fmla="*/ 294551 w 608226"/>
                <a:gd name="connsiteY3" fmla="*/ 526133 h 564241"/>
                <a:gd name="connsiteX4" fmla="*/ 299409 w 608226"/>
                <a:gd name="connsiteY4" fmla="*/ 530793 h 564241"/>
                <a:gd name="connsiteX5" fmla="*/ 31765 w 608226"/>
                <a:gd name="connsiteY5" fmla="*/ 530793 h 564241"/>
                <a:gd name="connsiteX6" fmla="*/ 0 w 608226"/>
                <a:gd name="connsiteY6" fmla="*/ 499074 h 564241"/>
                <a:gd name="connsiteX7" fmla="*/ 0 w 608226"/>
                <a:gd name="connsiteY7" fmla="*/ 481573 h 564241"/>
                <a:gd name="connsiteX8" fmla="*/ 31765 w 608226"/>
                <a:gd name="connsiteY8" fmla="*/ 449854 h 564241"/>
                <a:gd name="connsiteX9" fmla="*/ 82493 w 608226"/>
                <a:gd name="connsiteY9" fmla="*/ 336385 h 564241"/>
                <a:gd name="connsiteX10" fmla="*/ 244510 w 608226"/>
                <a:gd name="connsiteY10" fmla="*/ 336385 h 564241"/>
                <a:gd name="connsiteX11" fmla="*/ 237464 w 608226"/>
                <a:gd name="connsiteY11" fmla="*/ 388490 h 564241"/>
                <a:gd name="connsiteX12" fmla="*/ 239558 w 608226"/>
                <a:gd name="connsiteY12" fmla="*/ 417253 h 564241"/>
                <a:gd name="connsiteX13" fmla="*/ 82493 w 608226"/>
                <a:gd name="connsiteY13" fmla="*/ 417253 h 564241"/>
                <a:gd name="connsiteX14" fmla="*/ 50737 w 608226"/>
                <a:gd name="connsiteY14" fmla="*/ 385543 h 564241"/>
                <a:gd name="connsiteX15" fmla="*/ 50737 w 608226"/>
                <a:gd name="connsiteY15" fmla="*/ 368048 h 564241"/>
                <a:gd name="connsiteX16" fmla="*/ 82493 w 608226"/>
                <a:gd name="connsiteY16" fmla="*/ 336385 h 564241"/>
                <a:gd name="connsiteX17" fmla="*/ 490359 w 608226"/>
                <a:gd name="connsiteY17" fmla="*/ 289450 h 564241"/>
                <a:gd name="connsiteX18" fmla="*/ 480406 w 608226"/>
                <a:gd name="connsiteY18" fmla="*/ 296423 h 564241"/>
                <a:gd name="connsiteX19" fmla="*/ 442689 w 608226"/>
                <a:gd name="connsiteY19" fmla="*/ 355436 h 564241"/>
                <a:gd name="connsiteX20" fmla="*/ 432402 w 608226"/>
                <a:gd name="connsiteY20" fmla="*/ 371557 h 564241"/>
                <a:gd name="connsiteX21" fmla="*/ 409924 w 608226"/>
                <a:gd name="connsiteY21" fmla="*/ 336367 h 564241"/>
                <a:gd name="connsiteX22" fmla="*/ 384779 w 608226"/>
                <a:gd name="connsiteY22" fmla="*/ 296994 h 564241"/>
                <a:gd name="connsiteX23" fmla="*/ 384398 w 608226"/>
                <a:gd name="connsiteY23" fmla="*/ 296423 h 564241"/>
                <a:gd name="connsiteX24" fmla="*/ 362492 w 608226"/>
                <a:gd name="connsiteY24" fmla="*/ 291573 h 564241"/>
                <a:gd name="connsiteX25" fmla="*/ 355205 w 608226"/>
                <a:gd name="connsiteY25" fmla="*/ 305791 h 564241"/>
                <a:gd name="connsiteX26" fmla="*/ 357682 w 608226"/>
                <a:gd name="connsiteY26" fmla="*/ 313447 h 564241"/>
                <a:gd name="connsiteX27" fmla="*/ 372254 w 608226"/>
                <a:gd name="connsiteY27" fmla="*/ 336367 h 564241"/>
                <a:gd name="connsiteX28" fmla="*/ 405162 w 608226"/>
                <a:gd name="connsiteY28" fmla="*/ 387725 h 564241"/>
                <a:gd name="connsiteX29" fmla="*/ 389208 w 608226"/>
                <a:gd name="connsiteY29" fmla="*/ 387725 h 564241"/>
                <a:gd name="connsiteX30" fmla="*/ 373350 w 608226"/>
                <a:gd name="connsiteY30" fmla="*/ 403560 h 564241"/>
                <a:gd name="connsiteX31" fmla="*/ 381303 w 608226"/>
                <a:gd name="connsiteY31" fmla="*/ 417255 h 564241"/>
                <a:gd name="connsiteX32" fmla="*/ 389208 w 608226"/>
                <a:gd name="connsiteY32" fmla="*/ 419395 h 564241"/>
                <a:gd name="connsiteX33" fmla="*/ 416591 w 608226"/>
                <a:gd name="connsiteY33" fmla="*/ 419395 h 564241"/>
                <a:gd name="connsiteX34" fmla="*/ 416591 w 608226"/>
                <a:gd name="connsiteY34" fmla="*/ 430522 h 564241"/>
                <a:gd name="connsiteX35" fmla="*/ 389208 w 608226"/>
                <a:gd name="connsiteY35" fmla="*/ 430522 h 564241"/>
                <a:gd name="connsiteX36" fmla="*/ 373350 w 608226"/>
                <a:gd name="connsiteY36" fmla="*/ 446357 h 564241"/>
                <a:gd name="connsiteX37" fmla="*/ 374350 w 608226"/>
                <a:gd name="connsiteY37" fmla="*/ 451921 h 564241"/>
                <a:gd name="connsiteX38" fmla="*/ 388065 w 608226"/>
                <a:gd name="connsiteY38" fmla="*/ 462145 h 564241"/>
                <a:gd name="connsiteX39" fmla="*/ 389208 w 608226"/>
                <a:gd name="connsiteY39" fmla="*/ 462192 h 564241"/>
                <a:gd name="connsiteX40" fmla="*/ 416591 w 608226"/>
                <a:gd name="connsiteY40" fmla="*/ 462192 h 564241"/>
                <a:gd name="connsiteX41" fmla="*/ 416591 w 608226"/>
                <a:gd name="connsiteY41" fmla="*/ 484352 h 564241"/>
                <a:gd name="connsiteX42" fmla="*/ 432450 w 608226"/>
                <a:gd name="connsiteY42" fmla="*/ 500187 h 564241"/>
                <a:gd name="connsiteX43" fmla="*/ 448356 w 608226"/>
                <a:gd name="connsiteY43" fmla="*/ 484352 h 564241"/>
                <a:gd name="connsiteX44" fmla="*/ 448356 w 608226"/>
                <a:gd name="connsiteY44" fmla="*/ 462192 h 564241"/>
                <a:gd name="connsiteX45" fmla="*/ 475692 w 608226"/>
                <a:gd name="connsiteY45" fmla="*/ 462192 h 564241"/>
                <a:gd name="connsiteX46" fmla="*/ 491598 w 608226"/>
                <a:gd name="connsiteY46" fmla="*/ 446357 h 564241"/>
                <a:gd name="connsiteX47" fmla="*/ 475692 w 608226"/>
                <a:gd name="connsiteY47" fmla="*/ 430522 h 564241"/>
                <a:gd name="connsiteX48" fmla="*/ 448356 w 608226"/>
                <a:gd name="connsiteY48" fmla="*/ 430522 h 564241"/>
                <a:gd name="connsiteX49" fmla="*/ 448356 w 608226"/>
                <a:gd name="connsiteY49" fmla="*/ 419347 h 564241"/>
                <a:gd name="connsiteX50" fmla="*/ 475692 w 608226"/>
                <a:gd name="connsiteY50" fmla="*/ 419347 h 564241"/>
                <a:gd name="connsiteX51" fmla="*/ 491598 w 608226"/>
                <a:gd name="connsiteY51" fmla="*/ 403512 h 564241"/>
                <a:gd name="connsiteX52" fmla="*/ 475692 w 608226"/>
                <a:gd name="connsiteY52" fmla="*/ 387629 h 564241"/>
                <a:gd name="connsiteX53" fmla="*/ 459785 w 608226"/>
                <a:gd name="connsiteY53" fmla="*/ 387629 h 564241"/>
                <a:gd name="connsiteX54" fmla="*/ 507123 w 608226"/>
                <a:gd name="connsiteY54" fmla="*/ 313447 h 564241"/>
                <a:gd name="connsiteX55" fmla="*/ 502313 w 608226"/>
                <a:gd name="connsiteY55" fmla="*/ 291573 h 564241"/>
                <a:gd name="connsiteX56" fmla="*/ 490359 w 608226"/>
                <a:gd name="connsiteY56" fmla="*/ 289450 h 564241"/>
                <a:gd name="connsiteX57" fmla="*/ 31765 w 608226"/>
                <a:gd name="connsiteY57" fmla="*/ 224963 h 564241"/>
                <a:gd name="connsiteX58" fmla="*/ 326647 w 608226"/>
                <a:gd name="connsiteY58" fmla="*/ 224963 h 564241"/>
                <a:gd name="connsiteX59" fmla="*/ 294549 w 608226"/>
                <a:gd name="connsiteY59" fmla="*/ 250826 h 564241"/>
                <a:gd name="connsiteX60" fmla="*/ 255879 w 608226"/>
                <a:gd name="connsiteY60" fmla="*/ 305831 h 564241"/>
                <a:gd name="connsiteX61" fmla="*/ 31765 w 608226"/>
                <a:gd name="connsiteY61" fmla="*/ 305831 h 564241"/>
                <a:gd name="connsiteX62" fmla="*/ 0 w 608226"/>
                <a:gd name="connsiteY62" fmla="*/ 274168 h 564241"/>
                <a:gd name="connsiteX63" fmla="*/ 0 w 608226"/>
                <a:gd name="connsiteY63" fmla="*/ 256673 h 564241"/>
                <a:gd name="connsiteX64" fmla="*/ 31765 w 608226"/>
                <a:gd name="connsiteY64" fmla="*/ 224963 h 564241"/>
                <a:gd name="connsiteX65" fmla="*/ 432402 w 608226"/>
                <a:gd name="connsiteY65" fmla="*/ 212825 h 564241"/>
                <a:gd name="connsiteX66" fmla="*/ 608226 w 608226"/>
                <a:gd name="connsiteY66" fmla="*/ 388581 h 564241"/>
                <a:gd name="connsiteX67" fmla="*/ 432355 w 608226"/>
                <a:gd name="connsiteY67" fmla="*/ 564241 h 564241"/>
                <a:gd name="connsiteX68" fmla="*/ 329155 w 608226"/>
                <a:gd name="connsiteY68" fmla="*/ 530811 h 564241"/>
                <a:gd name="connsiteX69" fmla="*/ 267484 w 608226"/>
                <a:gd name="connsiteY69" fmla="*/ 449924 h 564241"/>
                <a:gd name="connsiteX70" fmla="*/ 258816 w 608226"/>
                <a:gd name="connsiteY70" fmla="*/ 417303 h 564241"/>
                <a:gd name="connsiteX71" fmla="*/ 256435 w 608226"/>
                <a:gd name="connsiteY71" fmla="*/ 388533 h 564241"/>
                <a:gd name="connsiteX72" fmla="*/ 264340 w 608226"/>
                <a:gd name="connsiteY72" fmla="*/ 336415 h 564241"/>
                <a:gd name="connsiteX73" fmla="*/ 277151 w 608226"/>
                <a:gd name="connsiteY73" fmla="*/ 305838 h 564241"/>
                <a:gd name="connsiteX74" fmla="*/ 367301 w 608226"/>
                <a:gd name="connsiteY74" fmla="*/ 225284 h 564241"/>
                <a:gd name="connsiteX75" fmla="*/ 432402 w 608226"/>
                <a:gd name="connsiteY75" fmla="*/ 212825 h 564241"/>
                <a:gd name="connsiteX76" fmla="*/ 31760 w 608226"/>
                <a:gd name="connsiteY76" fmla="*/ 113540 h 564241"/>
                <a:gd name="connsiteX77" fmla="*/ 362842 w 608226"/>
                <a:gd name="connsiteY77" fmla="*/ 113540 h 564241"/>
                <a:gd name="connsiteX78" fmla="*/ 394602 w 608226"/>
                <a:gd name="connsiteY78" fmla="*/ 145250 h 564241"/>
                <a:gd name="connsiteX79" fmla="*/ 394602 w 608226"/>
                <a:gd name="connsiteY79" fmla="*/ 162745 h 564241"/>
                <a:gd name="connsiteX80" fmla="*/ 362794 w 608226"/>
                <a:gd name="connsiteY80" fmla="*/ 194408 h 564241"/>
                <a:gd name="connsiteX81" fmla="*/ 31760 w 608226"/>
                <a:gd name="connsiteY81" fmla="*/ 194408 h 564241"/>
                <a:gd name="connsiteX82" fmla="*/ 0 w 608226"/>
                <a:gd name="connsiteY82" fmla="*/ 162745 h 564241"/>
                <a:gd name="connsiteX83" fmla="*/ 0 w 608226"/>
                <a:gd name="connsiteY83" fmla="*/ 145250 h 564241"/>
                <a:gd name="connsiteX84" fmla="*/ 31760 w 608226"/>
                <a:gd name="connsiteY84" fmla="*/ 113540 h 564241"/>
                <a:gd name="connsiteX85" fmla="*/ 82496 w 608226"/>
                <a:gd name="connsiteY85" fmla="*/ 0 h 564241"/>
                <a:gd name="connsiteX86" fmla="*/ 413509 w 608226"/>
                <a:gd name="connsiteY86" fmla="*/ 0 h 564241"/>
                <a:gd name="connsiteX87" fmla="*/ 445268 w 608226"/>
                <a:gd name="connsiteY87" fmla="*/ 31719 h 564241"/>
                <a:gd name="connsiteX88" fmla="*/ 445268 w 608226"/>
                <a:gd name="connsiteY88" fmla="*/ 49220 h 564241"/>
                <a:gd name="connsiteX89" fmla="*/ 413509 w 608226"/>
                <a:gd name="connsiteY89" fmla="*/ 80939 h 564241"/>
                <a:gd name="connsiteX90" fmla="*/ 82496 w 608226"/>
                <a:gd name="connsiteY90" fmla="*/ 80939 h 564241"/>
                <a:gd name="connsiteX91" fmla="*/ 50737 w 608226"/>
                <a:gd name="connsiteY91" fmla="*/ 49220 h 564241"/>
                <a:gd name="connsiteX92" fmla="*/ 50737 w 608226"/>
                <a:gd name="connsiteY92" fmla="*/ 31719 h 564241"/>
                <a:gd name="connsiteX93" fmla="*/ 82496 w 608226"/>
                <a:gd name="connsiteY93" fmla="*/ 0 h 56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08226" h="564241">
                  <a:moveTo>
                    <a:pt x="31765" y="449854"/>
                  </a:moveTo>
                  <a:lnTo>
                    <a:pt x="247309" y="449854"/>
                  </a:lnTo>
                  <a:cubicBezTo>
                    <a:pt x="248976" y="454705"/>
                    <a:pt x="250738" y="459508"/>
                    <a:pt x="252786" y="464263"/>
                  </a:cubicBezTo>
                  <a:cubicBezTo>
                    <a:pt x="262644" y="487470"/>
                    <a:pt x="276645" y="508252"/>
                    <a:pt x="294551" y="526133"/>
                  </a:cubicBezTo>
                  <a:cubicBezTo>
                    <a:pt x="296171" y="527749"/>
                    <a:pt x="297790" y="529271"/>
                    <a:pt x="299409" y="530793"/>
                  </a:cubicBezTo>
                  <a:lnTo>
                    <a:pt x="31765" y="530793"/>
                  </a:lnTo>
                  <a:cubicBezTo>
                    <a:pt x="14239" y="530793"/>
                    <a:pt x="0" y="516574"/>
                    <a:pt x="0" y="499074"/>
                  </a:cubicBezTo>
                  <a:lnTo>
                    <a:pt x="0" y="481573"/>
                  </a:lnTo>
                  <a:cubicBezTo>
                    <a:pt x="0" y="464073"/>
                    <a:pt x="14239" y="449854"/>
                    <a:pt x="31765" y="449854"/>
                  </a:cubicBezTo>
                  <a:close/>
                  <a:moveTo>
                    <a:pt x="82493" y="336385"/>
                  </a:moveTo>
                  <a:lnTo>
                    <a:pt x="244510" y="336385"/>
                  </a:lnTo>
                  <a:cubicBezTo>
                    <a:pt x="239797" y="353215"/>
                    <a:pt x="237464" y="370662"/>
                    <a:pt x="237464" y="388490"/>
                  </a:cubicBezTo>
                  <a:cubicBezTo>
                    <a:pt x="237464" y="398189"/>
                    <a:pt x="238130" y="407792"/>
                    <a:pt x="239558" y="417253"/>
                  </a:cubicBezTo>
                  <a:lnTo>
                    <a:pt x="82493" y="417253"/>
                  </a:lnTo>
                  <a:cubicBezTo>
                    <a:pt x="64972" y="417253"/>
                    <a:pt x="50737" y="403038"/>
                    <a:pt x="50737" y="385543"/>
                  </a:cubicBezTo>
                  <a:lnTo>
                    <a:pt x="50737" y="368048"/>
                  </a:lnTo>
                  <a:cubicBezTo>
                    <a:pt x="50737" y="350552"/>
                    <a:pt x="64972" y="336385"/>
                    <a:pt x="82493" y="336385"/>
                  </a:cubicBezTo>
                  <a:close/>
                  <a:moveTo>
                    <a:pt x="490359" y="289450"/>
                  </a:moveTo>
                  <a:cubicBezTo>
                    <a:pt x="486395" y="290336"/>
                    <a:pt x="482764" y="292738"/>
                    <a:pt x="480406" y="296423"/>
                  </a:cubicBezTo>
                  <a:lnTo>
                    <a:pt x="442689" y="355436"/>
                  </a:lnTo>
                  <a:lnTo>
                    <a:pt x="432402" y="371557"/>
                  </a:lnTo>
                  <a:lnTo>
                    <a:pt x="409924" y="336367"/>
                  </a:lnTo>
                  <a:lnTo>
                    <a:pt x="384779" y="296994"/>
                  </a:lnTo>
                  <a:lnTo>
                    <a:pt x="384398" y="296423"/>
                  </a:lnTo>
                  <a:cubicBezTo>
                    <a:pt x="379683" y="289052"/>
                    <a:pt x="369873" y="286912"/>
                    <a:pt x="362492" y="291573"/>
                  </a:cubicBezTo>
                  <a:cubicBezTo>
                    <a:pt x="357491" y="294759"/>
                    <a:pt x="354872" y="300275"/>
                    <a:pt x="355205" y="305791"/>
                  </a:cubicBezTo>
                  <a:cubicBezTo>
                    <a:pt x="355300" y="308454"/>
                    <a:pt x="356158" y="311069"/>
                    <a:pt x="357682" y="313447"/>
                  </a:cubicBezTo>
                  <a:lnTo>
                    <a:pt x="372254" y="336367"/>
                  </a:lnTo>
                  <a:lnTo>
                    <a:pt x="405162" y="387725"/>
                  </a:lnTo>
                  <a:lnTo>
                    <a:pt x="389208" y="387725"/>
                  </a:lnTo>
                  <a:cubicBezTo>
                    <a:pt x="380445" y="387725"/>
                    <a:pt x="373350" y="394810"/>
                    <a:pt x="373350" y="403560"/>
                  </a:cubicBezTo>
                  <a:cubicBezTo>
                    <a:pt x="373350" y="409409"/>
                    <a:pt x="376588" y="414544"/>
                    <a:pt x="381303" y="417255"/>
                  </a:cubicBezTo>
                  <a:cubicBezTo>
                    <a:pt x="383589" y="418634"/>
                    <a:pt x="386303" y="419395"/>
                    <a:pt x="389208" y="419395"/>
                  </a:cubicBezTo>
                  <a:lnTo>
                    <a:pt x="416591" y="419395"/>
                  </a:lnTo>
                  <a:lnTo>
                    <a:pt x="416591" y="430522"/>
                  </a:lnTo>
                  <a:lnTo>
                    <a:pt x="389208" y="430522"/>
                  </a:lnTo>
                  <a:cubicBezTo>
                    <a:pt x="380445" y="430522"/>
                    <a:pt x="373350" y="437608"/>
                    <a:pt x="373350" y="446357"/>
                  </a:cubicBezTo>
                  <a:cubicBezTo>
                    <a:pt x="373350" y="448307"/>
                    <a:pt x="373731" y="450209"/>
                    <a:pt x="374350" y="451921"/>
                  </a:cubicBezTo>
                  <a:cubicBezTo>
                    <a:pt x="376540" y="457580"/>
                    <a:pt x="381779" y="461717"/>
                    <a:pt x="388065" y="462145"/>
                  </a:cubicBezTo>
                  <a:cubicBezTo>
                    <a:pt x="388446" y="462192"/>
                    <a:pt x="388827" y="462192"/>
                    <a:pt x="389208" y="462192"/>
                  </a:cubicBezTo>
                  <a:lnTo>
                    <a:pt x="416591" y="462192"/>
                  </a:lnTo>
                  <a:lnTo>
                    <a:pt x="416591" y="484352"/>
                  </a:lnTo>
                  <a:cubicBezTo>
                    <a:pt x="416591" y="493102"/>
                    <a:pt x="423687" y="500187"/>
                    <a:pt x="432450" y="500187"/>
                  </a:cubicBezTo>
                  <a:cubicBezTo>
                    <a:pt x="441212" y="500187"/>
                    <a:pt x="448356" y="493102"/>
                    <a:pt x="448356" y="484352"/>
                  </a:cubicBezTo>
                  <a:lnTo>
                    <a:pt x="448356" y="462192"/>
                  </a:lnTo>
                  <a:lnTo>
                    <a:pt x="475692" y="462192"/>
                  </a:lnTo>
                  <a:cubicBezTo>
                    <a:pt x="484454" y="462192"/>
                    <a:pt x="491598" y="455107"/>
                    <a:pt x="491598" y="446357"/>
                  </a:cubicBezTo>
                  <a:cubicBezTo>
                    <a:pt x="491598" y="437608"/>
                    <a:pt x="484454" y="430522"/>
                    <a:pt x="475692" y="430522"/>
                  </a:cubicBezTo>
                  <a:lnTo>
                    <a:pt x="448356" y="430522"/>
                  </a:lnTo>
                  <a:lnTo>
                    <a:pt x="448356" y="419347"/>
                  </a:lnTo>
                  <a:lnTo>
                    <a:pt x="475692" y="419347"/>
                  </a:lnTo>
                  <a:cubicBezTo>
                    <a:pt x="484454" y="419347"/>
                    <a:pt x="491598" y="412262"/>
                    <a:pt x="491598" y="403512"/>
                  </a:cubicBezTo>
                  <a:cubicBezTo>
                    <a:pt x="491598" y="394762"/>
                    <a:pt x="484454" y="387629"/>
                    <a:pt x="475692" y="387629"/>
                  </a:cubicBezTo>
                  <a:lnTo>
                    <a:pt x="459785" y="387629"/>
                  </a:lnTo>
                  <a:lnTo>
                    <a:pt x="507123" y="313447"/>
                  </a:lnTo>
                  <a:cubicBezTo>
                    <a:pt x="511837" y="306124"/>
                    <a:pt x="509694" y="296280"/>
                    <a:pt x="502313" y="291573"/>
                  </a:cubicBezTo>
                  <a:cubicBezTo>
                    <a:pt x="498622" y="289195"/>
                    <a:pt x="494324" y="288565"/>
                    <a:pt x="490359" y="289450"/>
                  </a:cubicBezTo>
                  <a:close/>
                  <a:moveTo>
                    <a:pt x="31765" y="224963"/>
                  </a:moveTo>
                  <a:lnTo>
                    <a:pt x="326647" y="224963"/>
                  </a:lnTo>
                  <a:cubicBezTo>
                    <a:pt x="315122" y="232379"/>
                    <a:pt x="304407" y="240984"/>
                    <a:pt x="294549" y="250826"/>
                  </a:cubicBezTo>
                  <a:cubicBezTo>
                    <a:pt x="278500" y="266942"/>
                    <a:pt x="265499" y="285388"/>
                    <a:pt x="255879" y="305831"/>
                  </a:cubicBezTo>
                  <a:lnTo>
                    <a:pt x="31765" y="305831"/>
                  </a:lnTo>
                  <a:cubicBezTo>
                    <a:pt x="14239" y="305831"/>
                    <a:pt x="0" y="291664"/>
                    <a:pt x="0" y="274168"/>
                  </a:cubicBezTo>
                  <a:lnTo>
                    <a:pt x="0" y="256673"/>
                  </a:lnTo>
                  <a:cubicBezTo>
                    <a:pt x="0" y="239178"/>
                    <a:pt x="14239" y="224963"/>
                    <a:pt x="31765" y="224963"/>
                  </a:cubicBezTo>
                  <a:close/>
                  <a:moveTo>
                    <a:pt x="432402" y="212825"/>
                  </a:moveTo>
                  <a:cubicBezTo>
                    <a:pt x="529553" y="212825"/>
                    <a:pt x="608274" y="291478"/>
                    <a:pt x="608226" y="388581"/>
                  </a:cubicBezTo>
                  <a:cubicBezTo>
                    <a:pt x="608226" y="485589"/>
                    <a:pt x="529506" y="564241"/>
                    <a:pt x="432355" y="564241"/>
                  </a:cubicBezTo>
                  <a:cubicBezTo>
                    <a:pt x="393780" y="564241"/>
                    <a:pt x="358110" y="551782"/>
                    <a:pt x="329155" y="530811"/>
                  </a:cubicBezTo>
                  <a:cubicBezTo>
                    <a:pt x="301391" y="510649"/>
                    <a:pt x="279675" y="482545"/>
                    <a:pt x="267484" y="449924"/>
                  </a:cubicBezTo>
                  <a:cubicBezTo>
                    <a:pt x="263579" y="439510"/>
                    <a:pt x="260626" y="428620"/>
                    <a:pt x="258816" y="417303"/>
                  </a:cubicBezTo>
                  <a:cubicBezTo>
                    <a:pt x="257292" y="407935"/>
                    <a:pt x="256435" y="398376"/>
                    <a:pt x="256435" y="388533"/>
                  </a:cubicBezTo>
                  <a:cubicBezTo>
                    <a:pt x="256435" y="370415"/>
                    <a:pt x="259197" y="352916"/>
                    <a:pt x="264340" y="336415"/>
                  </a:cubicBezTo>
                  <a:cubicBezTo>
                    <a:pt x="267674" y="325763"/>
                    <a:pt x="271960" y="315539"/>
                    <a:pt x="277151" y="305838"/>
                  </a:cubicBezTo>
                  <a:cubicBezTo>
                    <a:pt x="296629" y="269413"/>
                    <a:pt x="328584" y="240691"/>
                    <a:pt x="367301" y="225284"/>
                  </a:cubicBezTo>
                  <a:cubicBezTo>
                    <a:pt x="387446" y="217295"/>
                    <a:pt x="409400" y="212825"/>
                    <a:pt x="432402" y="212825"/>
                  </a:cubicBezTo>
                  <a:close/>
                  <a:moveTo>
                    <a:pt x="31760" y="113540"/>
                  </a:moveTo>
                  <a:lnTo>
                    <a:pt x="362842" y="113540"/>
                  </a:lnTo>
                  <a:cubicBezTo>
                    <a:pt x="380365" y="113540"/>
                    <a:pt x="394602" y="127755"/>
                    <a:pt x="394602" y="145250"/>
                  </a:cubicBezTo>
                  <a:lnTo>
                    <a:pt x="394602" y="162745"/>
                  </a:lnTo>
                  <a:cubicBezTo>
                    <a:pt x="394602" y="180241"/>
                    <a:pt x="380365" y="194408"/>
                    <a:pt x="362794" y="194408"/>
                  </a:cubicBezTo>
                  <a:lnTo>
                    <a:pt x="31760" y="194408"/>
                  </a:lnTo>
                  <a:cubicBezTo>
                    <a:pt x="14237" y="194408"/>
                    <a:pt x="0" y="180241"/>
                    <a:pt x="0" y="162745"/>
                  </a:cubicBezTo>
                  <a:lnTo>
                    <a:pt x="0" y="145250"/>
                  </a:lnTo>
                  <a:cubicBezTo>
                    <a:pt x="0" y="127755"/>
                    <a:pt x="14237" y="113540"/>
                    <a:pt x="31760" y="113540"/>
                  </a:cubicBezTo>
                  <a:close/>
                  <a:moveTo>
                    <a:pt x="82496" y="0"/>
                  </a:moveTo>
                  <a:lnTo>
                    <a:pt x="413509" y="0"/>
                  </a:lnTo>
                  <a:cubicBezTo>
                    <a:pt x="431031" y="0"/>
                    <a:pt x="445268" y="14219"/>
                    <a:pt x="445268" y="31719"/>
                  </a:cubicBezTo>
                  <a:lnTo>
                    <a:pt x="445268" y="49220"/>
                  </a:lnTo>
                  <a:cubicBezTo>
                    <a:pt x="445268" y="66720"/>
                    <a:pt x="431031" y="80939"/>
                    <a:pt x="413509" y="80939"/>
                  </a:cubicBezTo>
                  <a:lnTo>
                    <a:pt x="82496" y="80939"/>
                  </a:lnTo>
                  <a:cubicBezTo>
                    <a:pt x="64974" y="80939"/>
                    <a:pt x="50737" y="66720"/>
                    <a:pt x="50737" y="49220"/>
                  </a:cubicBezTo>
                  <a:lnTo>
                    <a:pt x="50737" y="31719"/>
                  </a:lnTo>
                  <a:cubicBezTo>
                    <a:pt x="50737" y="14219"/>
                    <a:pt x="64974" y="0"/>
                    <a:pt x="824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314658" y="5407149"/>
            <a:ext cx="779317" cy="779317"/>
            <a:chOff x="2314658" y="5407149"/>
            <a:chExt cx="779317" cy="779317"/>
          </a:xfrm>
        </p:grpSpPr>
        <p:sp>
          <p:nvSpPr>
            <p:cNvPr id="4" name="菱形 3"/>
            <p:cNvSpPr/>
            <p:nvPr/>
          </p:nvSpPr>
          <p:spPr>
            <a:xfrm>
              <a:off x="2314658" y="5407149"/>
              <a:ext cx="779317" cy="779317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椭圆 34"/>
            <p:cNvSpPr/>
            <p:nvPr/>
          </p:nvSpPr>
          <p:spPr>
            <a:xfrm>
              <a:off x="2570051" y="5686474"/>
              <a:ext cx="268530" cy="220666"/>
            </a:xfrm>
            <a:custGeom>
              <a:avLst/>
              <a:gdLst>
                <a:gd name="connsiteX0" fmla="*/ 149810 w 601358"/>
                <a:gd name="connsiteY0" fmla="*/ 368705 h 494170"/>
                <a:gd name="connsiteX1" fmla="*/ 601358 w 601358"/>
                <a:gd name="connsiteY1" fmla="*/ 368705 h 494170"/>
                <a:gd name="connsiteX2" fmla="*/ 601358 w 601358"/>
                <a:gd name="connsiteY2" fmla="*/ 450843 h 494170"/>
                <a:gd name="connsiteX3" fmla="*/ 149810 w 601358"/>
                <a:gd name="connsiteY3" fmla="*/ 450843 h 494170"/>
                <a:gd name="connsiteX4" fmla="*/ 60226 w 601358"/>
                <a:gd name="connsiteY4" fmla="*/ 368705 h 494170"/>
                <a:gd name="connsiteX5" fmla="*/ 95752 w 601358"/>
                <a:gd name="connsiteY5" fmla="*/ 380094 h 494170"/>
                <a:gd name="connsiteX6" fmla="*/ 109588 w 601358"/>
                <a:gd name="connsiteY6" fmla="*/ 413141 h 494170"/>
                <a:gd name="connsiteX7" fmla="*/ 109401 w 601358"/>
                <a:gd name="connsiteY7" fmla="*/ 413514 h 494170"/>
                <a:gd name="connsiteX8" fmla="*/ 81728 w 601358"/>
                <a:gd name="connsiteY8" fmla="*/ 413514 h 494170"/>
                <a:gd name="connsiteX9" fmla="*/ 76119 w 601358"/>
                <a:gd name="connsiteY9" fmla="*/ 395964 h 494170"/>
                <a:gd name="connsiteX10" fmla="*/ 59852 w 601358"/>
                <a:gd name="connsiteY10" fmla="*/ 390363 h 494170"/>
                <a:gd name="connsiteX11" fmla="*/ 44146 w 601358"/>
                <a:gd name="connsiteY11" fmla="*/ 398204 h 494170"/>
                <a:gd name="connsiteX12" fmla="*/ 37602 w 601358"/>
                <a:gd name="connsiteY12" fmla="*/ 418555 h 494170"/>
                <a:gd name="connsiteX13" fmla="*/ 37602 w 601358"/>
                <a:gd name="connsiteY13" fmla="*/ 444133 h 494170"/>
                <a:gd name="connsiteX14" fmla="*/ 44707 w 601358"/>
                <a:gd name="connsiteY14" fmla="*/ 464857 h 494170"/>
                <a:gd name="connsiteX15" fmla="*/ 62096 w 601358"/>
                <a:gd name="connsiteY15" fmla="*/ 472699 h 494170"/>
                <a:gd name="connsiteX16" fmla="*/ 76680 w 601358"/>
                <a:gd name="connsiteY16" fmla="*/ 467471 h 494170"/>
                <a:gd name="connsiteX17" fmla="*/ 81541 w 601358"/>
                <a:gd name="connsiteY17" fmla="*/ 450855 h 494170"/>
                <a:gd name="connsiteX18" fmla="*/ 109214 w 601358"/>
                <a:gd name="connsiteY18" fmla="*/ 450855 h 494170"/>
                <a:gd name="connsiteX19" fmla="*/ 109401 w 601358"/>
                <a:gd name="connsiteY19" fmla="*/ 450668 h 494170"/>
                <a:gd name="connsiteX20" fmla="*/ 96500 w 601358"/>
                <a:gd name="connsiteY20" fmla="*/ 482968 h 494170"/>
                <a:gd name="connsiteX21" fmla="*/ 61909 w 601358"/>
                <a:gd name="connsiteY21" fmla="*/ 494170 h 494170"/>
                <a:gd name="connsiteX22" fmla="*/ 24887 w 601358"/>
                <a:gd name="connsiteY22" fmla="*/ 480354 h 494170"/>
                <a:gd name="connsiteX23" fmla="*/ 10303 w 601358"/>
                <a:gd name="connsiteY23" fmla="*/ 444133 h 494170"/>
                <a:gd name="connsiteX24" fmla="*/ 10303 w 601358"/>
                <a:gd name="connsiteY24" fmla="*/ 418742 h 494170"/>
                <a:gd name="connsiteX25" fmla="*/ 24326 w 601358"/>
                <a:gd name="connsiteY25" fmla="*/ 382521 h 494170"/>
                <a:gd name="connsiteX26" fmla="*/ 60226 w 601358"/>
                <a:gd name="connsiteY26" fmla="*/ 368705 h 494170"/>
                <a:gd name="connsiteX27" fmla="*/ 42655 w 601358"/>
                <a:gd name="connsiteY27" fmla="*/ 256640 h 494170"/>
                <a:gd name="connsiteX28" fmla="*/ 42655 w 601358"/>
                <a:gd name="connsiteY28" fmla="*/ 286523 h 494170"/>
                <a:gd name="connsiteX29" fmla="*/ 63034 w 601358"/>
                <a:gd name="connsiteY29" fmla="*/ 286523 h 494170"/>
                <a:gd name="connsiteX30" fmla="*/ 76683 w 601358"/>
                <a:gd name="connsiteY30" fmla="*/ 283161 h 494170"/>
                <a:gd name="connsiteX31" fmla="*/ 81170 w 601358"/>
                <a:gd name="connsiteY31" fmla="*/ 272515 h 494170"/>
                <a:gd name="connsiteX32" fmla="*/ 77430 w 601358"/>
                <a:gd name="connsiteY32" fmla="*/ 260562 h 494170"/>
                <a:gd name="connsiteX33" fmla="*/ 64717 w 601358"/>
                <a:gd name="connsiteY33" fmla="*/ 256640 h 494170"/>
                <a:gd name="connsiteX34" fmla="*/ 42655 w 601358"/>
                <a:gd name="connsiteY34" fmla="*/ 209200 h 494170"/>
                <a:gd name="connsiteX35" fmla="*/ 42655 w 601358"/>
                <a:gd name="connsiteY35" fmla="*/ 236655 h 494170"/>
                <a:gd name="connsiteX36" fmla="*/ 57612 w 601358"/>
                <a:gd name="connsiteY36" fmla="*/ 236655 h 494170"/>
                <a:gd name="connsiteX37" fmla="*/ 72008 w 601358"/>
                <a:gd name="connsiteY37" fmla="*/ 233480 h 494170"/>
                <a:gd name="connsiteX38" fmla="*/ 76870 w 601358"/>
                <a:gd name="connsiteY38" fmla="*/ 223768 h 494170"/>
                <a:gd name="connsiteX39" fmla="*/ 72008 w 601358"/>
                <a:gd name="connsiteY39" fmla="*/ 212562 h 494170"/>
                <a:gd name="connsiteX40" fmla="*/ 57052 w 601358"/>
                <a:gd name="connsiteY40" fmla="*/ 209200 h 494170"/>
                <a:gd name="connsiteX41" fmla="*/ 149810 w 601358"/>
                <a:gd name="connsiteY41" fmla="*/ 206757 h 494170"/>
                <a:gd name="connsiteX42" fmla="*/ 601358 w 601358"/>
                <a:gd name="connsiteY42" fmla="*/ 206757 h 494170"/>
                <a:gd name="connsiteX43" fmla="*/ 601358 w 601358"/>
                <a:gd name="connsiteY43" fmla="*/ 288895 h 494170"/>
                <a:gd name="connsiteX44" fmla="*/ 149810 w 601358"/>
                <a:gd name="connsiteY44" fmla="*/ 288895 h 494170"/>
                <a:gd name="connsiteX45" fmla="*/ 15172 w 601358"/>
                <a:gd name="connsiteY45" fmla="*/ 186787 h 494170"/>
                <a:gd name="connsiteX46" fmla="*/ 57052 w 601358"/>
                <a:gd name="connsiteY46" fmla="*/ 186787 h 494170"/>
                <a:gd name="connsiteX47" fmla="*/ 92574 w 601358"/>
                <a:gd name="connsiteY47" fmla="*/ 195192 h 494170"/>
                <a:gd name="connsiteX48" fmla="*/ 105288 w 601358"/>
                <a:gd name="connsiteY48" fmla="*/ 220406 h 494170"/>
                <a:gd name="connsiteX49" fmla="*/ 101175 w 601358"/>
                <a:gd name="connsiteY49" fmla="*/ 235908 h 494170"/>
                <a:gd name="connsiteX50" fmla="*/ 88461 w 601358"/>
                <a:gd name="connsiteY50" fmla="*/ 245994 h 494170"/>
                <a:gd name="connsiteX51" fmla="*/ 104353 w 601358"/>
                <a:gd name="connsiteY51" fmla="*/ 255893 h 494170"/>
                <a:gd name="connsiteX52" fmla="*/ 109588 w 601358"/>
                <a:gd name="connsiteY52" fmla="*/ 272702 h 494170"/>
                <a:gd name="connsiteX53" fmla="*/ 97622 w 601358"/>
                <a:gd name="connsiteY53" fmla="*/ 299784 h 494170"/>
                <a:gd name="connsiteX54" fmla="*/ 63034 w 601358"/>
                <a:gd name="connsiteY54" fmla="*/ 308936 h 494170"/>
                <a:gd name="connsiteX55" fmla="*/ 15172 w 601358"/>
                <a:gd name="connsiteY55" fmla="*/ 308936 h 494170"/>
                <a:gd name="connsiteX56" fmla="*/ 149810 w 601358"/>
                <a:gd name="connsiteY56" fmla="*/ 39940 h 494170"/>
                <a:gd name="connsiteX57" fmla="*/ 601358 w 601358"/>
                <a:gd name="connsiteY57" fmla="*/ 39940 h 494170"/>
                <a:gd name="connsiteX58" fmla="*/ 601358 w 601358"/>
                <a:gd name="connsiteY58" fmla="*/ 122149 h 494170"/>
                <a:gd name="connsiteX59" fmla="*/ 149810 w 601358"/>
                <a:gd name="connsiteY59" fmla="*/ 122149 h 494170"/>
                <a:gd name="connsiteX60" fmla="*/ 54420 w 601358"/>
                <a:gd name="connsiteY60" fmla="*/ 32498 h 494170"/>
                <a:gd name="connsiteX61" fmla="*/ 41703 w 601358"/>
                <a:gd name="connsiteY61" fmla="*/ 77324 h 494170"/>
                <a:gd name="connsiteX62" fmla="*/ 67698 w 601358"/>
                <a:gd name="connsiteY62" fmla="*/ 77324 h 494170"/>
                <a:gd name="connsiteX63" fmla="*/ 54981 w 601358"/>
                <a:gd name="connsiteY63" fmla="*/ 32498 h 494170"/>
                <a:gd name="connsiteX64" fmla="*/ 39459 w 601358"/>
                <a:gd name="connsiteY64" fmla="*/ 0 h 494170"/>
                <a:gd name="connsiteX65" fmla="*/ 69942 w 601358"/>
                <a:gd name="connsiteY65" fmla="*/ 0 h 494170"/>
                <a:gd name="connsiteX66" fmla="*/ 109588 w 601358"/>
                <a:gd name="connsiteY66" fmla="*/ 122149 h 494170"/>
                <a:gd name="connsiteX67" fmla="*/ 80975 w 601358"/>
                <a:gd name="connsiteY67" fmla="*/ 122149 h 494170"/>
                <a:gd name="connsiteX68" fmla="*/ 74056 w 601358"/>
                <a:gd name="connsiteY68" fmla="*/ 97122 h 494170"/>
                <a:gd name="connsiteX69" fmla="*/ 35532 w 601358"/>
                <a:gd name="connsiteY69" fmla="*/ 97122 h 494170"/>
                <a:gd name="connsiteX70" fmla="*/ 28613 w 601358"/>
                <a:gd name="connsiteY70" fmla="*/ 122149 h 494170"/>
                <a:gd name="connsiteX71" fmla="*/ 0 w 601358"/>
                <a:gd name="connsiteY71" fmla="*/ 122149 h 49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01358" h="494170">
                  <a:moveTo>
                    <a:pt x="149810" y="368705"/>
                  </a:moveTo>
                  <a:lnTo>
                    <a:pt x="601358" y="368705"/>
                  </a:lnTo>
                  <a:lnTo>
                    <a:pt x="601358" y="450843"/>
                  </a:lnTo>
                  <a:lnTo>
                    <a:pt x="149810" y="450843"/>
                  </a:lnTo>
                  <a:close/>
                  <a:moveTo>
                    <a:pt x="60226" y="368705"/>
                  </a:moveTo>
                  <a:cubicBezTo>
                    <a:pt x="75745" y="368705"/>
                    <a:pt x="87525" y="372439"/>
                    <a:pt x="95752" y="380094"/>
                  </a:cubicBezTo>
                  <a:cubicBezTo>
                    <a:pt x="103792" y="387935"/>
                    <a:pt x="108466" y="398764"/>
                    <a:pt x="109588" y="413141"/>
                  </a:cubicBezTo>
                  <a:lnTo>
                    <a:pt x="109401" y="413514"/>
                  </a:lnTo>
                  <a:lnTo>
                    <a:pt x="81728" y="413514"/>
                  </a:lnTo>
                  <a:cubicBezTo>
                    <a:pt x="81354" y="406046"/>
                    <a:pt x="79298" y="399885"/>
                    <a:pt x="76119" y="395964"/>
                  </a:cubicBezTo>
                  <a:cubicBezTo>
                    <a:pt x="72940" y="392043"/>
                    <a:pt x="67331" y="390363"/>
                    <a:pt x="59852" y="390363"/>
                  </a:cubicBezTo>
                  <a:cubicBezTo>
                    <a:pt x="53308" y="390363"/>
                    <a:pt x="47885" y="392977"/>
                    <a:pt x="44146" y="398204"/>
                  </a:cubicBezTo>
                  <a:cubicBezTo>
                    <a:pt x="40406" y="403432"/>
                    <a:pt x="37602" y="410153"/>
                    <a:pt x="37602" y="418555"/>
                  </a:cubicBezTo>
                  <a:lnTo>
                    <a:pt x="37602" y="444133"/>
                  </a:lnTo>
                  <a:cubicBezTo>
                    <a:pt x="37602" y="452535"/>
                    <a:pt x="40593" y="459630"/>
                    <a:pt x="44707" y="464857"/>
                  </a:cubicBezTo>
                  <a:cubicBezTo>
                    <a:pt x="48633" y="469899"/>
                    <a:pt x="55178" y="472699"/>
                    <a:pt x="62096" y="472699"/>
                  </a:cubicBezTo>
                  <a:cubicBezTo>
                    <a:pt x="69014" y="472699"/>
                    <a:pt x="73875" y="471205"/>
                    <a:pt x="76680" y="467471"/>
                  </a:cubicBezTo>
                  <a:cubicBezTo>
                    <a:pt x="79485" y="463924"/>
                    <a:pt x="81167" y="458323"/>
                    <a:pt x="81541" y="450855"/>
                  </a:cubicBezTo>
                  <a:lnTo>
                    <a:pt x="109214" y="450855"/>
                  </a:lnTo>
                  <a:lnTo>
                    <a:pt x="109401" y="450668"/>
                  </a:lnTo>
                  <a:cubicBezTo>
                    <a:pt x="108840" y="465044"/>
                    <a:pt x="104540" y="475313"/>
                    <a:pt x="96500" y="482968"/>
                  </a:cubicBezTo>
                  <a:cubicBezTo>
                    <a:pt x="88646" y="490436"/>
                    <a:pt x="77054" y="494170"/>
                    <a:pt x="61909" y="494170"/>
                  </a:cubicBezTo>
                  <a:cubicBezTo>
                    <a:pt x="46764" y="494170"/>
                    <a:pt x="34236" y="489689"/>
                    <a:pt x="24887" y="480354"/>
                  </a:cubicBezTo>
                  <a:cubicBezTo>
                    <a:pt x="15351" y="471019"/>
                    <a:pt x="10303" y="459070"/>
                    <a:pt x="10303" y="444133"/>
                  </a:cubicBezTo>
                  <a:lnTo>
                    <a:pt x="10303" y="418742"/>
                  </a:lnTo>
                  <a:cubicBezTo>
                    <a:pt x="10303" y="403992"/>
                    <a:pt x="15164" y="391856"/>
                    <a:pt x="24326" y="382521"/>
                  </a:cubicBezTo>
                  <a:cubicBezTo>
                    <a:pt x="33488" y="373186"/>
                    <a:pt x="45642" y="368705"/>
                    <a:pt x="60226" y="368705"/>
                  </a:cubicBezTo>
                  <a:close/>
                  <a:moveTo>
                    <a:pt x="42655" y="256640"/>
                  </a:moveTo>
                  <a:lnTo>
                    <a:pt x="42655" y="286523"/>
                  </a:lnTo>
                  <a:lnTo>
                    <a:pt x="63034" y="286523"/>
                  </a:lnTo>
                  <a:cubicBezTo>
                    <a:pt x="69204" y="286523"/>
                    <a:pt x="73691" y="285589"/>
                    <a:pt x="76683" y="283161"/>
                  </a:cubicBezTo>
                  <a:cubicBezTo>
                    <a:pt x="79674" y="280920"/>
                    <a:pt x="81170" y="277371"/>
                    <a:pt x="81170" y="272515"/>
                  </a:cubicBezTo>
                  <a:cubicBezTo>
                    <a:pt x="81170" y="267099"/>
                    <a:pt x="79861" y="263364"/>
                    <a:pt x="77430" y="260562"/>
                  </a:cubicBezTo>
                  <a:cubicBezTo>
                    <a:pt x="74813" y="257947"/>
                    <a:pt x="70513" y="256640"/>
                    <a:pt x="64717" y="256640"/>
                  </a:cubicBezTo>
                  <a:close/>
                  <a:moveTo>
                    <a:pt x="42655" y="209200"/>
                  </a:moveTo>
                  <a:lnTo>
                    <a:pt x="42655" y="236655"/>
                  </a:lnTo>
                  <a:lnTo>
                    <a:pt x="57612" y="236655"/>
                  </a:lnTo>
                  <a:cubicBezTo>
                    <a:pt x="64156" y="236655"/>
                    <a:pt x="68830" y="235908"/>
                    <a:pt x="72008" y="233480"/>
                  </a:cubicBezTo>
                  <a:cubicBezTo>
                    <a:pt x="75187" y="231052"/>
                    <a:pt x="76870" y="228250"/>
                    <a:pt x="76870" y="223768"/>
                  </a:cubicBezTo>
                  <a:cubicBezTo>
                    <a:pt x="76870" y="218538"/>
                    <a:pt x="75187" y="214803"/>
                    <a:pt x="72008" y="212562"/>
                  </a:cubicBezTo>
                  <a:cubicBezTo>
                    <a:pt x="68830" y="210134"/>
                    <a:pt x="63782" y="209200"/>
                    <a:pt x="57052" y="209200"/>
                  </a:cubicBezTo>
                  <a:close/>
                  <a:moveTo>
                    <a:pt x="149810" y="206757"/>
                  </a:moveTo>
                  <a:lnTo>
                    <a:pt x="601358" y="206757"/>
                  </a:lnTo>
                  <a:lnTo>
                    <a:pt x="601358" y="288895"/>
                  </a:lnTo>
                  <a:lnTo>
                    <a:pt x="149810" y="288895"/>
                  </a:lnTo>
                  <a:close/>
                  <a:moveTo>
                    <a:pt x="15172" y="186787"/>
                  </a:moveTo>
                  <a:lnTo>
                    <a:pt x="57052" y="186787"/>
                  </a:lnTo>
                  <a:cubicBezTo>
                    <a:pt x="72195" y="186787"/>
                    <a:pt x="84161" y="189589"/>
                    <a:pt x="92574" y="195192"/>
                  </a:cubicBezTo>
                  <a:cubicBezTo>
                    <a:pt x="101175" y="200795"/>
                    <a:pt x="105288" y="209200"/>
                    <a:pt x="105288" y="220406"/>
                  </a:cubicBezTo>
                  <a:cubicBezTo>
                    <a:pt x="105288" y="226196"/>
                    <a:pt x="103979" y="231239"/>
                    <a:pt x="101175" y="235908"/>
                  </a:cubicBezTo>
                  <a:cubicBezTo>
                    <a:pt x="98557" y="240391"/>
                    <a:pt x="94257" y="243753"/>
                    <a:pt x="88461" y="245994"/>
                  </a:cubicBezTo>
                  <a:cubicBezTo>
                    <a:pt x="95753" y="247675"/>
                    <a:pt x="100988" y="251037"/>
                    <a:pt x="104353" y="255893"/>
                  </a:cubicBezTo>
                  <a:cubicBezTo>
                    <a:pt x="107905" y="260749"/>
                    <a:pt x="109588" y="266352"/>
                    <a:pt x="109588" y="272702"/>
                  </a:cubicBezTo>
                  <a:cubicBezTo>
                    <a:pt x="109588" y="284656"/>
                    <a:pt x="105475" y="293621"/>
                    <a:pt x="97622" y="299784"/>
                  </a:cubicBezTo>
                  <a:cubicBezTo>
                    <a:pt x="89583" y="305761"/>
                    <a:pt x="77991" y="308936"/>
                    <a:pt x="63034" y="308936"/>
                  </a:cubicBezTo>
                  <a:lnTo>
                    <a:pt x="15172" y="308936"/>
                  </a:lnTo>
                  <a:close/>
                  <a:moveTo>
                    <a:pt x="149810" y="39940"/>
                  </a:moveTo>
                  <a:lnTo>
                    <a:pt x="601358" y="39940"/>
                  </a:lnTo>
                  <a:lnTo>
                    <a:pt x="601358" y="122149"/>
                  </a:lnTo>
                  <a:lnTo>
                    <a:pt x="149810" y="122149"/>
                  </a:lnTo>
                  <a:close/>
                  <a:moveTo>
                    <a:pt x="54420" y="32498"/>
                  </a:moveTo>
                  <a:lnTo>
                    <a:pt x="41703" y="77324"/>
                  </a:lnTo>
                  <a:lnTo>
                    <a:pt x="67698" y="77324"/>
                  </a:lnTo>
                  <a:lnTo>
                    <a:pt x="54981" y="32498"/>
                  </a:lnTo>
                  <a:close/>
                  <a:moveTo>
                    <a:pt x="39459" y="0"/>
                  </a:moveTo>
                  <a:lnTo>
                    <a:pt x="69942" y="0"/>
                  </a:lnTo>
                  <a:lnTo>
                    <a:pt x="109588" y="122149"/>
                  </a:lnTo>
                  <a:lnTo>
                    <a:pt x="80975" y="122149"/>
                  </a:lnTo>
                  <a:lnTo>
                    <a:pt x="74056" y="97122"/>
                  </a:lnTo>
                  <a:lnTo>
                    <a:pt x="35532" y="97122"/>
                  </a:lnTo>
                  <a:lnTo>
                    <a:pt x="28613" y="122149"/>
                  </a:lnTo>
                  <a:lnTo>
                    <a:pt x="0" y="122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764355" y="3518311"/>
            <a:ext cx="1203532" cy="1203532"/>
            <a:chOff x="4764355" y="3518311"/>
            <a:chExt cx="1203532" cy="1203532"/>
          </a:xfrm>
        </p:grpSpPr>
        <p:sp>
          <p:nvSpPr>
            <p:cNvPr id="10" name="菱形 9"/>
            <p:cNvSpPr/>
            <p:nvPr/>
          </p:nvSpPr>
          <p:spPr>
            <a:xfrm>
              <a:off x="4764355" y="3518311"/>
              <a:ext cx="1203532" cy="1203532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椭圆 35"/>
            <p:cNvSpPr/>
            <p:nvPr/>
          </p:nvSpPr>
          <p:spPr>
            <a:xfrm>
              <a:off x="5161524" y="3915805"/>
              <a:ext cx="409194" cy="408546"/>
            </a:xfrm>
            <a:custGeom>
              <a:avLst/>
              <a:gdLst>
                <a:gd name="connsiteX0" fmla="*/ 0 w 602040"/>
                <a:gd name="connsiteY0" fmla="*/ 333352 h 601084"/>
                <a:gd name="connsiteX1" fmla="*/ 216576 w 602040"/>
                <a:gd name="connsiteY1" fmla="*/ 333352 h 601084"/>
                <a:gd name="connsiteX2" fmla="*/ 216576 w 602040"/>
                <a:gd name="connsiteY2" fmla="*/ 387890 h 601084"/>
                <a:gd name="connsiteX3" fmla="*/ 244393 w 602040"/>
                <a:gd name="connsiteY3" fmla="*/ 414663 h 601084"/>
                <a:gd name="connsiteX4" fmla="*/ 359635 w 602040"/>
                <a:gd name="connsiteY4" fmla="*/ 414663 h 601084"/>
                <a:gd name="connsiteX5" fmla="*/ 387452 w 602040"/>
                <a:gd name="connsiteY5" fmla="*/ 387890 h 601084"/>
                <a:gd name="connsiteX6" fmla="*/ 387452 w 602040"/>
                <a:gd name="connsiteY6" fmla="*/ 333352 h 601084"/>
                <a:gd name="connsiteX7" fmla="*/ 602040 w 602040"/>
                <a:gd name="connsiteY7" fmla="*/ 333352 h 601084"/>
                <a:gd name="connsiteX8" fmla="*/ 602040 w 602040"/>
                <a:gd name="connsiteY8" fmla="*/ 541588 h 601084"/>
                <a:gd name="connsiteX9" fmla="*/ 544419 w 602040"/>
                <a:gd name="connsiteY9" fmla="*/ 601084 h 601084"/>
                <a:gd name="connsiteX10" fmla="*/ 59608 w 602040"/>
                <a:gd name="connsiteY10" fmla="*/ 601084 h 601084"/>
                <a:gd name="connsiteX11" fmla="*/ 0 w 602040"/>
                <a:gd name="connsiteY11" fmla="*/ 541588 h 601084"/>
                <a:gd name="connsiteX12" fmla="*/ 276164 w 602040"/>
                <a:gd name="connsiteY12" fmla="*/ 246072 h 601084"/>
                <a:gd name="connsiteX13" fmla="*/ 325875 w 602040"/>
                <a:gd name="connsiteY13" fmla="*/ 246072 h 601084"/>
                <a:gd name="connsiteX14" fmla="*/ 333829 w 602040"/>
                <a:gd name="connsiteY14" fmla="*/ 253007 h 601084"/>
                <a:gd name="connsiteX15" fmla="*/ 333829 w 602040"/>
                <a:gd name="connsiteY15" fmla="*/ 355050 h 601084"/>
                <a:gd name="connsiteX16" fmla="*/ 325875 w 602040"/>
                <a:gd name="connsiteY16" fmla="*/ 362976 h 601084"/>
                <a:gd name="connsiteX17" fmla="*/ 276164 w 602040"/>
                <a:gd name="connsiteY17" fmla="*/ 362976 h 601084"/>
                <a:gd name="connsiteX18" fmla="*/ 268210 w 602040"/>
                <a:gd name="connsiteY18" fmla="*/ 355050 h 601084"/>
                <a:gd name="connsiteX19" fmla="*/ 268210 w 602040"/>
                <a:gd name="connsiteY19" fmla="*/ 253007 h 601084"/>
                <a:gd name="connsiteX20" fmla="*/ 276164 w 602040"/>
                <a:gd name="connsiteY20" fmla="*/ 246072 h 601084"/>
                <a:gd name="connsiteX21" fmla="*/ 203661 w 602040"/>
                <a:gd name="connsiteY21" fmla="*/ 77355 h 601084"/>
                <a:gd name="connsiteX22" fmla="*/ 183791 w 602040"/>
                <a:gd name="connsiteY22" fmla="*/ 97190 h 601084"/>
                <a:gd name="connsiteX23" fmla="*/ 183791 w 602040"/>
                <a:gd name="connsiteY23" fmla="*/ 130909 h 601084"/>
                <a:gd name="connsiteX24" fmla="*/ 420236 w 602040"/>
                <a:gd name="connsiteY24" fmla="*/ 130909 h 601084"/>
                <a:gd name="connsiteX25" fmla="*/ 420236 w 602040"/>
                <a:gd name="connsiteY25" fmla="*/ 97190 h 601084"/>
                <a:gd name="connsiteX26" fmla="*/ 400367 w 602040"/>
                <a:gd name="connsiteY26" fmla="*/ 77355 h 601084"/>
                <a:gd name="connsiteX27" fmla="*/ 203661 w 602040"/>
                <a:gd name="connsiteY27" fmla="*/ 0 h 601084"/>
                <a:gd name="connsiteX28" fmla="*/ 400367 w 602040"/>
                <a:gd name="connsiteY28" fmla="*/ 0 h 601084"/>
                <a:gd name="connsiteX29" fmla="*/ 497726 w 602040"/>
                <a:gd name="connsiteY29" fmla="*/ 97190 h 601084"/>
                <a:gd name="connsiteX30" fmla="*/ 497726 w 602040"/>
                <a:gd name="connsiteY30" fmla="*/ 130909 h 601084"/>
                <a:gd name="connsiteX31" fmla="*/ 544419 w 602040"/>
                <a:gd name="connsiteY31" fmla="*/ 130909 h 601084"/>
                <a:gd name="connsiteX32" fmla="*/ 602040 w 602040"/>
                <a:gd name="connsiteY32" fmla="*/ 190413 h 601084"/>
                <a:gd name="connsiteX33" fmla="*/ 602040 w 602040"/>
                <a:gd name="connsiteY33" fmla="*/ 266777 h 601084"/>
                <a:gd name="connsiteX34" fmla="*/ 387452 w 602040"/>
                <a:gd name="connsiteY34" fmla="*/ 266777 h 601084"/>
                <a:gd name="connsiteX35" fmla="*/ 387452 w 602040"/>
                <a:gd name="connsiteY35" fmla="*/ 221157 h 601084"/>
                <a:gd name="connsiteX36" fmla="*/ 359635 w 602040"/>
                <a:gd name="connsiteY36" fmla="*/ 193389 h 601084"/>
                <a:gd name="connsiteX37" fmla="*/ 244393 w 602040"/>
                <a:gd name="connsiteY37" fmla="*/ 193389 h 601084"/>
                <a:gd name="connsiteX38" fmla="*/ 216576 w 602040"/>
                <a:gd name="connsiteY38" fmla="*/ 221157 h 601084"/>
                <a:gd name="connsiteX39" fmla="*/ 216576 w 602040"/>
                <a:gd name="connsiteY39" fmla="*/ 266777 h 601084"/>
                <a:gd name="connsiteX40" fmla="*/ 0 w 602040"/>
                <a:gd name="connsiteY40" fmla="*/ 266777 h 601084"/>
                <a:gd name="connsiteX41" fmla="*/ 0 w 602040"/>
                <a:gd name="connsiteY41" fmla="*/ 190413 h 601084"/>
                <a:gd name="connsiteX42" fmla="*/ 59608 w 602040"/>
                <a:gd name="connsiteY42" fmla="*/ 130909 h 601084"/>
                <a:gd name="connsiteX43" fmla="*/ 106301 w 602040"/>
                <a:gd name="connsiteY43" fmla="*/ 130909 h 601084"/>
                <a:gd name="connsiteX44" fmla="*/ 106301 w 602040"/>
                <a:gd name="connsiteY44" fmla="*/ 97190 h 601084"/>
                <a:gd name="connsiteX45" fmla="*/ 203661 w 602040"/>
                <a:gd name="connsiteY45" fmla="*/ 0 h 60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2040" h="601084">
                  <a:moveTo>
                    <a:pt x="0" y="333352"/>
                  </a:moveTo>
                  <a:lnTo>
                    <a:pt x="216576" y="333352"/>
                  </a:lnTo>
                  <a:lnTo>
                    <a:pt x="216576" y="387890"/>
                  </a:lnTo>
                  <a:cubicBezTo>
                    <a:pt x="216576" y="402764"/>
                    <a:pt x="229491" y="414663"/>
                    <a:pt x="244393" y="414663"/>
                  </a:cubicBezTo>
                  <a:lnTo>
                    <a:pt x="359635" y="414663"/>
                  </a:lnTo>
                  <a:cubicBezTo>
                    <a:pt x="374537" y="414663"/>
                    <a:pt x="387452" y="402764"/>
                    <a:pt x="387452" y="387890"/>
                  </a:cubicBezTo>
                  <a:lnTo>
                    <a:pt x="387452" y="333352"/>
                  </a:lnTo>
                  <a:lnTo>
                    <a:pt x="602040" y="333352"/>
                  </a:lnTo>
                  <a:lnTo>
                    <a:pt x="602040" y="541588"/>
                  </a:lnTo>
                  <a:cubicBezTo>
                    <a:pt x="602040" y="574311"/>
                    <a:pt x="576210" y="601084"/>
                    <a:pt x="544419" y="601084"/>
                  </a:cubicBezTo>
                  <a:lnTo>
                    <a:pt x="59608" y="601084"/>
                  </a:lnTo>
                  <a:cubicBezTo>
                    <a:pt x="26824" y="601084"/>
                    <a:pt x="0" y="574311"/>
                    <a:pt x="0" y="541588"/>
                  </a:cubicBezTo>
                  <a:close/>
                  <a:moveTo>
                    <a:pt x="276164" y="246072"/>
                  </a:moveTo>
                  <a:lnTo>
                    <a:pt x="325875" y="246072"/>
                  </a:lnTo>
                  <a:cubicBezTo>
                    <a:pt x="329852" y="246072"/>
                    <a:pt x="333829" y="249044"/>
                    <a:pt x="333829" y="253007"/>
                  </a:cubicBezTo>
                  <a:lnTo>
                    <a:pt x="333829" y="355050"/>
                  </a:lnTo>
                  <a:cubicBezTo>
                    <a:pt x="333829" y="359013"/>
                    <a:pt x="329852" y="362976"/>
                    <a:pt x="325875" y="362976"/>
                  </a:cubicBezTo>
                  <a:lnTo>
                    <a:pt x="276164" y="362976"/>
                  </a:lnTo>
                  <a:cubicBezTo>
                    <a:pt x="272187" y="362976"/>
                    <a:pt x="268210" y="359013"/>
                    <a:pt x="268210" y="355050"/>
                  </a:cubicBezTo>
                  <a:lnTo>
                    <a:pt x="268210" y="253007"/>
                  </a:lnTo>
                  <a:cubicBezTo>
                    <a:pt x="268210" y="249044"/>
                    <a:pt x="272187" y="246072"/>
                    <a:pt x="276164" y="246072"/>
                  </a:cubicBezTo>
                  <a:close/>
                  <a:moveTo>
                    <a:pt x="203661" y="77355"/>
                  </a:moveTo>
                  <a:cubicBezTo>
                    <a:pt x="192732" y="77355"/>
                    <a:pt x="183791" y="86281"/>
                    <a:pt x="183791" y="97190"/>
                  </a:cubicBezTo>
                  <a:lnTo>
                    <a:pt x="183791" y="130909"/>
                  </a:lnTo>
                  <a:lnTo>
                    <a:pt x="420236" y="130909"/>
                  </a:lnTo>
                  <a:lnTo>
                    <a:pt x="420236" y="97190"/>
                  </a:lnTo>
                  <a:cubicBezTo>
                    <a:pt x="420236" y="86281"/>
                    <a:pt x="411295" y="77355"/>
                    <a:pt x="400367" y="77355"/>
                  </a:cubicBezTo>
                  <a:close/>
                  <a:moveTo>
                    <a:pt x="203661" y="0"/>
                  </a:moveTo>
                  <a:lnTo>
                    <a:pt x="400367" y="0"/>
                  </a:lnTo>
                  <a:cubicBezTo>
                    <a:pt x="454014" y="0"/>
                    <a:pt x="497726" y="43636"/>
                    <a:pt x="497726" y="97190"/>
                  </a:cubicBezTo>
                  <a:lnTo>
                    <a:pt x="497726" y="130909"/>
                  </a:lnTo>
                  <a:lnTo>
                    <a:pt x="544419" y="130909"/>
                  </a:lnTo>
                  <a:cubicBezTo>
                    <a:pt x="576210" y="130909"/>
                    <a:pt x="602040" y="157686"/>
                    <a:pt x="602040" y="190413"/>
                  </a:cubicBezTo>
                  <a:lnTo>
                    <a:pt x="602040" y="266777"/>
                  </a:lnTo>
                  <a:lnTo>
                    <a:pt x="387452" y="266777"/>
                  </a:lnTo>
                  <a:lnTo>
                    <a:pt x="387452" y="221157"/>
                  </a:lnTo>
                  <a:cubicBezTo>
                    <a:pt x="387452" y="205289"/>
                    <a:pt x="374537" y="193389"/>
                    <a:pt x="359635" y="193389"/>
                  </a:cubicBezTo>
                  <a:lnTo>
                    <a:pt x="244393" y="193389"/>
                  </a:lnTo>
                  <a:cubicBezTo>
                    <a:pt x="229491" y="193389"/>
                    <a:pt x="216576" y="205289"/>
                    <a:pt x="216576" y="221157"/>
                  </a:cubicBezTo>
                  <a:lnTo>
                    <a:pt x="216576" y="266777"/>
                  </a:lnTo>
                  <a:lnTo>
                    <a:pt x="0" y="266777"/>
                  </a:lnTo>
                  <a:lnTo>
                    <a:pt x="0" y="190413"/>
                  </a:lnTo>
                  <a:cubicBezTo>
                    <a:pt x="0" y="157686"/>
                    <a:pt x="26824" y="130909"/>
                    <a:pt x="59608" y="130909"/>
                  </a:cubicBezTo>
                  <a:lnTo>
                    <a:pt x="106301" y="130909"/>
                  </a:lnTo>
                  <a:lnTo>
                    <a:pt x="106301" y="97190"/>
                  </a:lnTo>
                  <a:cubicBezTo>
                    <a:pt x="106301" y="43636"/>
                    <a:pt x="149020" y="0"/>
                    <a:pt x="20366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0943" y="-1178185"/>
            <a:ext cx="827687" cy="927665"/>
          </a:xfrm>
          <a:prstGeom prst="rect">
            <a:avLst/>
          </a:prstGeom>
          <a:solidFill>
            <a:srgbClr val="4C4B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3256" y="-1178185"/>
            <a:ext cx="827687" cy="927665"/>
          </a:xfrm>
          <a:prstGeom prst="rect">
            <a:avLst/>
          </a:prstGeom>
          <a:solidFill>
            <a:srgbClr val="2ABD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>
            <a:spLocks noChangeArrowheads="1"/>
          </p:cNvSpPr>
          <p:nvPr/>
        </p:nvSpPr>
        <p:spPr bwMode="auto">
          <a:xfrm flipH="1" flipV="1">
            <a:off x="4670425" y="3019425"/>
            <a:ext cx="7521575" cy="1679575"/>
          </a:xfrm>
          <a:custGeom>
            <a:avLst/>
            <a:gdLst>
              <a:gd name="T0" fmla="*/ 7001022 w 7521532"/>
              <a:gd name="T1" fmla="*/ 1678742 h 1678742"/>
              <a:gd name="T2" fmla="*/ 0 w 7521532"/>
              <a:gd name="T3" fmla="*/ 1678742 h 1678742"/>
              <a:gd name="T4" fmla="*/ 0 w 7521532"/>
              <a:gd name="T5" fmla="*/ 2345 h 1678742"/>
              <a:gd name="T6" fmla="*/ 520510 w 7521532"/>
              <a:gd name="T7" fmla="*/ 2345 h 1678742"/>
              <a:gd name="T8" fmla="*/ 520510 w 7521532"/>
              <a:gd name="T9" fmla="*/ 0 h 1678742"/>
              <a:gd name="T10" fmla="*/ 5982046 w 7521532"/>
              <a:gd name="T11" fmla="*/ 0 h 1678742"/>
              <a:gd name="T12" fmla="*/ 7521532 w 7521532"/>
              <a:gd name="T13" fmla="*/ 1676397 h 1678742"/>
              <a:gd name="T14" fmla="*/ 6998869 w 7521532"/>
              <a:gd name="T15" fmla="*/ 1676397 h 16787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521532"/>
              <a:gd name="T25" fmla="*/ 0 h 1678742"/>
              <a:gd name="T26" fmla="*/ 7521532 w 7521532"/>
              <a:gd name="T27" fmla="*/ 1678742 h 16787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521532" h="1678742">
                <a:moveTo>
                  <a:pt x="7001022" y="1678742"/>
                </a:moveTo>
                <a:lnTo>
                  <a:pt x="0" y="1678742"/>
                </a:lnTo>
                <a:lnTo>
                  <a:pt x="0" y="2345"/>
                </a:lnTo>
                <a:lnTo>
                  <a:pt x="520510" y="2345"/>
                </a:lnTo>
                <a:lnTo>
                  <a:pt x="520510" y="0"/>
                </a:lnTo>
                <a:lnTo>
                  <a:pt x="5982046" y="0"/>
                </a:lnTo>
                <a:lnTo>
                  <a:pt x="7521532" y="1676397"/>
                </a:lnTo>
                <a:lnTo>
                  <a:pt x="6998869" y="1676397"/>
                </a:lnTo>
                <a:close/>
              </a:path>
            </a:pathLst>
          </a:custGeom>
          <a:solidFill>
            <a:srgbClr val="5091CD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7"/>
          <p:cNvSpPr>
            <a:spLocks noChangeShapeType="1"/>
          </p:cNvSpPr>
          <p:nvPr/>
        </p:nvSpPr>
        <p:spPr bwMode="auto">
          <a:xfrm>
            <a:off x="5359400" y="3746500"/>
            <a:ext cx="2279650" cy="2570163"/>
          </a:xfrm>
          <a:prstGeom prst="line">
            <a:avLst/>
          </a:prstGeom>
          <a:noFill/>
          <a:ln w="12700" cap="flat" cmpd="sng">
            <a:solidFill>
              <a:srgbClr val="202A36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直接连接符 12"/>
          <p:cNvSpPr>
            <a:spLocks noChangeShapeType="1"/>
          </p:cNvSpPr>
          <p:nvPr/>
        </p:nvSpPr>
        <p:spPr bwMode="auto">
          <a:xfrm>
            <a:off x="2558957" y="639763"/>
            <a:ext cx="2279650" cy="2570162"/>
          </a:xfrm>
          <a:prstGeom prst="line">
            <a:avLst/>
          </a:prstGeom>
          <a:noFill/>
          <a:ln w="12700" cap="flat" cmpd="sng">
            <a:solidFill>
              <a:srgbClr val="4C4B5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6"/>
          <p:cNvSpPr>
            <a:spLocks noChangeArrowheads="1"/>
          </p:cNvSpPr>
          <p:nvPr/>
        </p:nvSpPr>
        <p:spPr bwMode="auto">
          <a:xfrm flipH="1" flipV="1">
            <a:off x="0" y="1995488"/>
            <a:ext cx="5022850" cy="1450975"/>
          </a:xfrm>
          <a:custGeom>
            <a:avLst/>
            <a:gdLst>
              <a:gd name="T0" fmla="*/ 5022162 w 5022162"/>
              <a:gd name="T1" fmla="*/ 1451317 h 1451317"/>
              <a:gd name="T2" fmla="*/ 4979958 w 5022162"/>
              <a:gd name="T3" fmla="*/ 1451317 h 1451317"/>
              <a:gd name="T4" fmla="*/ 1663634 w 5022162"/>
              <a:gd name="T5" fmla="*/ 1451317 h 1451317"/>
              <a:gd name="T6" fmla="*/ 1255668 w 5022162"/>
              <a:gd name="T7" fmla="*/ 1451317 h 1451317"/>
              <a:gd name="T8" fmla="*/ 0 w 5022162"/>
              <a:gd name="T9" fmla="*/ 15123 h 1451317"/>
              <a:gd name="T10" fmla="*/ 0 w 5022162"/>
              <a:gd name="T11" fmla="*/ 0 h 1451317"/>
              <a:gd name="T12" fmla="*/ 407966 w 5022162"/>
              <a:gd name="T13" fmla="*/ 0 h 1451317"/>
              <a:gd name="T14" fmla="*/ 4979958 w 5022162"/>
              <a:gd name="T15" fmla="*/ 0 h 1451317"/>
              <a:gd name="T16" fmla="*/ 5022162 w 5022162"/>
              <a:gd name="T17" fmla="*/ 0 h 1451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22162"/>
              <a:gd name="T28" fmla="*/ 0 h 1451317"/>
              <a:gd name="T29" fmla="*/ 5022162 w 5022162"/>
              <a:gd name="T30" fmla="*/ 1451317 h 1451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22162" h="1451317">
                <a:moveTo>
                  <a:pt x="5022162" y="1451317"/>
                </a:moveTo>
                <a:lnTo>
                  <a:pt x="4979958" y="1451317"/>
                </a:lnTo>
                <a:lnTo>
                  <a:pt x="1663634" y="1451317"/>
                </a:lnTo>
                <a:lnTo>
                  <a:pt x="1255668" y="1451317"/>
                </a:lnTo>
                <a:lnTo>
                  <a:pt x="0" y="15123"/>
                </a:lnTo>
                <a:lnTo>
                  <a:pt x="0" y="0"/>
                </a:lnTo>
                <a:lnTo>
                  <a:pt x="407966" y="0"/>
                </a:lnTo>
                <a:lnTo>
                  <a:pt x="4979958" y="0"/>
                </a:lnTo>
                <a:lnTo>
                  <a:pt x="5022162" y="0"/>
                </a:lnTo>
                <a:close/>
              </a:path>
            </a:pathLst>
          </a:custGeom>
          <a:solidFill>
            <a:srgbClr val="3C7CB7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17"/>
          <p:cNvSpPr>
            <a:spLocks noChangeArrowheads="1"/>
          </p:cNvSpPr>
          <p:nvPr/>
        </p:nvSpPr>
        <p:spPr bwMode="auto">
          <a:xfrm>
            <a:off x="467615" y="2150884"/>
            <a:ext cx="32143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FFFF"/>
                </a:solidFill>
                <a:latin typeface="Agency FB" panose="020B0503020202020204" pitchFamily="34" charset="0"/>
                <a:sym typeface="Impact" panose="020B0806030902050204" pitchFamily="34" charset="0"/>
              </a:rPr>
              <a:t>PART    01</a:t>
            </a:r>
            <a:endParaRPr lang="en-US" sz="6000" b="1" dirty="0">
              <a:solidFill>
                <a:srgbClr val="FFFFFF"/>
              </a:solidFill>
              <a:latin typeface="Agency FB" panose="020B0503020202020204" pitchFamily="34" charset="0"/>
              <a:sym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5779" y="3181763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8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基本资料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5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5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bldLvl="0" animBg="1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7761903" y="0"/>
            <a:ext cx="2743200" cy="6858000"/>
          </a:xfrm>
          <a:prstGeom prst="rect">
            <a:avLst/>
          </a:prstGeom>
          <a:solidFill>
            <a:srgbClr val="3C7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GrpSpPr/>
          <p:nvPr/>
        </p:nvGrpSpPr>
        <p:grpSpPr>
          <a:xfrm>
            <a:off x="6419335" y="1599518"/>
            <a:ext cx="5486398" cy="3185651"/>
            <a:chOff x="4213409" y="1156218"/>
            <a:chExt cx="3795500" cy="220383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0559" r="10537" b="13530"/>
            <a:stretch>
              <a:fillRect/>
            </a:stretch>
          </p:blipFill>
          <p:spPr>
            <a:xfrm>
              <a:off x="4213409" y="1156218"/>
              <a:ext cx="3795500" cy="2203839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4725159" y="1376137"/>
              <a:ext cx="2772000" cy="1764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GrpSpPr/>
          <p:nvPr/>
        </p:nvGrpSpPr>
        <p:grpSpPr>
          <a:xfrm>
            <a:off x="1606904" y="887374"/>
            <a:ext cx="4059006" cy="768416"/>
            <a:chOff x="784457" y="1077618"/>
            <a:chExt cx="4059006" cy="768416"/>
          </a:xfrm>
        </p:grpSpPr>
        <p:sp>
          <p:nvSpPr>
            <p:cNvPr id="15" name="圆角矩形 14"/>
            <p:cNvSpPr/>
            <p:nvPr/>
          </p:nvSpPr>
          <p:spPr>
            <a:xfrm>
              <a:off x="784457" y="1077619"/>
              <a:ext cx="4059006" cy="768415"/>
            </a:xfrm>
            <a:prstGeom prst="roundRect">
              <a:avLst/>
            </a:prstGeom>
            <a:solidFill>
              <a:srgbClr val="5091C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flipH="1">
              <a:off x="1695705" y="1077618"/>
              <a:ext cx="22365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竞聘宣言</a:t>
              </a:r>
              <a:endParaRPr lang="zh-CN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1640024" y="1939777"/>
            <a:ext cx="3960000" cy="0"/>
          </a:xfrm>
          <a:prstGeom prst="line">
            <a:avLst/>
          </a:prstGeom>
          <a:ln w="19050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661117" y="2040567"/>
            <a:ext cx="3960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202A36"/>
                </a:solidFill>
              </a:rPr>
              <a:t>MAKING A DECLARATION</a:t>
            </a:r>
            <a:endParaRPr lang="zh-CN" altLang="en-US" sz="2800" dirty="0">
              <a:solidFill>
                <a:srgbClr val="202A36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67796" y="2948564"/>
            <a:ext cx="410445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我想我应该一个成为一个实干家，不需要那些美丽的辞藻来修饰。工作锻炼了我，生活造就了我。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戴尔卡耐基说过：不要怕推销自己，只要你自信，认为自己能行有才华，你就应该认为自己能够胜任这份工作以及职位，并承担相应的义务和压力。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532187" y="2255511"/>
            <a:ext cx="5376000" cy="2880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rgbClr val="56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姓名：</a:t>
            </a:r>
            <a:r>
              <a:rPr lang="en-US" altLang="zh-CN" sz="1600" dirty="0">
                <a:solidFill>
                  <a:srgbClr val="56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×××</a:t>
            </a:r>
            <a:r>
              <a:rPr lang="zh-CN" altLang="en-US" sz="1600" dirty="0">
                <a:solidFill>
                  <a:srgbClr val="56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             性别：男</a:t>
            </a:r>
            <a:endParaRPr lang="en-US" altLang="zh-CN" sz="1600" dirty="0">
              <a:solidFill>
                <a:srgbClr val="5650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32187" y="2671087"/>
            <a:ext cx="5376000" cy="288000"/>
          </a:xfrm>
          <a:prstGeom prst="rect">
            <a:avLst/>
          </a:prstGeom>
          <a:solidFill>
            <a:srgbClr val="5091CD"/>
          </a:solidFill>
          <a:effectLst>
            <a:innerShdw blurRad="114300" dist="50800" dir="13500000">
              <a:prstClr val="black">
                <a:alpha val="5000"/>
              </a:prstClr>
            </a:innerShdw>
          </a:effectLst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年龄：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25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岁                               民族：汉族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32187" y="3086663"/>
            <a:ext cx="5376000" cy="2880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rgbClr val="56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体重：</a:t>
            </a:r>
            <a:r>
              <a:rPr lang="en-US" altLang="zh-CN" sz="1600" dirty="0">
                <a:solidFill>
                  <a:srgbClr val="56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75kg</a:t>
            </a:r>
            <a:r>
              <a:rPr lang="zh-CN" altLang="en-US" sz="1600" dirty="0">
                <a:solidFill>
                  <a:srgbClr val="56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                         身高：</a:t>
            </a:r>
            <a:r>
              <a:rPr lang="en-US" altLang="zh-CN" sz="1600" dirty="0">
                <a:solidFill>
                  <a:srgbClr val="56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186cm</a:t>
            </a:r>
          </a:p>
        </p:txBody>
      </p:sp>
      <p:sp>
        <p:nvSpPr>
          <p:cNvPr id="13" name="矩形 12"/>
          <p:cNvSpPr/>
          <p:nvPr/>
        </p:nvSpPr>
        <p:spPr>
          <a:xfrm>
            <a:off x="5532187" y="3502239"/>
            <a:ext cx="5376000" cy="288000"/>
          </a:xfrm>
          <a:prstGeom prst="rect">
            <a:avLst/>
          </a:prstGeom>
          <a:solidFill>
            <a:srgbClr val="3C7CB7"/>
          </a:solidFill>
          <a:effectLst>
            <a:innerShdw blurRad="114300" dist="50800" dir="13500000">
              <a:prstClr val="black">
                <a:alpha val="5000"/>
              </a:prstClr>
            </a:innerShdw>
          </a:effectLst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籍贯：上海                               学历：硕士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32187" y="3917815"/>
            <a:ext cx="5376000" cy="2880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rgbClr val="56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婚姻状况：未婚                        政治面貌：党员</a:t>
            </a:r>
            <a:endParaRPr lang="en-US" altLang="zh-CN" sz="1600" dirty="0">
              <a:solidFill>
                <a:srgbClr val="5650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32187" y="4333391"/>
            <a:ext cx="5376000" cy="288000"/>
          </a:xfrm>
          <a:prstGeom prst="rect">
            <a:avLst/>
          </a:prstGeom>
          <a:solidFill>
            <a:srgbClr val="5091CD"/>
          </a:solidFill>
          <a:effectLst>
            <a:innerShdw blurRad="114300" dist="50800" dir="13500000">
              <a:prstClr val="black">
                <a:alpha val="5000"/>
              </a:prstClr>
            </a:innerShdw>
          </a:effectLst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联系方式：</a:t>
            </a: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1234567890</a:t>
            </a:r>
          </a:p>
        </p:txBody>
      </p:sp>
      <p:sp>
        <p:nvSpPr>
          <p:cNvPr id="16" name="矩形 15"/>
          <p:cNvSpPr/>
          <p:nvPr/>
        </p:nvSpPr>
        <p:spPr>
          <a:xfrm>
            <a:off x="5532187" y="4748967"/>
            <a:ext cx="5376000" cy="2880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rgbClr val="56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电子邮箱：</a:t>
            </a:r>
            <a:r>
              <a:rPr lang="en-US" altLang="zh-CN" sz="1600" dirty="0">
                <a:solidFill>
                  <a:srgbClr val="56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Mikl@163.com</a:t>
            </a:r>
          </a:p>
        </p:txBody>
      </p:sp>
      <p:sp>
        <p:nvSpPr>
          <p:cNvPr id="17" name="矩形 16"/>
          <p:cNvSpPr/>
          <p:nvPr/>
        </p:nvSpPr>
        <p:spPr>
          <a:xfrm>
            <a:off x="5532187" y="5164543"/>
            <a:ext cx="5376000" cy="288000"/>
          </a:xfrm>
          <a:prstGeom prst="rect">
            <a:avLst/>
          </a:prstGeom>
          <a:solidFill>
            <a:srgbClr val="3C7CB7"/>
          </a:solidFill>
          <a:effectLst>
            <a:innerShdw blurRad="114300" dist="50800" dir="13500000">
              <a:prstClr val="black">
                <a:alpha val="5000"/>
              </a:prstClr>
            </a:innerShdw>
          </a:effectLst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现在住址：深圳宝安新区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400016" y="1889654"/>
            <a:ext cx="3476785" cy="4056322"/>
            <a:chOff x="639387" y="1688482"/>
            <a:chExt cx="3748425" cy="3729343"/>
          </a:xfrm>
        </p:grpSpPr>
        <p:sp>
          <p:nvSpPr>
            <p:cNvPr id="19" name="矩形 18"/>
            <p:cNvSpPr/>
            <p:nvPr/>
          </p:nvSpPr>
          <p:spPr>
            <a:xfrm>
              <a:off x="639387" y="1688482"/>
              <a:ext cx="3748425" cy="3729343"/>
            </a:xfrm>
            <a:prstGeom prst="rect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 bwMode="auto">
            <a:xfrm>
              <a:off x="785600" y="1812943"/>
              <a:ext cx="3456000" cy="3456000"/>
            </a:xfrm>
            <a:prstGeom prst="roundRect">
              <a:avLst>
                <a:gd name="adj" fmla="val 0"/>
              </a:avLst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38100">
              <a:solidFill>
                <a:srgbClr val="FC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60" name="文本框 59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</a:p>
          </p:txBody>
        </p:sp>
        <p:sp>
          <p:nvSpPr>
            <p:cNvPr id="61" name="文本框 7"/>
            <p:cNvSpPr txBox="1"/>
            <p:nvPr/>
          </p:nvSpPr>
          <p:spPr>
            <a:xfrm>
              <a:off x="1611895" y="2693164"/>
              <a:ext cx="309345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基本信息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  <p:bldP spid="12" grpId="0"/>
      <p:bldP spid="13" grpId="0" bldLvl="0" animBg="1"/>
      <p:bldP spid="14" grpId="0"/>
      <p:bldP spid="15" grpId="0" bldLvl="0" animBg="1"/>
      <p:bldP spid="16" grpId="0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1060181" y="3839599"/>
            <a:ext cx="9579952" cy="0"/>
          </a:xfrm>
          <a:prstGeom prst="straightConnector1">
            <a:avLst/>
          </a:prstGeom>
          <a:ln w="152400">
            <a:solidFill>
              <a:srgbClr val="A6A6A6">
                <a:alpha val="52941"/>
              </a:srgb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4"/>
          <p:cNvSpPr/>
          <p:nvPr/>
        </p:nvSpPr>
        <p:spPr>
          <a:xfrm>
            <a:off x="2320026" y="3524984"/>
            <a:ext cx="626458" cy="629230"/>
          </a:xfrm>
          <a:prstGeom prst="ellipse">
            <a:avLst/>
          </a:prstGeom>
          <a:solidFill>
            <a:srgbClr val="3C7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2320026" y="3675101"/>
            <a:ext cx="63938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01</a:t>
            </a:r>
            <a:endParaRPr lang="zh-CN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27453" y="4305233"/>
            <a:ext cx="1980029" cy="897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5091C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1994-1998</a:t>
            </a:r>
            <a:endParaRPr lang="zh-CN" altLang="en-US" sz="16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就读于北京大学工商管</a:t>
            </a:r>
            <a:endParaRPr lang="en-US" altLang="zh-CN" sz="1400" kern="100" dirty="0">
              <a:solidFill>
                <a:srgbClr val="414455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理专业，学士学位。</a:t>
            </a:r>
          </a:p>
        </p:txBody>
      </p:sp>
      <p:sp>
        <p:nvSpPr>
          <p:cNvPr id="14" name="Oval 4"/>
          <p:cNvSpPr/>
          <p:nvPr/>
        </p:nvSpPr>
        <p:spPr>
          <a:xfrm>
            <a:off x="3895514" y="3513145"/>
            <a:ext cx="626458" cy="629230"/>
          </a:xfrm>
          <a:prstGeom prst="ellipse">
            <a:avLst/>
          </a:prstGeom>
          <a:solidFill>
            <a:srgbClr val="509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895514" y="3663262"/>
            <a:ext cx="63938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02</a:t>
            </a:r>
            <a:endParaRPr lang="zh-CN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75434" y="2543455"/>
            <a:ext cx="1980029" cy="897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5091C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1998-2001</a:t>
            </a:r>
            <a:endParaRPr lang="zh-CN" altLang="en-US" sz="16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就读于芝加哥大学工商</a:t>
            </a:r>
            <a:endParaRPr lang="en-US" altLang="zh-CN" sz="1400" kern="100" dirty="0">
              <a:solidFill>
                <a:srgbClr val="414455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管理专业</a:t>
            </a:r>
            <a:r>
              <a:rPr lang="en-US" altLang="zh-CN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MBA</a:t>
            </a:r>
            <a:r>
              <a:rPr lang="zh-CN" altLang="en-US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7" name="Oval 4"/>
          <p:cNvSpPr/>
          <p:nvPr/>
        </p:nvSpPr>
        <p:spPr>
          <a:xfrm>
            <a:off x="5488378" y="3531987"/>
            <a:ext cx="626458" cy="629230"/>
          </a:xfrm>
          <a:prstGeom prst="ellipse">
            <a:avLst/>
          </a:prstGeom>
          <a:solidFill>
            <a:srgbClr val="3C7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5488378" y="3682104"/>
            <a:ext cx="63938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03</a:t>
            </a:r>
            <a:endParaRPr lang="zh-CN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31618" y="4343655"/>
            <a:ext cx="1919115" cy="897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5091C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2001-2006</a:t>
            </a:r>
            <a:endParaRPr lang="zh-CN" altLang="en-US" sz="16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市</a:t>
            </a:r>
            <a:r>
              <a:rPr lang="en-US" altLang="zh-CN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XXX</a:t>
            </a: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公司销售部</a:t>
            </a:r>
            <a:endParaRPr lang="en-US" altLang="zh-CN" sz="1400" kern="100" dirty="0">
              <a:solidFill>
                <a:srgbClr val="414455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经理一职。</a:t>
            </a:r>
            <a:endParaRPr lang="zh-CN" altLang="en-US" sz="1400" kern="10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Oval 4"/>
          <p:cNvSpPr/>
          <p:nvPr/>
        </p:nvSpPr>
        <p:spPr>
          <a:xfrm>
            <a:off x="7000546" y="3531987"/>
            <a:ext cx="626458" cy="629230"/>
          </a:xfrm>
          <a:prstGeom prst="ellipse">
            <a:avLst/>
          </a:prstGeom>
          <a:solidFill>
            <a:srgbClr val="509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7000546" y="3682104"/>
            <a:ext cx="63938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04</a:t>
            </a:r>
            <a:endParaRPr lang="zh-CN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87802" y="2543455"/>
            <a:ext cx="1560043" cy="897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5091C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2006-2009</a:t>
            </a:r>
            <a:endParaRPr lang="zh-CN" altLang="en-US" sz="1600" b="1" dirty="0">
              <a:solidFill>
                <a:srgbClr val="5091C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市</a:t>
            </a:r>
            <a:r>
              <a:rPr lang="en-US" altLang="zh-CN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XXX</a:t>
            </a: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工业局</a:t>
            </a:r>
            <a:endParaRPr lang="en-US" altLang="zh-CN" sz="1400" kern="100" dirty="0">
              <a:solidFill>
                <a:srgbClr val="414455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副局长一职。</a:t>
            </a:r>
            <a:endParaRPr lang="zh-CN" altLang="en-US" sz="1400" kern="10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Oval 4"/>
          <p:cNvSpPr/>
          <p:nvPr/>
        </p:nvSpPr>
        <p:spPr>
          <a:xfrm>
            <a:off x="8584722" y="3531987"/>
            <a:ext cx="626458" cy="629230"/>
          </a:xfrm>
          <a:prstGeom prst="ellipse">
            <a:avLst/>
          </a:prstGeom>
          <a:solidFill>
            <a:srgbClr val="3C7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 bwMode="auto">
          <a:xfrm>
            <a:off x="8584722" y="3682104"/>
            <a:ext cx="63938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05</a:t>
            </a:r>
            <a:endParaRPr lang="zh-CN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143986" y="4343655"/>
            <a:ext cx="1560043" cy="897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5091C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2009-2015</a:t>
            </a:r>
            <a:endParaRPr lang="zh-CN" altLang="en-US" sz="1600" b="1" dirty="0">
              <a:solidFill>
                <a:srgbClr val="5091C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市</a:t>
            </a:r>
            <a:r>
              <a:rPr lang="en-US" altLang="zh-CN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XXX</a:t>
            </a: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工业局</a:t>
            </a:r>
            <a:endParaRPr lang="en-US" altLang="zh-CN" sz="1400" kern="100" dirty="0">
              <a:solidFill>
                <a:srgbClr val="414455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副书记一职。</a:t>
            </a:r>
            <a:endParaRPr lang="zh-CN" altLang="en-US" sz="1400" kern="10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60" name="文本框 59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</a:p>
          </p:txBody>
        </p:sp>
        <p:sp>
          <p:nvSpPr>
            <p:cNvPr id="61" name="文本框 7"/>
            <p:cNvSpPr txBox="1"/>
            <p:nvPr/>
          </p:nvSpPr>
          <p:spPr>
            <a:xfrm>
              <a:off x="1611895" y="2693164"/>
              <a:ext cx="309345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个人履历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  <p:bldP spid="13" grpId="0"/>
      <p:bldP spid="14" grpId="0" bldLvl="0" animBg="1"/>
      <p:bldP spid="15" grpId="0"/>
      <p:bldP spid="16" grpId="0"/>
      <p:bldP spid="17" grpId="0" bldLvl="0" animBg="1"/>
      <p:bldP spid="18" grpId="0"/>
      <p:bldP spid="19" grpId="0"/>
      <p:bldP spid="20" grpId="0" bldLvl="0" animBg="1"/>
      <p:bldP spid="21" grpId="0"/>
      <p:bldP spid="22" grpId="0"/>
      <p:bldP spid="23" grpId="0" bldLvl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3808413" y="1601788"/>
            <a:ext cx="4554539" cy="4198939"/>
          </a:xfrm>
          <a:custGeom>
            <a:avLst/>
            <a:gdLst>
              <a:gd name="T0" fmla="*/ 3254 w 6460"/>
              <a:gd name="T1" fmla="*/ 2615 h 5945"/>
              <a:gd name="T2" fmla="*/ 3254 w 6460"/>
              <a:gd name="T3" fmla="*/ 2615 h 5945"/>
              <a:gd name="T4" fmla="*/ 3254 w 6460"/>
              <a:gd name="T5" fmla="*/ 2615 h 5945"/>
              <a:gd name="T6" fmla="*/ 3271 w 6460"/>
              <a:gd name="T7" fmla="*/ 2615 h 5945"/>
              <a:gd name="T8" fmla="*/ 4159 w 6460"/>
              <a:gd name="T9" fmla="*/ 3503 h 5945"/>
              <a:gd name="T10" fmla="*/ 4029 w 6460"/>
              <a:gd name="T11" fmla="*/ 3966 h 5945"/>
              <a:gd name="T12" fmla="*/ 4029 w 6460"/>
              <a:gd name="T13" fmla="*/ 3967 h 5945"/>
              <a:gd name="T14" fmla="*/ 4032 w 6460"/>
              <a:gd name="T15" fmla="*/ 3964 h 5945"/>
              <a:gd name="T16" fmla="*/ 3999 w 6460"/>
              <a:gd name="T17" fmla="*/ 4021 h 5945"/>
              <a:gd name="T18" fmla="*/ 3675 w 6460"/>
              <a:gd name="T19" fmla="*/ 4345 h 5945"/>
              <a:gd name="T20" fmla="*/ 2461 w 6460"/>
              <a:gd name="T21" fmla="*/ 4020 h 5945"/>
              <a:gd name="T22" fmla="*/ 2462 w 6460"/>
              <a:gd name="T23" fmla="*/ 4024 h 5945"/>
              <a:gd name="T24" fmla="*/ 2429 w 6460"/>
              <a:gd name="T25" fmla="*/ 3965 h 5945"/>
              <a:gd name="T26" fmla="*/ 2431 w 6460"/>
              <a:gd name="T27" fmla="*/ 3967 h 5945"/>
              <a:gd name="T28" fmla="*/ 2431 w 6460"/>
              <a:gd name="T29" fmla="*/ 3966 h 5945"/>
              <a:gd name="T30" fmla="*/ 2300 w 6460"/>
              <a:gd name="T31" fmla="*/ 3503 h 5945"/>
              <a:gd name="T32" fmla="*/ 3189 w 6460"/>
              <a:gd name="T33" fmla="*/ 2615 h 5945"/>
              <a:gd name="T34" fmla="*/ 3206 w 6460"/>
              <a:gd name="T35" fmla="*/ 2615 h 5945"/>
              <a:gd name="T36" fmla="*/ 3206 w 6460"/>
              <a:gd name="T37" fmla="*/ 2615 h 5945"/>
              <a:gd name="T38" fmla="*/ 3205 w 6460"/>
              <a:gd name="T39" fmla="*/ 2615 h 5945"/>
              <a:gd name="T40" fmla="*/ 3230 w 6460"/>
              <a:gd name="T41" fmla="*/ 2615 h 5945"/>
              <a:gd name="T42" fmla="*/ 3254 w 6460"/>
              <a:gd name="T43" fmla="*/ 2615 h 5945"/>
              <a:gd name="T44" fmla="*/ 5109 w 6460"/>
              <a:gd name="T45" fmla="*/ 3331 h 5945"/>
              <a:gd name="T46" fmla="*/ 5110 w 6460"/>
              <a:gd name="T47" fmla="*/ 3330 h 5945"/>
              <a:gd name="T48" fmla="*/ 4221 w 6460"/>
              <a:gd name="T49" fmla="*/ 2442 h 5945"/>
              <a:gd name="T50" fmla="*/ 4338 w 6460"/>
              <a:gd name="T51" fmla="*/ 2002 h 5945"/>
              <a:gd name="T52" fmla="*/ 4538 w 6460"/>
              <a:gd name="T53" fmla="*/ 1307 h 5945"/>
              <a:gd name="T54" fmla="*/ 3230 w 6460"/>
              <a:gd name="T55" fmla="*/ 0 h 5945"/>
              <a:gd name="T56" fmla="*/ 1923 w 6460"/>
              <a:gd name="T57" fmla="*/ 1307 h 5945"/>
              <a:gd name="T58" fmla="*/ 2119 w 6460"/>
              <a:gd name="T59" fmla="*/ 1997 h 5945"/>
              <a:gd name="T60" fmla="*/ 2118 w 6460"/>
              <a:gd name="T61" fmla="*/ 1996 h 5945"/>
              <a:gd name="T62" fmla="*/ 2118 w 6460"/>
              <a:gd name="T63" fmla="*/ 1996 h 5945"/>
              <a:gd name="T64" fmla="*/ 2238 w 6460"/>
              <a:gd name="T65" fmla="*/ 2442 h 5945"/>
              <a:gd name="T66" fmla="*/ 1350 w 6460"/>
              <a:gd name="T67" fmla="*/ 3330 h 5945"/>
              <a:gd name="T68" fmla="*/ 1351 w 6460"/>
              <a:gd name="T69" fmla="*/ 3331 h 5945"/>
              <a:gd name="T70" fmla="*/ 1307 w 6460"/>
              <a:gd name="T71" fmla="*/ 3330 h 5945"/>
              <a:gd name="T72" fmla="*/ 0 w 6460"/>
              <a:gd name="T73" fmla="*/ 4637 h 5945"/>
              <a:gd name="T74" fmla="*/ 1307 w 6460"/>
              <a:gd name="T75" fmla="*/ 5945 h 5945"/>
              <a:gd name="T76" fmla="*/ 2452 w 6460"/>
              <a:gd name="T77" fmla="*/ 5271 h 5945"/>
              <a:gd name="T78" fmla="*/ 2451 w 6460"/>
              <a:gd name="T79" fmla="*/ 5274 h 5945"/>
              <a:gd name="T80" fmla="*/ 2451 w 6460"/>
              <a:gd name="T81" fmla="*/ 5274 h 5945"/>
              <a:gd name="T82" fmla="*/ 2787 w 6460"/>
              <a:gd name="T83" fmla="*/ 4929 h 5945"/>
              <a:gd name="T84" fmla="*/ 3992 w 6460"/>
              <a:gd name="T85" fmla="*/ 5241 h 5945"/>
              <a:gd name="T86" fmla="*/ 5153 w 6460"/>
              <a:gd name="T87" fmla="*/ 5945 h 5945"/>
              <a:gd name="T88" fmla="*/ 6460 w 6460"/>
              <a:gd name="T89" fmla="*/ 4637 h 5945"/>
              <a:gd name="T90" fmla="*/ 5153 w 6460"/>
              <a:gd name="T91" fmla="*/ 3330 h 5945"/>
              <a:gd name="T92" fmla="*/ 5109 w 6460"/>
              <a:gd name="T93" fmla="*/ 3331 h 5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60" h="5945">
                <a:moveTo>
                  <a:pt x="3254" y="2615"/>
                </a:moveTo>
                <a:lnTo>
                  <a:pt x="3254" y="2615"/>
                </a:lnTo>
                <a:lnTo>
                  <a:pt x="3254" y="2615"/>
                </a:lnTo>
                <a:cubicBezTo>
                  <a:pt x="3259" y="2615"/>
                  <a:pt x="3265" y="2615"/>
                  <a:pt x="3271" y="2615"/>
                </a:cubicBezTo>
                <a:cubicBezTo>
                  <a:pt x="3761" y="2615"/>
                  <a:pt x="4159" y="3013"/>
                  <a:pt x="4159" y="3503"/>
                </a:cubicBezTo>
                <a:cubicBezTo>
                  <a:pt x="4159" y="3673"/>
                  <a:pt x="4111" y="3832"/>
                  <a:pt x="4029" y="3966"/>
                </a:cubicBezTo>
                <a:lnTo>
                  <a:pt x="4029" y="3967"/>
                </a:lnTo>
                <a:lnTo>
                  <a:pt x="4032" y="3964"/>
                </a:lnTo>
                <a:cubicBezTo>
                  <a:pt x="4021" y="3983"/>
                  <a:pt x="4010" y="4002"/>
                  <a:pt x="3999" y="4021"/>
                </a:cubicBezTo>
                <a:cubicBezTo>
                  <a:pt x="3924" y="4151"/>
                  <a:pt x="3815" y="4264"/>
                  <a:pt x="3675" y="4345"/>
                </a:cubicBezTo>
                <a:cubicBezTo>
                  <a:pt x="3250" y="4590"/>
                  <a:pt x="2707" y="4444"/>
                  <a:pt x="2461" y="4020"/>
                </a:cubicBezTo>
                <a:lnTo>
                  <a:pt x="2462" y="4024"/>
                </a:lnTo>
                <a:cubicBezTo>
                  <a:pt x="2451" y="4004"/>
                  <a:pt x="2440" y="3984"/>
                  <a:pt x="2429" y="3965"/>
                </a:cubicBezTo>
                <a:lnTo>
                  <a:pt x="2431" y="3967"/>
                </a:lnTo>
                <a:lnTo>
                  <a:pt x="2431" y="3966"/>
                </a:lnTo>
                <a:cubicBezTo>
                  <a:pt x="2348" y="3832"/>
                  <a:pt x="2300" y="3673"/>
                  <a:pt x="2300" y="3503"/>
                </a:cubicBezTo>
                <a:cubicBezTo>
                  <a:pt x="2300" y="3013"/>
                  <a:pt x="2698" y="2615"/>
                  <a:pt x="3189" y="2615"/>
                </a:cubicBezTo>
                <a:cubicBezTo>
                  <a:pt x="3194" y="2615"/>
                  <a:pt x="3200" y="2615"/>
                  <a:pt x="3206" y="2615"/>
                </a:cubicBezTo>
                <a:lnTo>
                  <a:pt x="3206" y="2615"/>
                </a:lnTo>
                <a:lnTo>
                  <a:pt x="3205" y="2615"/>
                </a:lnTo>
                <a:cubicBezTo>
                  <a:pt x="3213" y="2615"/>
                  <a:pt x="3222" y="2615"/>
                  <a:pt x="3230" y="2615"/>
                </a:cubicBezTo>
                <a:cubicBezTo>
                  <a:pt x="3238" y="2615"/>
                  <a:pt x="3246" y="2615"/>
                  <a:pt x="3254" y="2615"/>
                </a:cubicBezTo>
                <a:close/>
                <a:moveTo>
                  <a:pt x="5109" y="3331"/>
                </a:moveTo>
                <a:lnTo>
                  <a:pt x="5110" y="3330"/>
                </a:lnTo>
                <a:cubicBezTo>
                  <a:pt x="4619" y="3330"/>
                  <a:pt x="4221" y="2933"/>
                  <a:pt x="4221" y="2442"/>
                </a:cubicBezTo>
                <a:cubicBezTo>
                  <a:pt x="4221" y="2282"/>
                  <a:pt x="4264" y="2132"/>
                  <a:pt x="4338" y="2002"/>
                </a:cubicBezTo>
                <a:cubicBezTo>
                  <a:pt x="4464" y="1801"/>
                  <a:pt x="4538" y="1563"/>
                  <a:pt x="4538" y="1307"/>
                </a:cubicBezTo>
                <a:cubicBezTo>
                  <a:pt x="4538" y="585"/>
                  <a:pt x="3952" y="0"/>
                  <a:pt x="3230" y="0"/>
                </a:cubicBezTo>
                <a:cubicBezTo>
                  <a:pt x="2508" y="0"/>
                  <a:pt x="1923" y="585"/>
                  <a:pt x="1923" y="1307"/>
                </a:cubicBezTo>
                <a:cubicBezTo>
                  <a:pt x="1923" y="1560"/>
                  <a:pt x="1995" y="1797"/>
                  <a:pt x="2119" y="1997"/>
                </a:cubicBezTo>
                <a:lnTo>
                  <a:pt x="2118" y="1996"/>
                </a:lnTo>
                <a:lnTo>
                  <a:pt x="2118" y="1996"/>
                </a:lnTo>
                <a:cubicBezTo>
                  <a:pt x="2194" y="2127"/>
                  <a:pt x="2238" y="2279"/>
                  <a:pt x="2238" y="2442"/>
                </a:cubicBezTo>
                <a:cubicBezTo>
                  <a:pt x="2238" y="2933"/>
                  <a:pt x="1840" y="3330"/>
                  <a:pt x="1350" y="3330"/>
                </a:cubicBezTo>
                <a:lnTo>
                  <a:pt x="1351" y="3331"/>
                </a:lnTo>
                <a:cubicBezTo>
                  <a:pt x="1336" y="3330"/>
                  <a:pt x="1322" y="3330"/>
                  <a:pt x="1307" y="3330"/>
                </a:cubicBezTo>
                <a:cubicBezTo>
                  <a:pt x="585" y="3330"/>
                  <a:pt x="0" y="3915"/>
                  <a:pt x="0" y="4637"/>
                </a:cubicBezTo>
                <a:cubicBezTo>
                  <a:pt x="0" y="5359"/>
                  <a:pt x="585" y="5945"/>
                  <a:pt x="1307" y="5945"/>
                </a:cubicBezTo>
                <a:cubicBezTo>
                  <a:pt x="1800" y="5945"/>
                  <a:pt x="2228" y="5673"/>
                  <a:pt x="2452" y="5271"/>
                </a:cubicBezTo>
                <a:lnTo>
                  <a:pt x="2451" y="5274"/>
                </a:lnTo>
                <a:lnTo>
                  <a:pt x="2451" y="5274"/>
                </a:lnTo>
                <a:cubicBezTo>
                  <a:pt x="2527" y="5135"/>
                  <a:pt x="2640" y="5014"/>
                  <a:pt x="2787" y="4929"/>
                </a:cubicBezTo>
                <a:cubicBezTo>
                  <a:pt x="3207" y="4687"/>
                  <a:pt x="3743" y="4827"/>
                  <a:pt x="3992" y="5241"/>
                </a:cubicBezTo>
                <a:cubicBezTo>
                  <a:pt x="4210" y="5659"/>
                  <a:pt x="4648" y="5945"/>
                  <a:pt x="5153" y="5945"/>
                </a:cubicBezTo>
                <a:cubicBezTo>
                  <a:pt x="5875" y="5945"/>
                  <a:pt x="6460" y="5359"/>
                  <a:pt x="6460" y="4637"/>
                </a:cubicBezTo>
                <a:cubicBezTo>
                  <a:pt x="6460" y="3915"/>
                  <a:pt x="5875" y="3330"/>
                  <a:pt x="5153" y="3330"/>
                </a:cubicBezTo>
                <a:cubicBezTo>
                  <a:pt x="5138" y="3330"/>
                  <a:pt x="5123" y="3330"/>
                  <a:pt x="5109" y="3331"/>
                </a:cubicBezTo>
                <a:close/>
              </a:path>
            </a:pathLst>
          </a:custGeom>
          <a:solidFill>
            <a:srgbClr val="3C7CB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11" name="TextBox 29"/>
          <p:cNvSpPr txBox="1"/>
          <p:nvPr/>
        </p:nvSpPr>
        <p:spPr>
          <a:xfrm>
            <a:off x="7872661" y="1706054"/>
            <a:ext cx="3029007" cy="1329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5091C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2005</a:t>
            </a:r>
            <a:r>
              <a:rPr lang="zh-CN" altLang="en-US" sz="1600" b="1" dirty="0">
                <a:solidFill>
                  <a:srgbClr val="5091C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年</a:t>
            </a:r>
            <a:r>
              <a:rPr lang="en-US" altLang="zh-CN" sz="1600" b="1" dirty="0">
                <a:solidFill>
                  <a:srgbClr val="5091C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XX</a:t>
            </a:r>
            <a:r>
              <a:rPr lang="zh-CN" altLang="en-US" sz="1600" b="1" dirty="0">
                <a:solidFill>
                  <a:srgbClr val="5091C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公司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年度销售冠军，并获得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“十佳进步青年”奖项。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29"/>
          <p:cNvSpPr txBox="1"/>
          <p:nvPr/>
        </p:nvSpPr>
        <p:spPr>
          <a:xfrm>
            <a:off x="8935543" y="4554002"/>
            <a:ext cx="2664371" cy="1083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5091C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2008</a:t>
            </a:r>
            <a:r>
              <a:rPr lang="zh-CN" altLang="en-US" sz="1600" b="1" dirty="0">
                <a:solidFill>
                  <a:srgbClr val="5091C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年</a:t>
            </a:r>
            <a:r>
              <a:rPr lang="en-US" altLang="zh-CN" sz="1600" b="1" dirty="0">
                <a:solidFill>
                  <a:srgbClr val="5091C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XX</a:t>
            </a:r>
            <a:r>
              <a:rPr lang="zh-CN" altLang="en-US" sz="1600" b="1" dirty="0">
                <a:solidFill>
                  <a:srgbClr val="5091C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市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荣幸成为北京奥运会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XX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火炬手。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29"/>
          <p:cNvSpPr txBox="1"/>
          <p:nvPr/>
        </p:nvSpPr>
        <p:spPr>
          <a:xfrm>
            <a:off x="1234021" y="3372458"/>
            <a:ext cx="3029007" cy="1329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5091C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2002</a:t>
            </a:r>
            <a:r>
              <a:rPr lang="zh-CN" altLang="en-US" sz="1600" b="1" dirty="0">
                <a:solidFill>
                  <a:srgbClr val="5091C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年</a:t>
            </a:r>
            <a:r>
              <a:rPr lang="en-US" altLang="zh-CN" sz="1600" b="1" dirty="0">
                <a:solidFill>
                  <a:srgbClr val="5091C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XX</a:t>
            </a:r>
            <a:r>
              <a:rPr lang="zh-CN" altLang="en-US" sz="1600" b="1" dirty="0">
                <a:solidFill>
                  <a:srgbClr val="5091C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市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获得“五一劳动奖章”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和荣誉证书。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/>
        </p:nvSpPr>
        <p:spPr>
          <a:xfrm rot="18781070">
            <a:off x="3776150" y="4009321"/>
            <a:ext cx="239969" cy="206871"/>
          </a:xfrm>
          <a:prstGeom prst="triangle">
            <a:avLst/>
          </a:prstGeom>
          <a:solidFill>
            <a:srgbClr val="509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等腰三角形 14"/>
          <p:cNvSpPr/>
          <p:nvPr/>
        </p:nvSpPr>
        <p:spPr>
          <a:xfrm rot="4492239">
            <a:off x="7051524" y="2122973"/>
            <a:ext cx="239969" cy="206871"/>
          </a:xfrm>
          <a:prstGeom prst="triangle">
            <a:avLst/>
          </a:prstGeom>
          <a:solidFill>
            <a:srgbClr val="509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等腰三角形 15"/>
          <p:cNvSpPr/>
          <p:nvPr/>
        </p:nvSpPr>
        <p:spPr>
          <a:xfrm rot="5996743">
            <a:off x="8449654" y="4949793"/>
            <a:ext cx="239969" cy="206871"/>
          </a:xfrm>
          <a:prstGeom prst="triangle">
            <a:avLst/>
          </a:prstGeom>
          <a:solidFill>
            <a:srgbClr val="509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5295901" y="1733551"/>
            <a:ext cx="1579563" cy="1582739"/>
          </a:xfrm>
          <a:prstGeom prst="ellipse">
            <a:avLst/>
          </a:prstGeom>
          <a:solidFill>
            <a:srgbClr val="5091C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3940177" y="4086225"/>
            <a:ext cx="1579563" cy="1582739"/>
          </a:xfrm>
          <a:prstGeom prst="ellipse">
            <a:avLst/>
          </a:prstGeom>
          <a:solidFill>
            <a:srgbClr val="5091C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6650038" y="4086225"/>
            <a:ext cx="1581151" cy="1582739"/>
          </a:xfrm>
          <a:prstGeom prst="ellipse">
            <a:avLst/>
          </a:prstGeom>
          <a:solidFill>
            <a:srgbClr val="5091C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20" name="TextBox 30"/>
          <p:cNvSpPr txBox="1"/>
          <p:nvPr/>
        </p:nvSpPr>
        <p:spPr>
          <a:xfrm>
            <a:off x="5653635" y="2094034"/>
            <a:ext cx="86409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</a:p>
        </p:txBody>
      </p:sp>
      <p:sp>
        <p:nvSpPr>
          <p:cNvPr id="21" name="TextBox 30"/>
          <p:cNvSpPr txBox="1"/>
          <p:nvPr/>
        </p:nvSpPr>
        <p:spPr>
          <a:xfrm>
            <a:off x="7008565" y="4446709"/>
            <a:ext cx="86409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</a:p>
        </p:txBody>
      </p:sp>
      <p:sp>
        <p:nvSpPr>
          <p:cNvPr id="22" name="TextBox 30"/>
          <p:cNvSpPr txBox="1"/>
          <p:nvPr/>
        </p:nvSpPr>
        <p:spPr>
          <a:xfrm>
            <a:off x="4297909" y="4446709"/>
            <a:ext cx="86409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60" name="文本框 59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</a:p>
          </p:txBody>
        </p:sp>
        <p:sp>
          <p:nvSpPr>
            <p:cNvPr id="61" name="文本框 7"/>
            <p:cNvSpPr txBox="1"/>
            <p:nvPr/>
          </p:nvSpPr>
          <p:spPr>
            <a:xfrm>
              <a:off x="1611895" y="2693164"/>
              <a:ext cx="309345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获奖荣誉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0.04922 0.02083 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0.05716 -0.01991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0.03867 0.05764 " pathEditMode="relative" rAng="0" ptsTypes="AA">
                                      <p:cBhvr>
                                        <p:cTn id="65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bldLvl="0" animBg="1"/>
      <p:bldP spid="11" grpId="0"/>
      <p:bldP spid="12" grpId="0"/>
      <p:bldP spid="13" grpId="0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 bldLvl="0" animBg="1"/>
      <p:bldP spid="18" grpId="0" bldLvl="0" animBg="1"/>
      <p:bldP spid="19" grpId="0" bldLvl="0" animBg="1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9"/>
          <p:cNvSpPr/>
          <p:nvPr/>
        </p:nvSpPr>
        <p:spPr bwMode="auto">
          <a:xfrm rot="13500000">
            <a:off x="3636907" y="3794957"/>
            <a:ext cx="2139941" cy="2139940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3C7C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" name="Freeform 9"/>
          <p:cNvSpPr/>
          <p:nvPr/>
        </p:nvSpPr>
        <p:spPr bwMode="auto">
          <a:xfrm rot="13500000">
            <a:off x="5973442" y="3794958"/>
            <a:ext cx="2139941" cy="2139940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3C7C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" name="Freeform 9"/>
          <p:cNvSpPr/>
          <p:nvPr/>
        </p:nvSpPr>
        <p:spPr bwMode="auto">
          <a:xfrm rot="2700000">
            <a:off x="4801902" y="2655853"/>
            <a:ext cx="2139941" cy="2139941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5091C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13" name="Group 10"/>
          <p:cNvGrpSpPr/>
          <p:nvPr/>
        </p:nvGrpSpPr>
        <p:grpSpPr>
          <a:xfrm>
            <a:off x="3858457" y="3982045"/>
            <a:ext cx="599208" cy="492388"/>
            <a:chOff x="7836195" y="3464708"/>
            <a:chExt cx="599208" cy="492388"/>
          </a:xfrm>
        </p:grpSpPr>
        <p:sp>
          <p:nvSpPr>
            <p:cNvPr id="14" name="Oval 11"/>
            <p:cNvSpPr/>
            <p:nvPr/>
          </p:nvSpPr>
          <p:spPr>
            <a:xfrm rot="2700000">
              <a:off x="7882236" y="3464708"/>
              <a:ext cx="492388" cy="492388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rgbClr val="303F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TextBox 41"/>
            <p:cNvSpPr txBox="1"/>
            <p:nvPr/>
          </p:nvSpPr>
          <p:spPr>
            <a:xfrm>
              <a:off x="7836195" y="3536805"/>
              <a:ext cx="599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rgbClr val="303F52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01</a:t>
              </a:r>
            </a:p>
          </p:txBody>
        </p:sp>
      </p:grpSp>
      <p:grpSp>
        <p:nvGrpSpPr>
          <p:cNvPr id="16" name="Group 13"/>
          <p:cNvGrpSpPr/>
          <p:nvPr/>
        </p:nvGrpSpPr>
        <p:grpSpPr>
          <a:xfrm>
            <a:off x="5567872" y="2472936"/>
            <a:ext cx="599208" cy="492388"/>
            <a:chOff x="9545610" y="1955599"/>
            <a:chExt cx="599208" cy="492388"/>
          </a:xfrm>
        </p:grpSpPr>
        <p:sp>
          <p:nvSpPr>
            <p:cNvPr id="17" name="Oval 14"/>
            <p:cNvSpPr/>
            <p:nvPr/>
          </p:nvSpPr>
          <p:spPr>
            <a:xfrm rot="2700000">
              <a:off x="9603416" y="1955599"/>
              <a:ext cx="492388" cy="492388"/>
            </a:xfrm>
            <a:prstGeom prst="ellipse">
              <a:avLst/>
            </a:prstGeom>
            <a:solidFill>
              <a:schemeClr val="bg1"/>
            </a:solidFill>
            <a:ln w="133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accent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8" name="TextBox 44"/>
            <p:cNvSpPr txBox="1"/>
            <p:nvPr/>
          </p:nvSpPr>
          <p:spPr>
            <a:xfrm>
              <a:off x="9545610" y="2019602"/>
              <a:ext cx="599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accent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02</a:t>
              </a:r>
            </a:p>
          </p:txBody>
        </p:sp>
      </p:grpSp>
      <p:grpSp>
        <p:nvGrpSpPr>
          <p:cNvPr id="19" name="Group 16"/>
          <p:cNvGrpSpPr/>
          <p:nvPr/>
        </p:nvGrpSpPr>
        <p:grpSpPr>
          <a:xfrm>
            <a:off x="7320672" y="3992614"/>
            <a:ext cx="599208" cy="492388"/>
            <a:chOff x="10716797" y="5108091"/>
            <a:chExt cx="599208" cy="492388"/>
          </a:xfrm>
        </p:grpSpPr>
        <p:sp>
          <p:nvSpPr>
            <p:cNvPr id="20" name="Oval 17"/>
            <p:cNvSpPr/>
            <p:nvPr/>
          </p:nvSpPr>
          <p:spPr>
            <a:xfrm rot="2700000">
              <a:off x="10774955" y="5108091"/>
              <a:ext cx="492388" cy="492388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rgbClr val="303F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1" name="TextBox 47"/>
            <p:cNvSpPr txBox="1"/>
            <p:nvPr/>
          </p:nvSpPr>
          <p:spPr>
            <a:xfrm>
              <a:off x="10716797" y="5178591"/>
              <a:ext cx="599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rgbClr val="303F52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03</a:t>
              </a:r>
            </a:p>
          </p:txBody>
        </p:sp>
      </p:grpSp>
      <p:sp>
        <p:nvSpPr>
          <p:cNvPr id="22" name="Freeform 19"/>
          <p:cNvSpPr>
            <a:spLocks noEditPoints="1"/>
          </p:cNvSpPr>
          <p:nvPr/>
        </p:nvSpPr>
        <p:spPr bwMode="auto">
          <a:xfrm>
            <a:off x="5638156" y="3460156"/>
            <a:ext cx="458640" cy="442874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5091C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3" name="Freeform 23"/>
          <p:cNvSpPr>
            <a:spLocks noEditPoints="1"/>
          </p:cNvSpPr>
          <p:nvPr/>
        </p:nvSpPr>
        <p:spPr bwMode="auto">
          <a:xfrm>
            <a:off x="4479586" y="4769337"/>
            <a:ext cx="442875" cy="335381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rgbClr val="303F5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24" name="Group 24"/>
          <p:cNvGrpSpPr/>
          <p:nvPr/>
        </p:nvGrpSpPr>
        <p:grpSpPr>
          <a:xfrm>
            <a:off x="6812926" y="4714074"/>
            <a:ext cx="451474" cy="442875"/>
            <a:chOff x="6786562" y="796925"/>
            <a:chExt cx="500063" cy="490538"/>
          </a:xfrm>
          <a:solidFill>
            <a:srgbClr val="303F52"/>
          </a:solidFill>
        </p:grpSpPr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32" name="TextBox 498"/>
          <p:cNvSpPr txBox="1"/>
          <p:nvPr/>
        </p:nvSpPr>
        <p:spPr>
          <a:xfrm>
            <a:off x="4922461" y="1313045"/>
            <a:ext cx="130676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5091C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CHINESE</a:t>
            </a:r>
          </a:p>
        </p:txBody>
      </p:sp>
      <p:sp>
        <p:nvSpPr>
          <p:cNvPr id="33" name="TextBox 503"/>
          <p:cNvSpPr txBox="1"/>
          <p:nvPr/>
        </p:nvSpPr>
        <p:spPr>
          <a:xfrm>
            <a:off x="4934887" y="1627225"/>
            <a:ext cx="273339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汉语：普通话等级水平测试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级甲等成绩。</a:t>
            </a:r>
          </a:p>
        </p:txBody>
      </p:sp>
      <p:sp>
        <p:nvSpPr>
          <p:cNvPr id="34" name="TextBox 498"/>
          <p:cNvSpPr txBox="1"/>
          <p:nvPr/>
        </p:nvSpPr>
        <p:spPr>
          <a:xfrm>
            <a:off x="912484" y="3783418"/>
            <a:ext cx="130676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5091C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ENGLISH</a:t>
            </a:r>
          </a:p>
        </p:txBody>
      </p:sp>
      <p:sp>
        <p:nvSpPr>
          <p:cNvPr id="35" name="TextBox 503"/>
          <p:cNvSpPr txBox="1"/>
          <p:nvPr/>
        </p:nvSpPr>
        <p:spPr>
          <a:xfrm>
            <a:off x="924909" y="4097598"/>
            <a:ext cx="254530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英语：四六级专业证书，以及新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TOEFL120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498"/>
          <p:cNvSpPr txBox="1"/>
          <p:nvPr/>
        </p:nvSpPr>
        <p:spPr>
          <a:xfrm>
            <a:off x="8550034" y="3791234"/>
            <a:ext cx="150714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5091CD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JAPANESE</a:t>
            </a:r>
          </a:p>
        </p:txBody>
      </p:sp>
      <p:sp>
        <p:nvSpPr>
          <p:cNvPr id="37" name="TextBox 503"/>
          <p:cNvSpPr txBox="1"/>
          <p:nvPr/>
        </p:nvSpPr>
        <p:spPr>
          <a:xfrm>
            <a:off x="8562460" y="4105414"/>
            <a:ext cx="2385780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日语：商务日语证书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N1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3" name="文本框 2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</a:p>
          </p:txBody>
        </p:sp>
        <p:sp>
          <p:nvSpPr>
            <p:cNvPr id="6" name="文本框 7"/>
            <p:cNvSpPr txBox="1"/>
            <p:nvPr/>
          </p:nvSpPr>
          <p:spPr>
            <a:xfrm>
              <a:off x="1611895" y="2693164"/>
              <a:ext cx="309345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语言能力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22" grpId="0" bldLvl="0" animBg="1"/>
      <p:bldP spid="23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618528" y="1837953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rgbClr val="5091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7605564" y="4017055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rgbClr val="5091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2753392" y="2894348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5091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等腰三角形 12"/>
          <p:cNvSpPr>
            <a:spLocks noChangeAspect="1" noChangeArrowheads="1"/>
          </p:cNvSpPr>
          <p:nvPr/>
        </p:nvSpPr>
        <p:spPr bwMode="auto">
          <a:xfrm rot="5400000" flipV="1">
            <a:off x="7310183" y="2346888"/>
            <a:ext cx="239249" cy="206315"/>
          </a:xfrm>
          <a:prstGeom prst="triangle">
            <a:avLst>
              <a:gd name="adj" fmla="val 50000"/>
            </a:avLst>
          </a:prstGeom>
          <a:solidFill>
            <a:srgbClr val="3C7CB7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7605566" y="2252691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15" name="等腰三角形 18"/>
          <p:cNvSpPr>
            <a:spLocks noChangeAspect="1" noChangeArrowheads="1"/>
          </p:cNvSpPr>
          <p:nvPr/>
        </p:nvSpPr>
        <p:spPr bwMode="auto">
          <a:xfrm rot="5400000" flipV="1">
            <a:off x="7310183" y="4529956"/>
            <a:ext cx="239249" cy="206315"/>
          </a:xfrm>
          <a:prstGeom prst="triangle">
            <a:avLst>
              <a:gd name="adj" fmla="val 50000"/>
            </a:avLst>
          </a:prstGeom>
          <a:solidFill>
            <a:srgbClr val="3C7CB7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7605566" y="4435763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17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4239872" y="3400000"/>
            <a:ext cx="239249" cy="206315"/>
          </a:xfrm>
          <a:prstGeom prst="triangle">
            <a:avLst>
              <a:gd name="adj" fmla="val 50000"/>
            </a:avLst>
          </a:prstGeom>
          <a:solidFill>
            <a:srgbClr val="5091CD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1747612" y="3305799"/>
            <a:ext cx="2443253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在此录入图表的综合描述说明，在此录入上述图表的描述说明，在此录入上述图表的描述说明。在此录入上述图表的描述说明。</a:t>
            </a:r>
          </a:p>
        </p:txBody>
      </p:sp>
      <p:sp>
        <p:nvSpPr>
          <p:cNvPr id="19" name="形状 18"/>
          <p:cNvSpPr/>
          <p:nvPr/>
        </p:nvSpPr>
        <p:spPr>
          <a:xfrm>
            <a:off x="4605782" y="2822532"/>
            <a:ext cx="1867985" cy="1868267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rgbClr val="5091CD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0" name="空心弧 19"/>
          <p:cNvSpPr/>
          <p:nvPr/>
        </p:nvSpPr>
        <p:spPr>
          <a:xfrm>
            <a:off x="5276033" y="4045076"/>
            <a:ext cx="1604887" cy="1605530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rgbClr val="3C7CB7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 rot="2736489">
            <a:off x="5824360" y="2360285"/>
            <a:ext cx="578227" cy="506765"/>
            <a:chOff x="4212441" y="1835306"/>
            <a:chExt cx="645570" cy="565784"/>
          </a:xfrm>
          <a:solidFill>
            <a:srgbClr val="3C7CB7"/>
          </a:solidFill>
        </p:grpSpPr>
        <p:sp>
          <p:nvSpPr>
            <p:cNvPr id="22" name="Freeform 143"/>
            <p:cNvSpPr/>
            <p:nvPr/>
          </p:nvSpPr>
          <p:spPr bwMode="auto">
            <a:xfrm>
              <a:off x="4386528" y="2100064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Freeform 144"/>
            <p:cNvSpPr/>
            <p:nvPr/>
          </p:nvSpPr>
          <p:spPr bwMode="auto">
            <a:xfrm>
              <a:off x="4451810" y="2227003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145"/>
            <p:cNvSpPr/>
            <p:nvPr/>
          </p:nvSpPr>
          <p:spPr bwMode="auto">
            <a:xfrm>
              <a:off x="4299484" y="1962245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Freeform 146"/>
            <p:cNvSpPr/>
            <p:nvPr/>
          </p:nvSpPr>
          <p:spPr bwMode="auto">
            <a:xfrm>
              <a:off x="4212441" y="1835306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247788" y="3516096"/>
            <a:ext cx="554403" cy="442165"/>
            <a:chOff x="3009633" y="2833220"/>
            <a:chExt cx="591168" cy="471487"/>
          </a:xfrm>
          <a:solidFill>
            <a:srgbClr val="5091CD"/>
          </a:solidFill>
        </p:grpSpPr>
        <p:sp>
          <p:nvSpPr>
            <p:cNvPr id="27" name="Oval 214"/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Oval 215"/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Freeform 216"/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834644" y="4570635"/>
            <a:ext cx="425157" cy="554407"/>
            <a:chOff x="6889388" y="2720789"/>
            <a:chExt cx="453350" cy="591172"/>
          </a:xfrm>
          <a:solidFill>
            <a:srgbClr val="3C7CB7"/>
          </a:solidFill>
        </p:grpSpPr>
        <p:sp>
          <p:nvSpPr>
            <p:cNvPr id="31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3" name="空心弧 32"/>
          <p:cNvSpPr/>
          <p:nvPr/>
        </p:nvSpPr>
        <p:spPr>
          <a:xfrm>
            <a:off x="5276033" y="4045076"/>
            <a:ext cx="1604887" cy="1605530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rgbClr val="3C7CB7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 rot="17307692">
            <a:off x="5633532" y="2305593"/>
            <a:ext cx="1619267" cy="872432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3C7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任意多边形 34"/>
          <p:cNvSpPr/>
          <p:nvPr/>
        </p:nvSpPr>
        <p:spPr>
          <a:xfrm rot="17307692">
            <a:off x="5237458" y="1854447"/>
            <a:ext cx="1063396" cy="744568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3C7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02031" y="457965"/>
            <a:ext cx="5379455" cy="897761"/>
            <a:chOff x="1611895" y="2693164"/>
            <a:chExt cx="5379455" cy="897761"/>
          </a:xfrm>
        </p:grpSpPr>
        <p:sp>
          <p:nvSpPr>
            <p:cNvPr id="3" name="文本框 2"/>
            <p:cNvSpPr txBox="1"/>
            <p:nvPr/>
          </p:nvSpPr>
          <p:spPr>
            <a:xfrm>
              <a:off x="1611895" y="3212218"/>
              <a:ext cx="5379455" cy="21544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This template is exclusively designed by Fei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er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creative and copyrights belong to Bao </a:t>
              </a:r>
              <a:r>
                <a:rPr kumimoji="0" lang="en-US" altLang="zh-CN" sz="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tu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entury Gothic" panose="020B0502020202020204" pitchFamily="34" charset="0"/>
                  <a:ea typeface="方正粗雅宋长_GBK" panose="02010600000000000000" pitchFamily="2" charset="-122"/>
                  <a:cs typeface="+mn-cs"/>
                </a:rPr>
                <a:t> internet</a:t>
              </a:r>
            </a:p>
          </p:txBody>
        </p:sp>
        <p:sp>
          <p:nvSpPr>
            <p:cNvPr id="6" name="文本框 7"/>
            <p:cNvSpPr txBox="1"/>
            <p:nvPr/>
          </p:nvSpPr>
          <p:spPr>
            <a:xfrm>
              <a:off x="1611895" y="2693164"/>
              <a:ext cx="309345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1">
                          <a:lumMod val="7500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应聘岗位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724025" y="3484812"/>
              <a:ext cx="792956" cy="1061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bldLvl="0" animBg="1"/>
      <p:bldP spid="13" grpId="1" bldLvl="0" animBg="1"/>
      <p:bldP spid="14" grpId="0"/>
      <p:bldP spid="15" grpId="0" bldLvl="0" animBg="1"/>
      <p:bldP spid="15" grpId="1" bldLvl="0" animBg="1"/>
      <p:bldP spid="16" grpId="0"/>
      <p:bldP spid="17" grpId="0" bldLvl="0" animBg="1"/>
      <p:bldP spid="17" grpId="1" bldLvl="0" animBg="1"/>
      <p:bldP spid="18" grpId="0"/>
      <p:bldP spid="34" grpId="0" bldLvl="0" animBg="1"/>
      <p:bldP spid="35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2207</Words>
  <Application>Microsoft Office PowerPoint</Application>
  <PresentationFormat>宽屏</PresentationFormat>
  <Paragraphs>313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Impact MT Std</vt:lpstr>
      <vt:lpstr>方正兰亭黑简体</vt:lpstr>
      <vt:lpstr>汉仪大黑简</vt:lpstr>
      <vt:lpstr>宋体</vt:lpstr>
      <vt:lpstr>微软雅黑</vt:lpstr>
      <vt:lpstr>微软雅黑 Light</vt:lpstr>
      <vt:lpstr>Agency FB</vt:lpstr>
      <vt:lpstr>Arial</vt:lpstr>
      <vt:lpstr>Calibri</vt:lpstr>
      <vt:lpstr>Calibri Light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87</cp:revision>
  <dcterms:created xsi:type="dcterms:W3CDTF">2017-02-13T06:12:00Z</dcterms:created>
  <dcterms:modified xsi:type="dcterms:W3CDTF">2021-01-06T03:04:33Z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