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317" r:id="rId2"/>
    <p:sldId id="293" r:id="rId3"/>
    <p:sldId id="264" r:id="rId4"/>
    <p:sldId id="309" r:id="rId5"/>
    <p:sldId id="259" r:id="rId6"/>
    <p:sldId id="274" r:id="rId7"/>
    <p:sldId id="287" r:id="rId8"/>
    <p:sldId id="299" r:id="rId9"/>
    <p:sldId id="278" r:id="rId10"/>
    <p:sldId id="310" r:id="rId11"/>
    <p:sldId id="288" r:id="rId12"/>
    <p:sldId id="289" r:id="rId13"/>
    <p:sldId id="262" r:id="rId14"/>
    <p:sldId id="290" r:id="rId15"/>
    <p:sldId id="277" r:id="rId16"/>
    <p:sldId id="311" r:id="rId17"/>
    <p:sldId id="300" r:id="rId18"/>
    <p:sldId id="267" r:id="rId19"/>
    <p:sldId id="260" r:id="rId20"/>
    <p:sldId id="266" r:id="rId21"/>
    <p:sldId id="272" r:id="rId22"/>
    <p:sldId id="312" r:id="rId23"/>
    <p:sldId id="268" r:id="rId24"/>
    <p:sldId id="270" r:id="rId25"/>
    <p:sldId id="285" r:id="rId26"/>
    <p:sldId id="265" r:id="rId27"/>
    <p:sldId id="269" r:id="rId28"/>
    <p:sldId id="313" r:id="rId29"/>
    <p:sldId id="292" r:id="rId30"/>
    <p:sldId id="281" r:id="rId31"/>
    <p:sldId id="271" r:id="rId32"/>
    <p:sldId id="261" r:id="rId33"/>
    <p:sldId id="301" r:id="rId34"/>
    <p:sldId id="302"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3992DB"/>
    <a:srgbClr val="005DA2"/>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5405" autoAdjust="0"/>
  </p:normalViewPr>
  <p:slideViewPr>
    <p:cSldViewPr>
      <p:cViewPr varScale="1">
        <p:scale>
          <a:sx n="150" d="100"/>
          <a:sy n="150" d="100"/>
        </p:scale>
        <p:origin x="690"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866"/>
            <a:ext cx="9144001" cy="514636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3.jpe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Time Will Tell.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cstate="print"/>
          <a:stretch>
            <a:fillRect/>
          </a:stretch>
        </p:blipFill>
        <p:spPr>
          <a:xfrm>
            <a:off x="9234781" y="0"/>
            <a:ext cx="336542" cy="336420"/>
          </a:xfrm>
          <a:prstGeom prst="rect">
            <a:avLst/>
          </a:prstGeom>
        </p:spPr>
      </p:pic>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43"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a:solidFill>
                  <a:schemeClr val="accent1"/>
                </a:solidFill>
                <a:latin typeface="微软雅黑" panose="020B0503020204020204" pitchFamily="34" charset="-122"/>
                <a:ea typeface="微软雅黑" panose="020B0503020204020204" pitchFamily="34" charset="-122"/>
              </a:rPr>
              <a:t>述职报告工作总结</a:t>
            </a:r>
            <a:r>
              <a:rPr lang="en-US" altLang="zh-CN" sz="3000" b="1" dirty="0">
                <a:solidFill>
                  <a:schemeClr val="accent1"/>
                </a:solidFill>
                <a:latin typeface="微软雅黑" panose="020B0503020204020204" pitchFamily="34" charset="-122"/>
                <a:ea typeface="微软雅黑" panose="020B0503020204020204" pitchFamily="34" charset="-122"/>
              </a:rPr>
              <a:t>PPT</a:t>
            </a:r>
            <a:r>
              <a:rPr lang="zh-CN" altLang="en-US" sz="3000" b="1" dirty="0">
                <a:solidFill>
                  <a:schemeClr val="accent1"/>
                </a:solidFill>
                <a:latin typeface="微软雅黑" panose="020B0503020204020204" pitchFamily="34" charset="-122"/>
                <a:ea typeface="微软雅黑" panose="020B0503020204020204" pitchFamily="34" charset="-122"/>
              </a:rPr>
              <a:t>模板</a:t>
            </a:r>
          </a:p>
        </p:txBody>
      </p:sp>
      <p:sp>
        <p:nvSpPr>
          <p:cNvPr id="44"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矩形 9"/>
          <p:cNvSpPr>
            <a:spLocks noChangeArrowheads="1"/>
          </p:cNvSpPr>
          <p:nvPr/>
        </p:nvSpPr>
        <p:spPr bwMode="auto">
          <a:xfrm>
            <a:off x="8763956" y="1898129"/>
            <a:ext cx="380044"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sp>
        <p:nvSpPr>
          <p:cNvPr id="48" name="矩形 47"/>
          <p:cNvSpPr/>
          <p:nvPr/>
        </p:nvSpPr>
        <p:spPr>
          <a:xfrm>
            <a:off x="6074295" y="738430"/>
            <a:ext cx="2568634" cy="1177235"/>
          </a:xfrm>
          <a:prstGeom prst="rect">
            <a:avLst/>
          </a:prstGeom>
        </p:spPr>
        <p:txBody>
          <a:bodyPr wrap="none" lIns="68571" tIns="34285" rIns="68571" bIns="34285">
            <a:spAutoFit/>
          </a:bodyPr>
          <a:lstStyle/>
          <a:p>
            <a:pPr algn="r"/>
            <a:r>
              <a:rPr lang="en-US" altLang="zh-CN" sz="7200" b="1" dirty="0">
                <a:solidFill>
                  <a:schemeClr val="accent1"/>
                </a:solidFill>
                <a:latin typeface="微软雅黑" panose="020B0503020204020204" pitchFamily="34" charset="-122"/>
                <a:ea typeface="微软雅黑" panose="020B0503020204020204" pitchFamily="34" charset="-122"/>
              </a:rPr>
              <a:t>20XX</a:t>
            </a:r>
          </a:p>
        </p:txBody>
      </p:sp>
      <p:grpSp>
        <p:nvGrpSpPr>
          <p:cNvPr id="49" name="组合 48"/>
          <p:cNvGrpSpPr/>
          <p:nvPr/>
        </p:nvGrpSpPr>
        <p:grpSpPr>
          <a:xfrm>
            <a:off x="8120850" y="3071925"/>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6824706" y="3072318"/>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472778" y="3071925"/>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5528562" y="3071925"/>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176634" y="307192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right)">
                                      <p:cBhvr>
                                        <p:cTn id="10" dur="500"/>
                                        <p:tgtEl>
                                          <p:spTgt spid="4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1000"/>
                                        <p:tgtEl>
                                          <p:spTgt spid="48"/>
                                        </p:tgtEl>
                                      </p:cBhvr>
                                    </p:animEffect>
                                    <p:anim calcmode="lin" valueType="num">
                                      <p:cBhvr>
                                        <p:cTn id="15" dur="1000" fill="hold"/>
                                        <p:tgtEl>
                                          <p:spTgt spid="48"/>
                                        </p:tgtEl>
                                        <p:attrNameLst>
                                          <p:attrName>ppt_x</p:attrName>
                                        </p:attrNameLst>
                                      </p:cBhvr>
                                      <p:tavLst>
                                        <p:tav tm="0">
                                          <p:val>
                                            <p:strVal val="#ppt_x"/>
                                          </p:val>
                                        </p:tav>
                                        <p:tav tm="100000">
                                          <p:val>
                                            <p:strVal val="#ppt_x"/>
                                          </p:val>
                                        </p:tav>
                                      </p:tavLst>
                                    </p:anim>
                                    <p:anim calcmode="lin" valueType="num">
                                      <p:cBhvr>
                                        <p:cTn id="16" dur="1000" fill="hold"/>
                                        <p:tgtEl>
                                          <p:spTgt spid="48"/>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43"/>
                                        </p:tgtEl>
                                        <p:attrNameLst>
                                          <p:attrName>ppt_y</p:attrName>
                                        </p:attrNameLst>
                                      </p:cBhvr>
                                      <p:tavLst>
                                        <p:tav tm="0">
                                          <p:val>
                                            <p:strVal val="#ppt_y"/>
                                          </p:val>
                                        </p:tav>
                                        <p:tav tm="100000">
                                          <p:val>
                                            <p:strVal val="#ppt_y"/>
                                          </p:val>
                                        </p:tav>
                                      </p:tavLst>
                                    </p:anim>
                                    <p:anim calcmode="lin" valueType="num">
                                      <p:cBhvr>
                                        <p:cTn id="22"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43"/>
                                        </p:tgtEl>
                                      </p:cBhvr>
                                    </p:animEffect>
                                  </p:childTnLst>
                                </p:cTn>
                              </p:par>
                            </p:childTnLst>
                          </p:cTn>
                        </p:par>
                        <p:par>
                          <p:cTn id="25" fill="hold">
                            <p:stCondLst>
                              <p:cond delay="2599"/>
                            </p:stCondLst>
                            <p:childTnLst>
                              <p:par>
                                <p:cTn id="26" presetID="22" presetClass="entr" presetSubtype="2" fill="hold"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right)">
                                      <p:cBhvr>
                                        <p:cTn id="28" dur="1000"/>
                                        <p:tgtEl>
                                          <p:spTgt spid="46"/>
                                        </p:tgtEl>
                                      </p:cBhvr>
                                    </p:animEffect>
                                  </p:childTnLst>
                                </p:cTn>
                              </p:par>
                            </p:childTnLst>
                          </p:cTn>
                        </p:par>
                        <p:par>
                          <p:cTn id="29" fill="hold">
                            <p:stCondLst>
                              <p:cond delay="3599"/>
                            </p:stCondLst>
                            <p:childTnLst>
                              <p:par>
                                <p:cTn id="30" presetID="53" presetClass="entr" presetSubtype="16" fill="hold" grpId="0" nodeType="afterEffect">
                                  <p:stCondLst>
                                    <p:cond delay="0"/>
                                  </p:stCondLst>
                                  <p:iterate type="lt">
                                    <p:tmPct val="7000"/>
                                  </p:iterate>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4904"/>
                            </p:stCondLst>
                            <p:childTnLst>
                              <p:par>
                                <p:cTn id="36" presetID="53" presetClass="entr" presetSubtype="16" fill="hold" nodeType="afterEffect">
                                  <p:stCondLst>
                                    <p:cond delay="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ppt_w</p:attrName>
                                        </p:attrNameLst>
                                      </p:cBhvr>
                                      <p:tavLst>
                                        <p:tav tm="0">
                                          <p:val>
                                            <p:fltVal val="0"/>
                                          </p:val>
                                        </p:tav>
                                        <p:tav tm="100000">
                                          <p:val>
                                            <p:strVal val="#ppt_w"/>
                                          </p:val>
                                        </p:tav>
                                      </p:tavLst>
                                    </p:anim>
                                    <p:anim calcmode="lin" valueType="num">
                                      <p:cBhvr>
                                        <p:cTn id="39" dur="500" fill="hold"/>
                                        <p:tgtEl>
                                          <p:spTgt spid="58"/>
                                        </p:tgtEl>
                                        <p:attrNameLst>
                                          <p:attrName>ppt_h</p:attrName>
                                        </p:attrNameLst>
                                      </p:cBhvr>
                                      <p:tavLst>
                                        <p:tav tm="0">
                                          <p:val>
                                            <p:fltVal val="0"/>
                                          </p:val>
                                        </p:tav>
                                        <p:tav tm="100000">
                                          <p:val>
                                            <p:strVal val="#ppt_h"/>
                                          </p:val>
                                        </p:tav>
                                      </p:tavLst>
                                    </p:anim>
                                    <p:animEffect transition="in" filter="fade">
                                      <p:cBhvr>
                                        <p:cTn id="40" dur="500"/>
                                        <p:tgtEl>
                                          <p:spTgt spid="58"/>
                                        </p:tgtEl>
                                      </p:cBhvr>
                                    </p:animEffect>
                                  </p:childTnLst>
                                </p:cTn>
                              </p:par>
                              <p:par>
                                <p:cTn id="41" presetID="53" presetClass="entr" presetSubtype="16" fill="hold" nodeType="withEffect">
                                  <p:stCondLst>
                                    <p:cond delay="20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53" presetClass="entr" presetSubtype="16" fill="hold" nodeType="withEffect">
                                  <p:stCondLst>
                                    <p:cond delay="400"/>
                                  </p:stCondLst>
                                  <p:childTnLst>
                                    <p:set>
                                      <p:cBhvr>
                                        <p:cTn id="47" dur="1" fill="hold">
                                          <p:stCondLst>
                                            <p:cond delay="0"/>
                                          </p:stCondLst>
                                        </p:cTn>
                                        <p:tgtEl>
                                          <p:spTgt spid="52"/>
                                        </p:tgtEl>
                                        <p:attrNameLst>
                                          <p:attrName>style.visibility</p:attrName>
                                        </p:attrNameLst>
                                      </p:cBhvr>
                                      <p:to>
                                        <p:strVal val="visible"/>
                                      </p:to>
                                    </p:set>
                                    <p:anim calcmode="lin" valueType="num">
                                      <p:cBhvr>
                                        <p:cTn id="48" dur="500" fill="hold"/>
                                        <p:tgtEl>
                                          <p:spTgt spid="52"/>
                                        </p:tgtEl>
                                        <p:attrNameLst>
                                          <p:attrName>ppt_w</p:attrName>
                                        </p:attrNameLst>
                                      </p:cBhvr>
                                      <p:tavLst>
                                        <p:tav tm="0">
                                          <p:val>
                                            <p:fltVal val="0"/>
                                          </p:val>
                                        </p:tav>
                                        <p:tav tm="100000">
                                          <p:val>
                                            <p:strVal val="#ppt_w"/>
                                          </p:val>
                                        </p:tav>
                                      </p:tavLst>
                                    </p:anim>
                                    <p:anim calcmode="lin" valueType="num">
                                      <p:cBhvr>
                                        <p:cTn id="49" dur="500" fill="hold"/>
                                        <p:tgtEl>
                                          <p:spTgt spid="52"/>
                                        </p:tgtEl>
                                        <p:attrNameLst>
                                          <p:attrName>ppt_h</p:attrName>
                                        </p:attrNameLst>
                                      </p:cBhvr>
                                      <p:tavLst>
                                        <p:tav tm="0">
                                          <p:val>
                                            <p:fltVal val="0"/>
                                          </p:val>
                                        </p:tav>
                                        <p:tav tm="100000">
                                          <p:val>
                                            <p:strVal val="#ppt_h"/>
                                          </p:val>
                                        </p:tav>
                                      </p:tavLst>
                                    </p:anim>
                                    <p:animEffect transition="in" filter="fade">
                                      <p:cBhvr>
                                        <p:cTn id="50" dur="500"/>
                                        <p:tgtEl>
                                          <p:spTgt spid="52"/>
                                        </p:tgtEl>
                                      </p:cBhvr>
                                    </p:animEffect>
                                  </p:childTnLst>
                                </p:cTn>
                              </p:par>
                              <p:par>
                                <p:cTn id="51" presetID="53" presetClass="entr" presetSubtype="16" fill="hold" nodeType="withEffect">
                                  <p:stCondLst>
                                    <p:cond delay="600"/>
                                  </p:stCondLst>
                                  <p:childTnLst>
                                    <p:set>
                                      <p:cBhvr>
                                        <p:cTn id="52" dur="1" fill="hold">
                                          <p:stCondLst>
                                            <p:cond delay="0"/>
                                          </p:stCondLst>
                                        </p:cTn>
                                        <p:tgtEl>
                                          <p:spTgt spid="55"/>
                                        </p:tgtEl>
                                        <p:attrNameLst>
                                          <p:attrName>style.visibility</p:attrName>
                                        </p:attrNameLst>
                                      </p:cBhvr>
                                      <p:to>
                                        <p:strVal val="visible"/>
                                      </p:to>
                                    </p:set>
                                    <p:anim calcmode="lin" valueType="num">
                                      <p:cBhvr>
                                        <p:cTn id="53" dur="500" fill="hold"/>
                                        <p:tgtEl>
                                          <p:spTgt spid="55"/>
                                        </p:tgtEl>
                                        <p:attrNameLst>
                                          <p:attrName>ppt_w</p:attrName>
                                        </p:attrNameLst>
                                      </p:cBhvr>
                                      <p:tavLst>
                                        <p:tav tm="0">
                                          <p:val>
                                            <p:fltVal val="0"/>
                                          </p:val>
                                        </p:tav>
                                        <p:tav tm="100000">
                                          <p:val>
                                            <p:strVal val="#ppt_w"/>
                                          </p:val>
                                        </p:tav>
                                      </p:tavLst>
                                    </p:anim>
                                    <p:anim calcmode="lin" valueType="num">
                                      <p:cBhvr>
                                        <p:cTn id="54" dur="500" fill="hold"/>
                                        <p:tgtEl>
                                          <p:spTgt spid="55"/>
                                        </p:tgtEl>
                                        <p:attrNameLst>
                                          <p:attrName>ppt_h</p:attrName>
                                        </p:attrNameLst>
                                      </p:cBhvr>
                                      <p:tavLst>
                                        <p:tav tm="0">
                                          <p:val>
                                            <p:fltVal val="0"/>
                                          </p:val>
                                        </p:tav>
                                        <p:tav tm="100000">
                                          <p:val>
                                            <p:strVal val="#ppt_h"/>
                                          </p:val>
                                        </p:tav>
                                      </p:tavLst>
                                    </p:anim>
                                    <p:animEffect transition="in" filter="fade">
                                      <p:cBhvr>
                                        <p:cTn id="55" dur="500"/>
                                        <p:tgtEl>
                                          <p:spTgt spid="55"/>
                                        </p:tgtEl>
                                      </p:cBhvr>
                                    </p:animEffect>
                                  </p:childTnLst>
                                </p:cTn>
                              </p:par>
                              <p:par>
                                <p:cTn id="56" presetID="53" presetClass="entr" presetSubtype="16" fill="hold" nodeType="withEffect">
                                  <p:stCondLst>
                                    <p:cond delay="80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1" repeatCount="indefinite" fill="remove" display="0">
                  <p:stCondLst>
                    <p:cond delay="indefinite"/>
                  </p:stCondLst>
                  <p:endCondLst>
                    <p:cond evt="onStopAudio" delay="0">
                      <p:tgtEl>
                        <p:sldTgt/>
                      </p:tgtEl>
                    </p:cond>
                  </p:endCondLst>
                </p:cTn>
                <p:tgtEl>
                  <p:spTgt spid="26"/>
                </p:tgtEl>
              </p:cMediaNode>
            </p:audio>
          </p:childTnLst>
        </p:cTn>
      </p:par>
    </p:tnLst>
    <p:bldLst>
      <p:bldP spid="43" grpId="0" autoUpdateAnimBg="0"/>
      <p:bldP spid="44" grpId="0"/>
      <p:bldP spid="47" grpId="0" animBg="1" autoUpdateAnimBg="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02</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a:latin typeface="微软雅黑" panose="020B0503020204020204" pitchFamily="34" charset="-122"/>
                <a:ea typeface="微软雅黑" panose="020B0503020204020204" pitchFamily="34" charset="-122"/>
              </a:rPr>
              <a:t>添加内容</a:t>
            </a: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p:nvPr/>
        </p:nvGrpSpPr>
        <p:grpSpPr bwMode="auto">
          <a:xfrm>
            <a:off x="395641" y="986284"/>
            <a:ext cx="4453517" cy="3745706"/>
            <a:chOff x="720" y="839"/>
            <a:chExt cx="3740" cy="3146"/>
          </a:xfrm>
          <a:solidFill>
            <a:schemeClr val="accent1"/>
          </a:solidFill>
        </p:grpSpPr>
        <p:sp>
          <p:nvSpPr>
            <p:cNvPr id="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a:p>
          </p:txBody>
        </p:sp>
        <p:sp>
          <p:nvSpPr>
            <p:cNvPr id="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a:p>
          </p:txBody>
        </p:sp>
        <p:sp>
          <p:nvSpPr>
            <p:cNvPr id="1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a:p>
          </p:txBody>
        </p:sp>
        <p:sp>
          <p:nvSpPr>
            <p:cNvPr id="1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a:p>
          </p:txBody>
        </p:sp>
        <p:sp>
          <p:nvSpPr>
            <p:cNvPr id="1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a:p>
          </p:txBody>
        </p:sp>
        <p:sp>
          <p:nvSpPr>
            <p:cNvPr id="1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a:p>
          </p:txBody>
        </p:sp>
        <p:sp>
          <p:nvSpPr>
            <p:cNvPr id="1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a:p>
          </p:txBody>
        </p:sp>
        <p:sp>
          <p:nvSpPr>
            <p:cNvPr id="1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a:p>
          </p:txBody>
        </p:sp>
        <p:sp>
          <p:nvSpPr>
            <p:cNvPr id="1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a:p>
          </p:txBody>
        </p:sp>
        <p:sp>
          <p:nvSpPr>
            <p:cNvPr id="1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a:p>
          </p:txBody>
        </p:sp>
        <p:sp>
          <p:nvSpPr>
            <p:cNvPr id="1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a:p>
          </p:txBody>
        </p:sp>
        <p:sp>
          <p:nvSpPr>
            <p:cNvPr id="1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a:p>
          </p:txBody>
        </p:sp>
        <p:sp>
          <p:nvSpPr>
            <p:cNvPr id="2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a:p>
          </p:txBody>
        </p:sp>
        <p:sp>
          <p:nvSpPr>
            <p:cNvPr id="2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a:p>
          </p:txBody>
        </p:sp>
        <p:sp>
          <p:nvSpPr>
            <p:cNvPr id="2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a:p>
          </p:txBody>
        </p:sp>
        <p:sp>
          <p:nvSpPr>
            <p:cNvPr id="2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a:p>
          </p:txBody>
        </p:sp>
        <p:sp>
          <p:nvSpPr>
            <p:cNvPr id="2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a:p>
          </p:txBody>
        </p:sp>
        <p:sp>
          <p:nvSpPr>
            <p:cNvPr id="2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a:p>
          </p:txBody>
        </p:sp>
        <p:sp>
          <p:nvSpPr>
            <p:cNvPr id="2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a:p>
          </p:txBody>
        </p:sp>
        <p:sp>
          <p:nvSpPr>
            <p:cNvPr id="2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a:p>
          </p:txBody>
        </p:sp>
        <p:sp>
          <p:nvSpPr>
            <p:cNvPr id="2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a:p>
          </p:txBody>
        </p:sp>
        <p:sp>
          <p:nvSpPr>
            <p:cNvPr id="2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a:p>
          </p:txBody>
        </p:sp>
        <p:sp>
          <p:nvSpPr>
            <p:cNvPr id="3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a:p>
          </p:txBody>
        </p:sp>
        <p:sp>
          <p:nvSpPr>
            <p:cNvPr id="3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a:p>
          </p:txBody>
        </p:sp>
        <p:sp>
          <p:nvSpPr>
            <p:cNvPr id="3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a:p>
          </p:txBody>
        </p:sp>
        <p:sp>
          <p:nvSpPr>
            <p:cNvPr id="3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a:p>
          </p:txBody>
        </p:sp>
        <p:sp>
          <p:nvSpPr>
            <p:cNvPr id="3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a:p>
          </p:txBody>
        </p:sp>
        <p:sp>
          <p:nvSpPr>
            <p:cNvPr id="3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a:p>
          </p:txBody>
        </p:sp>
        <p:sp>
          <p:nvSpPr>
            <p:cNvPr id="3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a:p>
          </p:txBody>
        </p:sp>
        <p:sp>
          <p:nvSpPr>
            <p:cNvPr id="3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a:p>
          </p:txBody>
        </p:sp>
        <p:sp>
          <p:nvSpPr>
            <p:cNvPr id="3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a:p>
          </p:txBody>
        </p:sp>
        <p:sp>
          <p:nvSpPr>
            <p:cNvPr id="3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a:p>
          </p:txBody>
        </p:sp>
        <p:sp>
          <p:nvSpPr>
            <p:cNvPr id="4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a:p>
          </p:txBody>
        </p:sp>
        <p:sp>
          <p:nvSpPr>
            <p:cNvPr id="4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a:p>
          </p:txBody>
        </p:sp>
        <p:sp>
          <p:nvSpPr>
            <p:cNvPr id="4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a:p>
          </p:txBody>
        </p:sp>
        <p:sp>
          <p:nvSpPr>
            <p:cNvPr id="4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a:p>
          </p:txBody>
        </p:sp>
        <p:sp>
          <p:nvSpPr>
            <p:cNvPr id="4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a:p>
          </p:txBody>
        </p:sp>
        <p:sp>
          <p:nvSpPr>
            <p:cNvPr id="4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a:p>
          </p:txBody>
        </p:sp>
        <p:sp>
          <p:nvSpPr>
            <p:cNvPr id="4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a:p>
          </p:txBody>
        </p:sp>
        <p:sp>
          <p:nvSpPr>
            <p:cNvPr id="4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a:p>
          </p:txBody>
        </p:sp>
        <p:sp>
          <p:nvSpPr>
            <p:cNvPr id="48"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a:p>
          </p:txBody>
        </p:sp>
        <p:sp>
          <p:nvSpPr>
            <p:cNvPr id="49"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a:p>
          </p:txBody>
        </p:sp>
        <p:sp>
          <p:nvSpPr>
            <p:cNvPr id="5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a:p>
          </p:txBody>
        </p:sp>
        <p:sp>
          <p:nvSpPr>
            <p:cNvPr id="5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a:p>
          </p:txBody>
        </p:sp>
        <p:sp>
          <p:nvSpPr>
            <p:cNvPr id="5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a:p>
          </p:txBody>
        </p:sp>
        <p:sp>
          <p:nvSpPr>
            <p:cNvPr id="5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a:p>
          </p:txBody>
        </p:sp>
        <p:sp>
          <p:nvSpPr>
            <p:cNvPr id="5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a:p>
          </p:txBody>
        </p:sp>
        <p:sp>
          <p:nvSpPr>
            <p:cNvPr id="5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a:p>
          </p:txBody>
        </p:sp>
        <p:sp>
          <p:nvSpPr>
            <p:cNvPr id="5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a:p>
          </p:txBody>
        </p:sp>
        <p:sp>
          <p:nvSpPr>
            <p:cNvPr id="5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a:p>
          </p:txBody>
        </p:sp>
        <p:sp>
          <p:nvSpPr>
            <p:cNvPr id="5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a:p>
          </p:txBody>
        </p:sp>
        <p:sp>
          <p:nvSpPr>
            <p:cNvPr id="5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a:p>
          </p:txBody>
        </p:sp>
        <p:sp>
          <p:nvSpPr>
            <p:cNvPr id="6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a:p>
          </p:txBody>
        </p:sp>
        <p:sp>
          <p:nvSpPr>
            <p:cNvPr id="6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a:p>
          </p:txBody>
        </p:sp>
        <p:sp>
          <p:nvSpPr>
            <p:cNvPr id="6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a:p>
          </p:txBody>
        </p:sp>
        <p:sp>
          <p:nvSpPr>
            <p:cNvPr id="6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a:p>
          </p:txBody>
        </p:sp>
        <p:sp>
          <p:nvSpPr>
            <p:cNvPr id="6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a:p>
          </p:txBody>
        </p:sp>
        <p:sp>
          <p:nvSpPr>
            <p:cNvPr id="6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a:p>
          </p:txBody>
        </p:sp>
        <p:sp>
          <p:nvSpPr>
            <p:cNvPr id="6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a:p>
          </p:txBody>
        </p:sp>
        <p:sp>
          <p:nvSpPr>
            <p:cNvPr id="6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a:p>
          </p:txBody>
        </p:sp>
        <p:sp>
          <p:nvSpPr>
            <p:cNvPr id="6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a:p>
          </p:txBody>
        </p:sp>
        <p:sp>
          <p:nvSpPr>
            <p:cNvPr id="6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a:p>
          </p:txBody>
        </p:sp>
      </p:grpSp>
      <p:sp>
        <p:nvSpPr>
          <p:cNvPr id="70" name="Freeform 78"/>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1" name="Freeform 92"/>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2" name="Freeform 100"/>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3" name="Freeform 82"/>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8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39752" y="3921318"/>
            <a:ext cx="1746277" cy="723018"/>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p:nvPr/>
        </p:nvSpPr>
        <p:spPr>
          <a:xfrm>
            <a:off x="576268" y="992379"/>
            <a:ext cx="8062181" cy="64326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p:nvPr/>
        </p:nvSpPr>
        <p:spPr>
          <a:xfrm>
            <a:off x="763925"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p:nvPr/>
        </p:nvSpPr>
        <p:spPr>
          <a:xfrm>
            <a:off x="789961"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p:nvPr/>
        </p:nvSpPr>
        <p:spPr>
          <a:xfrm>
            <a:off x="691130"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p:nvPr/>
        </p:nvSpPr>
        <p:spPr>
          <a:xfrm>
            <a:off x="2106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1" name="Text Placeholder 4"/>
          <p:cNvSpPr txBox="1"/>
          <p:nvPr/>
        </p:nvSpPr>
        <p:spPr>
          <a:xfrm>
            <a:off x="2132892"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p:nvPr/>
        </p:nvSpPr>
        <p:spPr>
          <a:xfrm>
            <a:off x="2034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p:nvPr/>
        </p:nvSpPr>
        <p:spPr>
          <a:xfrm>
            <a:off x="3443362"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p:nvPr/>
        </p:nvSpPr>
        <p:spPr>
          <a:xfrm>
            <a:off x="3469398"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p:nvPr/>
        </p:nvSpPr>
        <p:spPr>
          <a:xfrm>
            <a:off x="3370566"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p:nvPr/>
        </p:nvSpPr>
        <p:spPr>
          <a:xfrm>
            <a:off x="4792719"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p:nvPr/>
        </p:nvSpPr>
        <p:spPr>
          <a:xfrm>
            <a:off x="4818754"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p:nvPr/>
        </p:nvSpPr>
        <p:spPr>
          <a:xfrm>
            <a:off x="4719923"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p:nvPr/>
        </p:nvSpPr>
        <p:spPr>
          <a:xfrm>
            <a:off x="6142076"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p:nvPr/>
        </p:nvSpPr>
        <p:spPr>
          <a:xfrm>
            <a:off x="6168110"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p:nvPr/>
        </p:nvSpPr>
        <p:spPr>
          <a:xfrm>
            <a:off x="6069279"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p:nvPr/>
        </p:nvSpPr>
        <p:spPr>
          <a:xfrm>
            <a:off x="7497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p:nvPr/>
        </p:nvSpPr>
        <p:spPr>
          <a:xfrm>
            <a:off x="7523893"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p:nvPr/>
        </p:nvSpPr>
        <p:spPr>
          <a:xfrm>
            <a:off x="7425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03</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3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8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3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3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8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3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5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6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accent1"/>
                </a:solidFill>
                <a:latin typeface="微软雅黑" panose="020B0503020204020204" pitchFamily="34" charset="-122"/>
                <a:ea typeface="微软雅黑" panose="020B0503020204020204" pitchFamily="34" charset="-122"/>
              </a:rPr>
              <a:t>前言</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832648" cy="1915911"/>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100"/>
                                        <p:tgtEl>
                                          <p:spTgt spid="5"/>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5"/>
                                        </p:tgtEl>
                                      </p:cBhvr>
                                      <p:to x="80000" y="100000"/>
                                    </p:animScale>
                                    <p:anim by="(#ppt_w*0.10)" calcmode="lin" valueType="num">
                                      <p:cBhvr>
                                        <p:cTn id="53" dur="50" autoRev="1" fill="hold">
                                          <p:stCondLst>
                                            <p:cond delay="0"/>
                                          </p:stCondLst>
                                        </p:cTn>
                                        <p:tgtEl>
                                          <p:spTgt spid="5"/>
                                        </p:tgtEl>
                                        <p:attrNameLst>
                                          <p:attrName>ppt_x</p:attrName>
                                        </p:attrNameLst>
                                      </p:cBhvr>
                                    </p:anim>
                                    <p:anim by="(-#ppt_w*0.10)" calcmode="lin" valueType="num">
                                      <p:cBhvr>
                                        <p:cTn id="54" dur="50" autoRev="1" fill="hold">
                                          <p:stCondLst>
                                            <p:cond delay="0"/>
                                          </p:stCondLst>
                                        </p:cTn>
                                        <p:tgtEl>
                                          <p:spTgt spid="5"/>
                                        </p:tgtEl>
                                        <p:attrNameLst>
                                          <p:attrName>ppt_y</p:attrName>
                                        </p:attrNameLst>
                                      </p:cBhvr>
                                    </p:anim>
                                    <p:animRot by="-480000">
                                      <p:cBhvr>
                                        <p:cTn id="55"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850"/>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28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33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38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3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48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04</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5"/>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6"/>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矩形 7"/>
          <p:cNvSpPr>
            <a:spLocks noChangeArrowheads="1"/>
          </p:cNvSpPr>
          <p:nvPr/>
        </p:nvSpPr>
        <p:spPr bwMode="auto">
          <a:xfrm>
            <a:off x="4303713" y="1830537"/>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50" y="2514749"/>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654574"/>
            <a:ext cx="357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3571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sz="2800">
                <a:solidFill>
                  <a:schemeClr val="bg1"/>
                </a:solidFill>
                <a:latin typeface="Swiss911 UCm BT" pitchFamily="2" charset="0"/>
                <a:sym typeface="Swiss911 UCm BT" pitchFamily="2" charset="0"/>
              </a:rPr>
              <a:t>05</a:t>
            </a:r>
            <a:endParaRPr lang="zh-CN" altLang="en-US" sz="280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136650" y="1881337"/>
            <a:ext cx="21082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
        <p:nvSpPr>
          <p:cNvPr id="4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1" y="1651830"/>
            <a:ext cx="9144000" cy="1814777"/>
            <a:chOff x="170694" y="177982"/>
            <a:chExt cx="3936003"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3"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05</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10" name="组合 9"/>
          <p:cNvGrpSpPr/>
          <p:nvPr/>
        </p:nvGrpSpPr>
        <p:grpSpPr>
          <a:xfrm>
            <a:off x="5940152" y="1274820"/>
            <a:ext cx="432048" cy="432834"/>
            <a:chOff x="6084168" y="1274820"/>
            <a:chExt cx="432048" cy="432834"/>
          </a:xfrm>
        </p:grpSpPr>
        <p:sp>
          <p:nvSpPr>
            <p:cNvPr id="1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3" name="组合 12"/>
          <p:cNvGrpSpPr/>
          <p:nvPr/>
        </p:nvGrpSpPr>
        <p:grpSpPr>
          <a:xfrm>
            <a:off x="4644008" y="1275213"/>
            <a:ext cx="432048" cy="432048"/>
            <a:chOff x="4788024" y="1275213"/>
            <a:chExt cx="432048" cy="432048"/>
          </a:xfrm>
        </p:grpSpPr>
        <p:sp>
          <p:nvSpPr>
            <p:cNvPr id="1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6" name="组合 15"/>
          <p:cNvGrpSpPr/>
          <p:nvPr/>
        </p:nvGrpSpPr>
        <p:grpSpPr>
          <a:xfrm>
            <a:off x="5292080" y="1274820"/>
            <a:ext cx="432833" cy="432834"/>
            <a:chOff x="5436096" y="1274820"/>
            <a:chExt cx="432833" cy="432834"/>
          </a:xfrm>
        </p:grpSpPr>
        <p:sp>
          <p:nvSpPr>
            <p:cNvPr id="17"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19" name="组合 18"/>
          <p:cNvGrpSpPr/>
          <p:nvPr/>
        </p:nvGrpSpPr>
        <p:grpSpPr>
          <a:xfrm>
            <a:off x="3347864" y="1274820"/>
            <a:ext cx="432833" cy="432834"/>
            <a:chOff x="3491880" y="1274820"/>
            <a:chExt cx="432833" cy="432834"/>
          </a:xfrm>
        </p:grpSpPr>
        <p:sp>
          <p:nvSpPr>
            <p:cNvPr id="2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2" name="组合 21"/>
          <p:cNvGrpSpPr/>
          <p:nvPr/>
        </p:nvGrpSpPr>
        <p:grpSpPr>
          <a:xfrm>
            <a:off x="3995936" y="1274820"/>
            <a:ext cx="432833" cy="432834"/>
            <a:chOff x="4139952" y="1274820"/>
            <a:chExt cx="432833" cy="432834"/>
          </a:xfrm>
        </p:grpSpPr>
        <p:sp>
          <p:nvSpPr>
            <p:cNvPr id="23"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4"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2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40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par>
                                <p:cTn id="25" presetID="53" presetClass="entr" presetSubtype="16" fill="hold" nodeType="withEffect">
                                  <p:stCondLst>
                                    <p:cond delay="60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par>
                                <p:cTn id="30" presetID="53" presetClass="entr" presetSubtype="16" fill="hold" nodeType="withEffect">
                                  <p:stCondLst>
                                    <p:cond delay="8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2" name="组合 53"/>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3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23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8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38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43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53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5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19"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5"/>
          <p:cNvSpPr txBox="1"/>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dirty="0">
                <a:solidFill>
                  <a:srgbClr val="FCFCFC"/>
                </a:solidFill>
                <a:latin typeface="微软雅黑" panose="020B0503020204020204" pitchFamily="34" charset="-122"/>
                <a:ea typeface="微软雅黑" panose="020B0503020204020204" pitchFamily="34" charset="-122"/>
              </a:rPr>
              <a:t>Q1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a:solidFill>
                  <a:srgbClr val="FCFCFC"/>
                </a:solidFill>
                <a:latin typeface="微软雅黑" panose="020B0503020204020204" pitchFamily="34" charset="-122"/>
                <a:ea typeface="微软雅黑" panose="020B0503020204020204" pitchFamily="34" charset="-122"/>
              </a:rPr>
              <a:t> ?</a:t>
            </a:r>
          </a:p>
        </p:txBody>
      </p:sp>
      <p:sp>
        <p:nvSpPr>
          <p:cNvPr id="9" name="Text Placeholder 5"/>
          <p:cNvSpPr txBox="1"/>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Q3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Q2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23018"/>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 Placeholder 4"/>
          <p:cNvSpPr txBox="1"/>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 Placeholder 4"/>
          <p:cNvSpPr txBox="1"/>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85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28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43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75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75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7699"/>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9144001" cy="5143500"/>
          </a:xfrm>
          <a:prstGeom prst="rect">
            <a:avLst/>
          </a:prstGeom>
        </p:spPr>
      </p:pic>
      <p:sp>
        <p:nvSpPr>
          <p:cNvPr id="11" name="Rectangle 3"/>
          <p:cNvSpPr txBox="1">
            <a:spLocks noChangeArrowheads="1"/>
          </p:cNvSpPr>
          <p:nvPr/>
        </p:nvSpPr>
        <p:spPr>
          <a:xfrm>
            <a:off x="3491880" y="190103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200" b="1" dirty="0">
                <a:solidFill>
                  <a:schemeClr val="accent1"/>
                </a:solidFill>
                <a:latin typeface="微软雅黑" panose="020B0503020204020204" pitchFamily="34" charset="-122"/>
                <a:ea typeface="微软雅黑" panose="020B0503020204020204" pitchFamily="34" charset="-122"/>
              </a:rPr>
              <a:t>汇报完毕 感谢观看</a:t>
            </a:r>
          </a:p>
        </p:txBody>
      </p:sp>
      <p:sp>
        <p:nvSpPr>
          <p:cNvPr id="12"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rPr>
              <a:t>PPT</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模板</a:t>
            </a:r>
          </a:p>
        </p:txBody>
      </p:sp>
      <p:cxnSp>
        <p:nvCxnSpPr>
          <p:cNvPr id="13"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矩形 9"/>
          <p:cNvSpPr>
            <a:spLocks noChangeArrowheads="1"/>
          </p:cNvSpPr>
          <p:nvPr/>
        </p:nvSpPr>
        <p:spPr bwMode="auto">
          <a:xfrm>
            <a:off x="8727444" y="1898129"/>
            <a:ext cx="416556" cy="1609725"/>
          </a:xfrm>
          <a:prstGeom prst="rect">
            <a:avLst/>
          </a:prstGeom>
          <a:solidFill>
            <a:schemeClr val="accent1"/>
          </a:solidFill>
          <a:ln>
            <a:noFill/>
          </a:ln>
        </p:spPr>
        <p:txBody>
          <a:bodyPr lIns="68557" tIns="34279" rIns="68557" bIns="34279"/>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120850" y="3071925"/>
            <a:ext cx="432048" cy="432834"/>
            <a:chOff x="6084168" y="1274820"/>
            <a:chExt cx="432048" cy="432834"/>
          </a:xfrm>
        </p:grpSpPr>
        <p:sp>
          <p:nvSpPr>
            <p:cNvPr id="2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7" name="组合 26"/>
          <p:cNvGrpSpPr/>
          <p:nvPr/>
        </p:nvGrpSpPr>
        <p:grpSpPr>
          <a:xfrm>
            <a:off x="6824706" y="3072318"/>
            <a:ext cx="432048" cy="432048"/>
            <a:chOff x="4788024" y="1275213"/>
            <a:chExt cx="432048" cy="432048"/>
          </a:xfrm>
        </p:grpSpPr>
        <p:sp>
          <p:nvSpPr>
            <p:cNvPr id="2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0" name="组合 29"/>
          <p:cNvGrpSpPr/>
          <p:nvPr/>
        </p:nvGrpSpPr>
        <p:grpSpPr>
          <a:xfrm>
            <a:off x="7472778" y="3071925"/>
            <a:ext cx="432833" cy="432834"/>
            <a:chOff x="5436096" y="1274820"/>
            <a:chExt cx="432833" cy="432834"/>
          </a:xfrm>
        </p:grpSpPr>
        <p:sp>
          <p:nvSpPr>
            <p:cNvPr id="3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5528562" y="3071925"/>
            <a:ext cx="432833" cy="432834"/>
            <a:chOff x="3491880" y="1274820"/>
            <a:chExt cx="432833" cy="432834"/>
          </a:xfrm>
        </p:grpSpPr>
        <p:sp>
          <p:nvSpPr>
            <p:cNvPr id="34"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6176634" y="3071925"/>
            <a:ext cx="432833" cy="432834"/>
            <a:chOff x="4139952" y="1274820"/>
            <a:chExt cx="432833" cy="432834"/>
          </a:xfrm>
        </p:grpSpPr>
        <p:sp>
          <p:nvSpPr>
            <p:cNvPr id="37"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11"/>
                                        </p:tgtEl>
                                        <p:attrNameLst>
                                          <p:attrName>ppt_y</p:attrName>
                                        </p:attrNameLst>
                                      </p:cBhvr>
                                      <p:tavLst>
                                        <p:tav tm="0">
                                          <p:val>
                                            <p:strVal val="#ppt_y"/>
                                          </p:val>
                                        </p:tav>
                                        <p:tav tm="100000">
                                          <p:val>
                                            <p:strVal val="#ppt_y"/>
                                          </p:val>
                                        </p:tav>
                                      </p:tavLst>
                                    </p:anim>
                                    <p:anim calcmode="lin" valueType="num">
                                      <p:cBhvr>
                                        <p:cTn id="1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11"/>
                                        </p:tgtEl>
                                      </p:cBhvr>
                                    </p:animEffect>
                                  </p:childTnLst>
                                </p:cTn>
                              </p:par>
                            </p:childTnLst>
                          </p:cTn>
                        </p:par>
                        <p:par>
                          <p:cTn id="16" fill="hold">
                            <p:stCondLst>
                              <p:cond delay="1399"/>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par>
                          <p:cTn id="20" fill="hold">
                            <p:stCondLst>
                              <p:cond delay="2399"/>
                            </p:stCondLst>
                            <p:childTnLst>
                              <p:par>
                                <p:cTn id="21" presetID="53" presetClass="entr" presetSubtype="16" fill="hold" grpId="0" nodeType="afterEffect">
                                  <p:stCondLst>
                                    <p:cond delay="0"/>
                                  </p:stCondLst>
                                  <p:iterate type="lt">
                                    <p:tmPct val="7000"/>
                                  </p:iterate>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childTnLst>
                          </p:cTn>
                        </p:par>
                        <p:par>
                          <p:cTn id="26" fill="hold">
                            <p:stCondLst>
                              <p:cond delay="3704"/>
                            </p:stCondLst>
                            <p:childTnLst>
                              <p:par>
                                <p:cTn id="27" presetID="53" presetClass="entr" presetSubtype="16"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childTnLst>
                                </p:cTn>
                              </p:par>
                              <p:par>
                                <p:cTn id="32" presetID="53" presetClass="entr" presetSubtype="16" fill="hold" nodeType="withEffect">
                                  <p:stCondLst>
                                    <p:cond delay="20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childTnLst>
                                </p:cTn>
                              </p:par>
                              <p:par>
                                <p:cTn id="37" presetID="53" presetClass="entr" presetSubtype="16" fill="hold" nodeType="withEffect">
                                  <p:stCondLst>
                                    <p:cond delay="40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16" fill="hold" nodeType="withEffect">
                                  <p:stCondLst>
                                    <p:cond delay="600"/>
                                  </p:stCondLst>
                                  <p:childTnLst>
                                    <p:set>
                                      <p:cBhvr>
                                        <p:cTn id="43" dur="1" fill="hold">
                                          <p:stCondLst>
                                            <p:cond delay="0"/>
                                          </p:stCondLst>
                                        </p:cTn>
                                        <p:tgtEl>
                                          <p:spTgt spid="30"/>
                                        </p:tgtEl>
                                        <p:attrNameLst>
                                          <p:attrName>style.visibility</p:attrName>
                                        </p:attrNameLst>
                                      </p:cBhvr>
                                      <p:to>
                                        <p:strVal val="visible"/>
                                      </p:to>
                                    </p:set>
                                    <p:anim calcmode="lin" valueType="num">
                                      <p:cBhvr>
                                        <p:cTn id="44" dur="500" fill="hold"/>
                                        <p:tgtEl>
                                          <p:spTgt spid="30"/>
                                        </p:tgtEl>
                                        <p:attrNameLst>
                                          <p:attrName>ppt_w</p:attrName>
                                        </p:attrNameLst>
                                      </p:cBhvr>
                                      <p:tavLst>
                                        <p:tav tm="0">
                                          <p:val>
                                            <p:fltVal val="0"/>
                                          </p:val>
                                        </p:tav>
                                        <p:tav tm="100000">
                                          <p:val>
                                            <p:strVal val="#ppt_w"/>
                                          </p:val>
                                        </p:tav>
                                      </p:tavLst>
                                    </p:anim>
                                    <p:anim calcmode="lin" valueType="num">
                                      <p:cBhvr>
                                        <p:cTn id="45" dur="500" fill="hold"/>
                                        <p:tgtEl>
                                          <p:spTgt spid="30"/>
                                        </p:tgtEl>
                                        <p:attrNameLst>
                                          <p:attrName>ppt_h</p:attrName>
                                        </p:attrNameLst>
                                      </p:cBhvr>
                                      <p:tavLst>
                                        <p:tav tm="0">
                                          <p:val>
                                            <p:fltVal val="0"/>
                                          </p:val>
                                        </p:tav>
                                        <p:tav tm="100000">
                                          <p:val>
                                            <p:strVal val="#ppt_h"/>
                                          </p:val>
                                        </p:tav>
                                      </p:tavLst>
                                    </p:anim>
                                    <p:animEffect transition="in" filter="fade">
                                      <p:cBhvr>
                                        <p:cTn id="46" dur="500"/>
                                        <p:tgtEl>
                                          <p:spTgt spid="30"/>
                                        </p:tgtEl>
                                      </p:cBhvr>
                                    </p:animEffect>
                                  </p:childTnLst>
                                </p:cTn>
                              </p:par>
                              <p:par>
                                <p:cTn id="47" presetID="53" presetClass="entr" presetSubtype="16" fill="hold" nodeType="withEffect">
                                  <p:stCondLst>
                                    <p:cond delay="80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2" grpId="0"/>
      <p:bldP spid="14"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0" y="1651830"/>
            <a:ext cx="9144000" cy="1814777"/>
            <a:chOff x="170694" y="177982"/>
            <a:chExt cx="3936004" cy="781165"/>
          </a:xfrm>
        </p:grpSpPr>
        <p:sp>
          <p:nvSpPr>
            <p:cNvPr id="44" name="等腰三角形 43"/>
            <p:cNvSpPr/>
            <p:nvPr/>
          </p:nvSpPr>
          <p:spPr>
            <a:xfrm>
              <a:off x="1233863" y="177982"/>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5" name="等腰三角形 44"/>
            <p:cNvSpPr/>
            <p:nvPr/>
          </p:nvSpPr>
          <p:spPr>
            <a:xfrm flipV="1">
              <a:off x="200258" y="602633"/>
              <a:ext cx="355284" cy="35651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矩形 45"/>
            <p:cNvSpPr/>
            <p:nvPr/>
          </p:nvSpPr>
          <p:spPr>
            <a:xfrm>
              <a:off x="170694" y="261768"/>
              <a:ext cx="3936004" cy="6119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7" name="平行四边形 46"/>
            <p:cNvSpPr/>
            <p:nvPr/>
          </p:nvSpPr>
          <p:spPr>
            <a:xfrm>
              <a:off x="376965" y="178257"/>
              <a:ext cx="1036076" cy="7790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8" name="文本框 6"/>
            <p:cNvSpPr txBox="1"/>
            <p:nvPr/>
          </p:nvSpPr>
          <p:spPr>
            <a:xfrm>
              <a:off x="650907" y="284178"/>
              <a:ext cx="569115" cy="559734"/>
            </a:xfrm>
            <a:prstGeom prst="rect">
              <a:avLst/>
            </a:prstGeom>
            <a:noFill/>
          </p:spPr>
          <p:txBody>
            <a:bodyPr wrap="square" lIns="68580" tIns="34290" rIns="68580" bIns="34290" rtlCol="0">
              <a:spAutoFit/>
            </a:bodyPr>
            <a:lstStyle/>
            <a:p>
              <a:r>
                <a:rPr lang="en-US" altLang="zh-CN" sz="8000" dirty="0">
                  <a:solidFill>
                    <a:schemeClr val="bg1">
                      <a:lumMod val="95000"/>
                    </a:schemeClr>
                  </a:solidFill>
                  <a:latin typeface="Impact" panose="020B0806030902050204" pitchFamily="34" charset="0"/>
                </a:rPr>
                <a:t>01</a:t>
              </a:r>
              <a:endParaRPr lang="zh-CN" altLang="en-US" sz="8000" dirty="0">
                <a:solidFill>
                  <a:schemeClr val="bg1">
                    <a:lumMod val="95000"/>
                  </a:schemeClr>
                </a:solidFill>
                <a:latin typeface="Impact" panose="020B0806030902050204" pitchFamily="34" charset="0"/>
              </a:endParaRPr>
            </a:p>
          </p:txBody>
        </p:sp>
      </p:grpSp>
      <p:sp>
        <p:nvSpPr>
          <p:cNvPr id="49" name="TextBox 48"/>
          <p:cNvSpPr txBox="1"/>
          <p:nvPr/>
        </p:nvSpPr>
        <p:spPr>
          <a:xfrm>
            <a:off x="2977976" y="2046770"/>
            <a:ext cx="5050408" cy="623250"/>
          </a:xfrm>
          <a:prstGeom prst="rect">
            <a:avLst/>
          </a:prstGeom>
          <a:noFill/>
        </p:spPr>
        <p:txBody>
          <a:bodyPr wrap="square" lIns="68584" tIns="34291" rIns="68584" bIns="34291" rtlCol="0">
            <a:spAutoFit/>
          </a:bodyPr>
          <a:lstStyle/>
          <a:p>
            <a:r>
              <a:rPr lang="zh-CN" altLang="en-US" sz="3600"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sz="3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2977976" y="2698179"/>
            <a:ext cx="3075708" cy="315473"/>
          </a:xfrm>
          <a:prstGeom prst="rect">
            <a:avLst/>
          </a:prstGeom>
          <a:noFill/>
        </p:spPr>
        <p:txBody>
          <a:bodyPr wrap="square" lIns="68584" tIns="34291" rIns="68584" bIns="34291" rtlCol="0">
            <a:spAutoFit/>
          </a:bodyPr>
          <a:lstStyle/>
          <a:p>
            <a:pPr eaLnBrk="0" hangingPunct="0"/>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点击此处添加副标题文本内容</a:t>
            </a:r>
          </a:p>
        </p:txBody>
      </p:sp>
      <p:grpSp>
        <p:nvGrpSpPr>
          <p:cNvPr id="7" name="组合 6"/>
          <p:cNvGrpSpPr/>
          <p:nvPr/>
        </p:nvGrpSpPr>
        <p:grpSpPr>
          <a:xfrm>
            <a:off x="5940152" y="1274820"/>
            <a:ext cx="432048" cy="432834"/>
            <a:chOff x="6084168" y="1274820"/>
            <a:chExt cx="432048" cy="432834"/>
          </a:xfrm>
        </p:grpSpPr>
        <p:sp>
          <p:nvSpPr>
            <p:cNvPr id="14"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19"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 name="组合 5"/>
          <p:cNvGrpSpPr/>
          <p:nvPr/>
        </p:nvGrpSpPr>
        <p:grpSpPr>
          <a:xfrm>
            <a:off x="4644008" y="1275213"/>
            <a:ext cx="432048" cy="432048"/>
            <a:chOff x="4788024" y="1275213"/>
            <a:chExt cx="432048" cy="432048"/>
          </a:xfrm>
        </p:grpSpPr>
        <p:sp>
          <p:nvSpPr>
            <p:cNvPr id="17"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0"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9" name="组合 8"/>
          <p:cNvGrpSpPr/>
          <p:nvPr/>
        </p:nvGrpSpPr>
        <p:grpSpPr>
          <a:xfrm>
            <a:off x="5292080" y="1274820"/>
            <a:ext cx="432833" cy="432834"/>
            <a:chOff x="5436096" y="1274820"/>
            <a:chExt cx="432833" cy="432834"/>
          </a:xfrm>
        </p:grpSpPr>
        <p:sp>
          <p:nvSpPr>
            <p:cNvPr id="25"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1"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 name="组合 3"/>
          <p:cNvGrpSpPr/>
          <p:nvPr/>
        </p:nvGrpSpPr>
        <p:grpSpPr>
          <a:xfrm>
            <a:off x="3347864" y="1274820"/>
            <a:ext cx="432833" cy="432834"/>
            <a:chOff x="3491880" y="1274820"/>
            <a:chExt cx="432833" cy="432834"/>
          </a:xfrm>
        </p:grpSpPr>
        <p:sp>
          <p:nvSpPr>
            <p:cNvPr id="11"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2"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 name="组合 4"/>
          <p:cNvGrpSpPr/>
          <p:nvPr/>
        </p:nvGrpSpPr>
        <p:grpSpPr>
          <a:xfrm>
            <a:off x="3995936" y="1274820"/>
            <a:ext cx="432833" cy="432834"/>
            <a:chOff x="4139952" y="1274820"/>
            <a:chExt cx="432833" cy="432834"/>
          </a:xfrm>
        </p:grpSpPr>
        <p:sp>
          <p:nvSpPr>
            <p:cNvPr id="24"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800" fill="hold"/>
                                        <p:tgtEl>
                                          <p:spTgt spid="42"/>
                                        </p:tgtEl>
                                        <p:attrNameLst>
                                          <p:attrName>ppt_x</p:attrName>
                                        </p:attrNameLst>
                                      </p:cBhvr>
                                      <p:tavLst>
                                        <p:tav tm="0">
                                          <p:val>
                                            <p:strVal val="0-#ppt_w/2"/>
                                          </p:val>
                                        </p:tav>
                                        <p:tav tm="100000">
                                          <p:val>
                                            <p:strVal val="#ppt_x"/>
                                          </p:val>
                                        </p:tav>
                                      </p:tavLst>
                                    </p:anim>
                                    <p:anim calcmode="lin" valueType="num">
                                      <p:cBhvr additive="base">
                                        <p:cTn id="8" dur="8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2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40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nodeType="withEffect">
                                  <p:stCondLst>
                                    <p:cond delay="6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80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par>
                          <p:cTn id="35" fill="hold">
                            <p:stCondLst>
                              <p:cond delay="150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49"/>
                                        </p:tgtEl>
                                        <p:attrNameLst>
                                          <p:attrName>style.visibility</p:attrName>
                                        </p:attrNameLst>
                                      </p:cBhvr>
                                      <p:to>
                                        <p:strVal val="visible"/>
                                      </p:to>
                                    </p:set>
                                    <p:animEffect transition="in" filter="wipe(left)">
                                      <p:cBhvr>
                                        <p:cTn id="38" dur="200"/>
                                        <p:tgtEl>
                                          <p:spTgt spid="49"/>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49"/>
                                        </p:tgtEl>
                                      </p:cBhvr>
                                      <p:to x="80000" y="100000"/>
                                    </p:animScale>
                                    <p:anim by="(#ppt_w*0.10)" calcmode="lin" valueType="num">
                                      <p:cBhvr>
                                        <p:cTn id="41" dur="50" autoRev="1" fill="hold">
                                          <p:stCondLst>
                                            <p:cond delay="0"/>
                                          </p:stCondLst>
                                        </p:cTn>
                                        <p:tgtEl>
                                          <p:spTgt spid="49"/>
                                        </p:tgtEl>
                                        <p:attrNameLst>
                                          <p:attrName>ppt_x</p:attrName>
                                        </p:attrNameLst>
                                      </p:cBhvr>
                                    </p:anim>
                                    <p:anim by="(-#ppt_w*0.10)" calcmode="lin" valueType="num">
                                      <p:cBhvr>
                                        <p:cTn id="42" dur="50" autoRev="1" fill="hold">
                                          <p:stCondLst>
                                            <p:cond delay="0"/>
                                          </p:stCondLst>
                                        </p:cTn>
                                        <p:tgtEl>
                                          <p:spTgt spid="49"/>
                                        </p:tgtEl>
                                        <p:attrNameLst>
                                          <p:attrName>ppt_y</p:attrName>
                                        </p:attrNameLst>
                                      </p:cBhvr>
                                    </p:anim>
                                    <p:animRot by="-480000">
                                      <p:cBhvr>
                                        <p:cTn id="43" dur="50" autoRev="1" fill="hold">
                                          <p:stCondLst>
                                            <p:cond delay="0"/>
                                          </p:stCondLst>
                                        </p:cTn>
                                        <p:tgtEl>
                                          <p:spTgt spid="49"/>
                                        </p:tgtEl>
                                        <p:attrNameLst>
                                          <p:attrName>r</p:attrName>
                                        </p:attrNameLst>
                                      </p:cBhvr>
                                    </p:animRot>
                                  </p:childTnLst>
                                </p:cTn>
                              </p:par>
                            </p:childTnLst>
                          </p:cTn>
                        </p:par>
                        <p:par>
                          <p:cTn id="44" fill="hold">
                            <p:stCondLst>
                              <p:cond delay="2720"/>
                            </p:stCondLst>
                            <p:childTnLst>
                              <p:par>
                                <p:cTn id="45" presetID="22" presetClass="entr" presetSubtype="8" fill="hold" grpId="0" nodeType="afterEffect">
                                  <p:stCondLst>
                                    <p:cond delay="0"/>
                                  </p:stCondLst>
                                  <p:iterate type="lt">
                                    <p:tmPct val="30000"/>
                                  </p:iterate>
                                  <p:childTnLst>
                                    <p:set>
                                      <p:cBhvr>
                                        <p:cTn id="46" dur="1" fill="hold">
                                          <p:stCondLst>
                                            <p:cond delay="0"/>
                                          </p:stCondLst>
                                        </p:cTn>
                                        <p:tgtEl>
                                          <p:spTgt spid="50"/>
                                        </p:tgtEl>
                                        <p:attrNameLst>
                                          <p:attrName>style.visibility</p:attrName>
                                        </p:attrNameLst>
                                      </p:cBhvr>
                                      <p:to>
                                        <p:strVal val="visible"/>
                                      </p:to>
                                    </p:set>
                                    <p:animEffect transition="in" filter="wipe(left)">
                                      <p:cBhvr>
                                        <p:cTn id="47" dur="200"/>
                                        <p:tgtEl>
                                          <p:spTgt spid="50"/>
                                        </p:tgtEl>
                                      </p:cBhvr>
                                    </p:animEffect>
                                  </p:childTnLst>
                                </p:cTn>
                              </p:par>
                              <p:par>
                                <p:cTn id="48" presetID="36" presetClass="emph" presetSubtype="0" fill="hold" grpId="1" nodeType="withEffect">
                                  <p:stCondLst>
                                    <p:cond delay="0"/>
                                  </p:stCondLst>
                                  <p:iterate type="lt">
                                    <p:tmPct val="30000"/>
                                  </p:iterate>
                                  <p:childTnLst>
                                    <p:animScale>
                                      <p:cBhvr>
                                        <p:cTn id="49" dur="50" autoRev="1" fill="hold">
                                          <p:stCondLst>
                                            <p:cond delay="0"/>
                                          </p:stCondLst>
                                        </p:cTn>
                                        <p:tgtEl>
                                          <p:spTgt spid="50"/>
                                        </p:tgtEl>
                                      </p:cBhvr>
                                      <p:to x="80000" y="100000"/>
                                    </p:animScale>
                                    <p:anim by="(#ppt_w*0.10)" calcmode="lin" valueType="num">
                                      <p:cBhvr>
                                        <p:cTn id="50" dur="50" autoRev="1" fill="hold">
                                          <p:stCondLst>
                                            <p:cond delay="0"/>
                                          </p:stCondLst>
                                        </p:cTn>
                                        <p:tgtEl>
                                          <p:spTgt spid="50"/>
                                        </p:tgtEl>
                                        <p:attrNameLst>
                                          <p:attrName>ppt_x</p:attrName>
                                        </p:attrNameLst>
                                      </p:cBhvr>
                                    </p:anim>
                                    <p:anim by="(-#ppt_w*0.10)" calcmode="lin" valueType="num">
                                      <p:cBhvr>
                                        <p:cTn id="51" dur="50" autoRev="1" fill="hold">
                                          <p:stCondLst>
                                            <p:cond delay="0"/>
                                          </p:stCondLst>
                                        </p:cTn>
                                        <p:tgtEl>
                                          <p:spTgt spid="50"/>
                                        </p:tgtEl>
                                        <p:attrNameLst>
                                          <p:attrName>ppt_y</p:attrName>
                                        </p:attrNameLst>
                                      </p:cBhvr>
                                    </p:anim>
                                    <p:animRot by="-480000">
                                      <p:cBhvr>
                                        <p:cTn id="52" dur="50" autoRev="1" fill="hold">
                                          <p:stCondLst>
                                            <p:cond delay="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49" grpId="1"/>
      <p:bldP spid="50" grpId="0"/>
      <p:bldP spid="5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B05030403020202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B05030403020202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B05030403020202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B05030403020202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B05030403020202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B05030403020202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panose="020B0503040302020204"/>
                  <a:ea typeface="Aller Light" panose="020B0503040302020204"/>
                  <a:cs typeface="Aller Light" panose="020B0503040302020204"/>
                  <a:sym typeface="Aller Light" panose="020B0503040302020204"/>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年度工作</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lgn="ctr"/>
              <a:r>
                <a:rPr lang="zh-CN" altLang="en-US" sz="2000" b="1" dirty="0">
                  <a:solidFill>
                    <a:schemeClr val="accent1"/>
                  </a:solidFill>
                  <a:latin typeface="微软雅黑" panose="020B0503020204020204" pitchFamily="34" charset="-122"/>
                  <a:ea typeface="微软雅黑" panose="020B0503020204020204" pitchFamily="34" charset="-122"/>
                </a:rPr>
                <a:t>内容概述</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6" name="Freeform 8"/>
          <p:cNvSpPr/>
          <p:nvPr/>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 name="Freeform 10"/>
          <p:cNvSpPr/>
          <p:nvPr/>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0" name="Freeform 12"/>
          <p:cNvSpPr/>
          <p:nvPr/>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2" name="Freeform 14"/>
          <p:cNvSpPr/>
          <p:nvPr/>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4" name="Freeform 16"/>
          <p:cNvSpPr/>
          <p:nvPr/>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5" name="Freeform 17"/>
          <p:cNvSpPr/>
          <p:nvPr/>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p:nvPr/>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2015</a:t>
              </a: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7"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2016</a:t>
              </a:r>
              <a:endParaRPr lang="en-US"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8"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2017</a:t>
              </a: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9"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latin typeface="微软雅黑" panose="020B0503020204020204" pitchFamily="34" charset="-122"/>
                  <a:ea typeface="微软雅黑" panose="020B0503020204020204" pitchFamily="34" charset="-122"/>
                </a:rPr>
                <a:t>2018</a:t>
              </a: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0"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2019</a:t>
              </a:r>
              <a:endParaRPr 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2020</a:t>
              </a:r>
              <a:endParaRPr lang="en-US" dirty="0">
                <a:latin typeface="微软雅黑" panose="020B0503020204020204" pitchFamily="34" charset="-122"/>
                <a:ea typeface="微软雅黑" panose="020B0503020204020204" pitchFamily="34" charset="-122"/>
              </a:endParaRPr>
            </a:p>
          </p:txBody>
        </p:sp>
      </p:grpSp>
      <p:sp>
        <p:nvSpPr>
          <p:cNvPr id="22" name="Text Placeholder 59"/>
          <p:cNvSpPr txBox="1"/>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29" name="Text Placeholder 59"/>
          <p:cNvSpPr txBox="1"/>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30" name="Text Placeholder 59"/>
          <p:cNvSpPr txBox="1"/>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85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85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385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585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735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78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835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88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935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985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1035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108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1185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1235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285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800" b="1" dirty="0"/>
              <a:t>添加标题</a:t>
            </a:r>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6"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4057</Words>
  <Application>Microsoft Office PowerPoint</Application>
  <PresentationFormat>全屏显示(16:9)</PresentationFormat>
  <Paragraphs>391</Paragraphs>
  <Slides>34</Slides>
  <Notes>34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Roboto Light</vt:lpstr>
      <vt:lpstr>Swiss911 UCm BT</vt:lpstr>
      <vt:lpstr>宋体</vt:lpstr>
      <vt:lpstr>微软雅黑</vt:lpstr>
      <vt:lpstr>微软雅黑 Light</vt:lpstr>
      <vt:lpstr>Arial</vt:lpstr>
      <vt:lpstr>Calibri</vt:lpstr>
      <vt:lpstr>Calibri Light</vt:lpstr>
      <vt:lpstr>Helvetica</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动态述职报告工作总结PPT模板</dc:title>
  <dc:creator/>
  <cp:lastModifiedBy>天 下</cp:lastModifiedBy>
  <cp:revision>101</cp:revision>
  <dcterms:created xsi:type="dcterms:W3CDTF">2015-12-11T17:46:00Z</dcterms:created>
  <dcterms:modified xsi:type="dcterms:W3CDTF">2021-01-06T01:11:43Z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y fmtid="{D5CDD505-2E9C-101B-9397-08002B2CF9AE}" pid="3" name="KSORubyTemplateID">
    <vt:lpwstr>2</vt:lpwstr>
  </property>
</Properties>
</file>