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07" r:id="rId2"/>
    <p:sldId id="293" r:id="rId3"/>
    <p:sldId id="264" r:id="rId4"/>
    <p:sldId id="309" r:id="rId5"/>
    <p:sldId id="259" r:id="rId6"/>
    <p:sldId id="261" r:id="rId7"/>
    <p:sldId id="287" r:id="rId8"/>
    <p:sldId id="262" r:id="rId9"/>
    <p:sldId id="278" r:id="rId10"/>
    <p:sldId id="310" r:id="rId11"/>
    <p:sldId id="299" r:id="rId12"/>
    <p:sldId id="288" r:id="rId13"/>
    <p:sldId id="289" r:id="rId14"/>
    <p:sldId id="290" r:id="rId15"/>
    <p:sldId id="277" r:id="rId16"/>
    <p:sldId id="311" r:id="rId17"/>
    <p:sldId id="300" r:id="rId18"/>
    <p:sldId id="267" r:id="rId19"/>
    <p:sldId id="260" r:id="rId20"/>
    <p:sldId id="266" r:id="rId21"/>
    <p:sldId id="272" r:id="rId22"/>
    <p:sldId id="312" r:id="rId23"/>
    <p:sldId id="268" r:id="rId24"/>
    <p:sldId id="270" r:id="rId25"/>
    <p:sldId id="285" r:id="rId26"/>
    <p:sldId id="265" r:id="rId27"/>
    <p:sldId id="269" r:id="rId28"/>
    <p:sldId id="313" r:id="rId29"/>
    <p:sldId id="281" r:id="rId30"/>
    <p:sldId id="271" r:id="rId31"/>
    <p:sldId id="274" r:id="rId32"/>
    <p:sldId id="292" r:id="rId33"/>
    <p:sldId id="301" r:id="rId34"/>
    <p:sldId id="302"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varScale="1">
        <p:scale>
          <a:sx n="150" d="100"/>
          <a:sy n="150" d="100"/>
        </p:scale>
        <p:origin x="690"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idx="4294967295"/>
          </p:nvPr>
        </p:nvSpPr>
        <p:spPr>
          <a:xfrm>
            <a:off x="971600" y="392137"/>
            <a:ext cx="1192213" cy="379413"/>
          </a:xfrm>
        </p:spPr>
        <p:txBody>
          <a:bodyPr lIns="0" rIns="0" anchor="ctr">
            <a:noAutofit/>
          </a:bodyPr>
          <a:lstStyle>
            <a:lvl1pPr algn="ctr">
              <a:defRPr sz="1100" b="0">
                <a:solidFill>
                  <a:schemeClr val="accent1"/>
                </a:solidFill>
                <a:latin typeface="U.S. 101" pitchFamily="2" charset="0"/>
                <a:ea typeface="Roboto" pitchFamily="2" charset="0"/>
                <a:cs typeface="Open Sans Light" panose="020B0306030504020204" pitchFamily="34" charset="0"/>
              </a:defRPr>
            </a:lvl1pPr>
          </a:lstStyle>
          <a:p>
            <a:r>
              <a:rPr lang="en-US" altLang="zh-CN" sz="1400" b="1" dirty="0">
                <a:latin typeface="微软雅黑" panose="020B0503020204020204" pitchFamily="34" charset="-122"/>
                <a:ea typeface="微软雅黑" panose="020B0503020204020204" pitchFamily="34" charset="-122"/>
              </a:rPr>
              <a:t>YOUR LOGO</a:t>
            </a:r>
            <a:endParaRPr lang="en-GB" sz="14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3857478" y="4648201"/>
            <a:ext cx="2586730" cy="207749"/>
          </a:xfrm>
          <a:prstGeom prst="rect">
            <a:avLst/>
          </a:prstGeom>
          <a:noFill/>
        </p:spPr>
        <p:txBody>
          <a:bodyPr wrap="square" lIns="68580" tIns="34290" rIns="68580" bIns="34290" rtlCol="0">
            <a:spAutoFit/>
          </a:bodyPr>
          <a:lstStyle/>
          <a:p>
            <a:pPr algn="ctr"/>
            <a:endParaRPr lang="en-US" sz="900" u="none" dirty="0">
              <a:solidFill>
                <a:schemeClr val="accent1"/>
              </a:solidFill>
              <a:latin typeface="微软雅黑" panose="020B0503020204020204" pitchFamily="34" charset="-122"/>
              <a:ea typeface="微软雅黑" panose="020B0503020204020204" pitchFamily="34" charset="-122"/>
            </a:endParaRPr>
          </a:p>
        </p:txBody>
      </p:sp>
      <p:sp>
        <p:nvSpPr>
          <p:cNvPr id="16" name="Shape 38"/>
          <p:cNvSpPr/>
          <p:nvPr/>
        </p:nvSpPr>
        <p:spPr>
          <a:xfrm>
            <a:off x="539552" y="339502"/>
            <a:ext cx="504056" cy="434660"/>
          </a:xfrm>
          <a:custGeom>
            <a:avLst/>
            <a:gdLst/>
            <a:ahLst/>
            <a:cxnLst>
              <a:cxn ang="0">
                <a:pos x="wd2" y="hd2"/>
              </a:cxn>
              <a:cxn ang="5400000">
                <a:pos x="wd2" y="hd2"/>
              </a:cxn>
              <a:cxn ang="10800000">
                <a:pos x="wd2" y="hd2"/>
              </a:cxn>
              <a:cxn ang="16200000">
                <a:pos x="wd2" y="hd2"/>
              </a:cxn>
            </a:cxnLst>
            <a:rect l="0" t="0" r="r" b="b"/>
            <a:pathLst>
              <a:path w="20317" h="19134" extrusionOk="0">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accent1"/>
          </a:solidFill>
          <a:ln w="12700" cap="flat">
            <a:noFill/>
            <a:miter lim="400000"/>
          </a:ln>
          <a:effectLst/>
        </p:spPr>
        <p:txBody>
          <a:bodyPr wrap="square" lIns="28575" tIns="28575" rIns="28575" bIns="28575"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组合 3"/>
          <p:cNvGrpSpPr/>
          <p:nvPr/>
        </p:nvGrpSpPr>
        <p:grpSpPr>
          <a:xfrm>
            <a:off x="3662790" y="843558"/>
            <a:ext cx="1829348" cy="1788392"/>
            <a:chOff x="3662790" y="843558"/>
            <a:chExt cx="1829348" cy="1788392"/>
          </a:xfrm>
        </p:grpSpPr>
        <p:sp>
          <p:nvSpPr>
            <p:cNvPr id="17" name="Oval 15"/>
            <p:cNvSpPr/>
            <p:nvPr/>
          </p:nvSpPr>
          <p:spPr>
            <a:xfrm>
              <a:off x="3677803" y="843558"/>
              <a:ext cx="1788392" cy="1788392"/>
            </a:xfrm>
            <a:prstGeom prst="ellipse">
              <a:avLst/>
            </a:prstGeom>
            <a:solidFill>
              <a:srgbClr val="FFA500"/>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p:cNvSpPr/>
            <p:nvPr/>
          </p:nvSpPr>
          <p:spPr>
            <a:xfrm>
              <a:off x="3662790" y="1327469"/>
              <a:ext cx="1829348" cy="830997"/>
            </a:xfrm>
            <a:prstGeom prst="rect">
              <a:avLst/>
            </a:prstGeom>
          </p:spPr>
          <p:txBody>
            <a:bodyPr wrap="none">
              <a:spAutoFit/>
            </a:bodyPr>
            <a:lstStyle/>
            <a:p>
              <a:pPr algn="ctr"/>
              <a:r>
                <a:rPr lang="en-US" sz="4800" dirty="0">
                  <a:solidFill>
                    <a:schemeClr val="bg1"/>
                  </a:solidFill>
                  <a:latin typeface="Eras Bold ITC" panose="020B0907030504020204" pitchFamily="34" charset="0"/>
                  <a:ea typeface="Entypo" pitchFamily="2" charset="0"/>
                </a:rPr>
                <a:t>20XX</a:t>
              </a:r>
              <a:endParaRPr lang="ru-RU" sz="4800" dirty="0">
                <a:solidFill>
                  <a:schemeClr val="bg1"/>
                </a:solidFill>
                <a:ea typeface="Entypo" pitchFamily="2" charset="0"/>
              </a:endParaRPr>
            </a:p>
          </p:txBody>
        </p:sp>
      </p:grpSp>
      <p:sp>
        <p:nvSpPr>
          <p:cNvPr id="29" name="Text Placeholder 12"/>
          <p:cNvSpPr txBox="1"/>
          <p:nvPr/>
        </p:nvSpPr>
        <p:spPr>
          <a:xfrm>
            <a:off x="1157101" y="2970281"/>
            <a:ext cx="6829799" cy="38774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rPr>
              <a:t>年终总结汇报</a:t>
            </a:r>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暨新年计划</a:t>
            </a:r>
            <a:endParaRPr lang="en-GB"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12"/>
          <p:cNvSpPr txBox="1"/>
          <p:nvPr/>
        </p:nvSpPr>
        <p:spPr>
          <a:xfrm>
            <a:off x="2393156" y="3690361"/>
            <a:ext cx="4357688" cy="177533"/>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适用于年终总结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新年计划</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工作汇报</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项目策划等</a:t>
            </a:r>
            <a:endParaRPr lang="en-GB"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594798" y="3540222"/>
            <a:ext cx="592953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雨中漫步.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9252520" y="68055"/>
            <a:ext cx="304800" cy="304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9">
                                            <p:txEl>
                                              <p:pRg st="0" end="0"/>
                                            </p:txEl>
                                          </p:spTgt>
                                        </p:tgtEl>
                                        <p:attrNameLst>
                                          <p:attrName>style.visibility</p:attrName>
                                        </p:attrNameLst>
                                      </p:cBhvr>
                                      <p:to>
                                        <p:strVal val="visible"/>
                                      </p:to>
                                    </p:set>
                                    <p:anim calcmode="lin" valueType="num">
                                      <p:cBhvr>
                                        <p:cTn id="26"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28"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700" tmFilter="0,0; .5, 1; 1, 1"/>
                                        <p:tgtEl>
                                          <p:spTgt spid="29">
                                            <p:txEl>
                                              <p:pRg st="0" end="0"/>
                                            </p:txEl>
                                          </p:spTgt>
                                        </p:tgtEl>
                                      </p:cBhvr>
                                    </p:animEffect>
                                  </p:childTnLst>
                                </p:cTn>
                              </p:par>
                            </p:childTnLst>
                          </p:cTn>
                        </p:par>
                        <p:par>
                          <p:cTn id="31" fill="hold">
                            <p:stCondLst>
                              <p:cond delay="2901"/>
                            </p:stCondLst>
                            <p:childTnLst>
                              <p:par>
                                <p:cTn id="32" presetID="16" presetClass="entr" presetSubtype="2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par>
                          <p:cTn id="35" fill="hold">
                            <p:stCondLst>
                              <p:cond delay="3401"/>
                            </p:stCondLst>
                            <p:childTnLst>
                              <p:par>
                                <p:cTn id="36" presetID="22" presetClass="entr" presetSubtype="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800"/>
                                        <p:tgtEl>
                                          <p:spTgt spid="30"/>
                                        </p:tgtEl>
                                      </p:cBhvr>
                                    </p:animEffect>
                                  </p:childTnLst>
                                </p:cTn>
                              </p:par>
                            </p:childTnLst>
                          </p:cTn>
                        </p:par>
                        <p:par>
                          <p:cTn id="39" fill="hold">
                            <p:stCondLst>
                              <p:cond delay="4401"/>
                            </p:stCondLst>
                            <p:childTnLst>
                              <p:par>
                                <p:cTn id="40" presetID="37" presetClass="entr" presetSubtype="0" fill="hold" grpId="0" nodeType="afterEffect" nodePh="1">
                                  <p:stCondLst>
                                    <p:cond delay="0"/>
                                  </p:stCondLst>
                                  <p:endCondLst>
                                    <p:cond evt="begin" delay="0">
                                      <p:tn val="40"/>
                                    </p:cond>
                                  </p:end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5"/>
                </p:tgtEl>
              </p:cMediaNode>
            </p:audio>
          </p:childTnLst>
        </p:cTn>
      </p:par>
    </p:tnLst>
    <p:bldLst>
      <p:bldP spid="9" grpId="0"/>
      <p:bldP spid="13" grpId="0"/>
      <p:bldP spid="16" grpId="0" animBg="1"/>
      <p:bldP spid="29" grpId="0" build="allAtOnce"/>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6"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400" dirty="0">
                <a:latin typeface="微软雅黑" panose="020B0503020204020204" pitchFamily="34" charset="-122"/>
                <a:ea typeface="微软雅黑" panose="020B0503020204020204" pitchFamily="34" charset="-122"/>
              </a:rPr>
              <a:t>添加内容</a:t>
            </a: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p:nvPr/>
        </p:nvGrpSpPr>
        <p:grpSpPr bwMode="auto">
          <a:xfrm>
            <a:off x="395641" y="986284"/>
            <a:ext cx="4453517" cy="3745706"/>
            <a:chOff x="720" y="839"/>
            <a:chExt cx="3740" cy="3146"/>
          </a:xfrm>
          <a:solidFill>
            <a:schemeClr val="accent1"/>
          </a:solidFill>
        </p:grpSpPr>
        <p:sp>
          <p:nvSpPr>
            <p:cNvPr id="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a:p>
          </p:txBody>
        </p:sp>
        <p:sp>
          <p:nvSpPr>
            <p:cNvPr id="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a:p>
          </p:txBody>
        </p:sp>
        <p:sp>
          <p:nvSpPr>
            <p:cNvPr id="1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a:p>
          </p:txBody>
        </p:sp>
        <p:sp>
          <p:nvSpPr>
            <p:cNvPr id="1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a:p>
          </p:txBody>
        </p:sp>
        <p:sp>
          <p:nvSpPr>
            <p:cNvPr id="1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a:p>
          </p:txBody>
        </p:sp>
        <p:sp>
          <p:nvSpPr>
            <p:cNvPr id="1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a:p>
          </p:txBody>
        </p:sp>
        <p:sp>
          <p:nvSpPr>
            <p:cNvPr id="1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a:p>
          </p:txBody>
        </p:sp>
        <p:sp>
          <p:nvSpPr>
            <p:cNvPr id="1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a:p>
          </p:txBody>
        </p:sp>
        <p:sp>
          <p:nvSpPr>
            <p:cNvPr id="1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a:p>
          </p:txBody>
        </p:sp>
        <p:sp>
          <p:nvSpPr>
            <p:cNvPr id="1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a:p>
          </p:txBody>
        </p:sp>
        <p:sp>
          <p:nvSpPr>
            <p:cNvPr id="1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a:p>
          </p:txBody>
        </p:sp>
        <p:sp>
          <p:nvSpPr>
            <p:cNvPr id="1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a:p>
          </p:txBody>
        </p:sp>
        <p:sp>
          <p:nvSpPr>
            <p:cNvPr id="2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a:p>
          </p:txBody>
        </p:sp>
        <p:sp>
          <p:nvSpPr>
            <p:cNvPr id="2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a:p>
          </p:txBody>
        </p:sp>
        <p:sp>
          <p:nvSpPr>
            <p:cNvPr id="2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a:p>
          </p:txBody>
        </p:sp>
        <p:sp>
          <p:nvSpPr>
            <p:cNvPr id="2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a:p>
          </p:txBody>
        </p:sp>
        <p:sp>
          <p:nvSpPr>
            <p:cNvPr id="2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a:p>
          </p:txBody>
        </p:sp>
        <p:sp>
          <p:nvSpPr>
            <p:cNvPr id="2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a:p>
          </p:txBody>
        </p:sp>
        <p:sp>
          <p:nvSpPr>
            <p:cNvPr id="2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a:p>
          </p:txBody>
        </p:sp>
        <p:sp>
          <p:nvSpPr>
            <p:cNvPr id="2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a:p>
          </p:txBody>
        </p:sp>
        <p:sp>
          <p:nvSpPr>
            <p:cNvPr id="2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a:p>
          </p:txBody>
        </p:sp>
        <p:sp>
          <p:nvSpPr>
            <p:cNvPr id="2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a:p>
          </p:txBody>
        </p:sp>
        <p:sp>
          <p:nvSpPr>
            <p:cNvPr id="3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a:p>
          </p:txBody>
        </p:sp>
        <p:sp>
          <p:nvSpPr>
            <p:cNvPr id="3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a:p>
          </p:txBody>
        </p:sp>
        <p:sp>
          <p:nvSpPr>
            <p:cNvPr id="3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a:p>
          </p:txBody>
        </p:sp>
        <p:sp>
          <p:nvSpPr>
            <p:cNvPr id="3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a:p>
          </p:txBody>
        </p:sp>
        <p:sp>
          <p:nvSpPr>
            <p:cNvPr id="3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a:p>
          </p:txBody>
        </p:sp>
        <p:sp>
          <p:nvSpPr>
            <p:cNvPr id="3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a:p>
          </p:txBody>
        </p:sp>
        <p:sp>
          <p:nvSpPr>
            <p:cNvPr id="3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a:p>
          </p:txBody>
        </p:sp>
        <p:sp>
          <p:nvSpPr>
            <p:cNvPr id="3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a:p>
          </p:txBody>
        </p:sp>
        <p:sp>
          <p:nvSpPr>
            <p:cNvPr id="3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a:p>
          </p:txBody>
        </p:sp>
        <p:sp>
          <p:nvSpPr>
            <p:cNvPr id="3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a:p>
          </p:txBody>
        </p:sp>
        <p:sp>
          <p:nvSpPr>
            <p:cNvPr id="4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a:p>
          </p:txBody>
        </p:sp>
        <p:sp>
          <p:nvSpPr>
            <p:cNvPr id="4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a:p>
          </p:txBody>
        </p:sp>
        <p:sp>
          <p:nvSpPr>
            <p:cNvPr id="4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a:p>
          </p:txBody>
        </p:sp>
        <p:sp>
          <p:nvSpPr>
            <p:cNvPr id="4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a:p>
          </p:txBody>
        </p:sp>
        <p:sp>
          <p:nvSpPr>
            <p:cNvPr id="4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a:p>
          </p:txBody>
        </p:sp>
        <p:sp>
          <p:nvSpPr>
            <p:cNvPr id="4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a:p>
          </p:txBody>
        </p:sp>
        <p:sp>
          <p:nvSpPr>
            <p:cNvPr id="4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a:p>
          </p:txBody>
        </p:sp>
        <p:sp>
          <p:nvSpPr>
            <p:cNvPr id="4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a:p>
          </p:txBody>
        </p:sp>
        <p:sp>
          <p:nvSpPr>
            <p:cNvPr id="4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a:p>
          </p:txBody>
        </p:sp>
        <p:sp>
          <p:nvSpPr>
            <p:cNvPr id="4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a:p>
          </p:txBody>
        </p:sp>
        <p:sp>
          <p:nvSpPr>
            <p:cNvPr id="5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a:p>
          </p:txBody>
        </p:sp>
        <p:sp>
          <p:nvSpPr>
            <p:cNvPr id="5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a:p>
          </p:txBody>
        </p:sp>
        <p:sp>
          <p:nvSpPr>
            <p:cNvPr id="5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a:p>
          </p:txBody>
        </p:sp>
        <p:sp>
          <p:nvSpPr>
            <p:cNvPr id="5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a:p>
          </p:txBody>
        </p:sp>
        <p:sp>
          <p:nvSpPr>
            <p:cNvPr id="5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a:p>
          </p:txBody>
        </p:sp>
        <p:sp>
          <p:nvSpPr>
            <p:cNvPr id="5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a:p>
          </p:txBody>
        </p:sp>
        <p:sp>
          <p:nvSpPr>
            <p:cNvPr id="5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a:p>
          </p:txBody>
        </p:sp>
        <p:sp>
          <p:nvSpPr>
            <p:cNvPr id="5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a:p>
          </p:txBody>
        </p:sp>
        <p:sp>
          <p:nvSpPr>
            <p:cNvPr id="5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a:p>
          </p:txBody>
        </p:sp>
        <p:sp>
          <p:nvSpPr>
            <p:cNvPr id="5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a:p>
          </p:txBody>
        </p:sp>
        <p:sp>
          <p:nvSpPr>
            <p:cNvPr id="6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a:p>
          </p:txBody>
        </p:sp>
        <p:sp>
          <p:nvSpPr>
            <p:cNvPr id="6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a:p>
          </p:txBody>
        </p:sp>
        <p:sp>
          <p:nvSpPr>
            <p:cNvPr id="6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a:p>
          </p:txBody>
        </p:sp>
        <p:sp>
          <p:nvSpPr>
            <p:cNvPr id="6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a:p>
          </p:txBody>
        </p:sp>
        <p:sp>
          <p:nvSpPr>
            <p:cNvPr id="6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a:p>
          </p:txBody>
        </p:sp>
        <p:sp>
          <p:nvSpPr>
            <p:cNvPr id="6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a:p>
          </p:txBody>
        </p:sp>
        <p:sp>
          <p:nvSpPr>
            <p:cNvPr id="6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a:p>
          </p:txBody>
        </p:sp>
        <p:sp>
          <p:nvSpPr>
            <p:cNvPr id="6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a:p>
          </p:txBody>
        </p:sp>
        <p:sp>
          <p:nvSpPr>
            <p:cNvPr id="6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a:p>
          </p:txBody>
        </p:sp>
        <p:sp>
          <p:nvSpPr>
            <p:cNvPr id="6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a:p>
          </p:txBody>
        </p:sp>
      </p:grpSp>
      <p:sp>
        <p:nvSpPr>
          <p:cNvPr id="70" name="Freeform 78"/>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1" name="Freeform 92"/>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2" name="Freeform 100"/>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3" name="Freeform 82"/>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8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p:nvPr/>
        </p:nvSpPr>
        <p:spPr>
          <a:xfrm>
            <a:off x="576268" y="992379"/>
            <a:ext cx="8062181" cy="64326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p:nvPr/>
        </p:nvSpPr>
        <p:spPr>
          <a:xfrm>
            <a:off x="763925"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p:nvPr/>
        </p:nvSpPr>
        <p:spPr>
          <a:xfrm>
            <a:off x="789961"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p:nvPr/>
        </p:nvSpPr>
        <p:spPr>
          <a:xfrm>
            <a:off x="691130"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p:nvPr/>
        </p:nvSpPr>
        <p:spPr>
          <a:xfrm>
            <a:off x="2106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1" name="Text Placeholder 4"/>
          <p:cNvSpPr txBox="1"/>
          <p:nvPr/>
        </p:nvSpPr>
        <p:spPr>
          <a:xfrm>
            <a:off x="2132892"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p:nvPr/>
        </p:nvSpPr>
        <p:spPr>
          <a:xfrm>
            <a:off x="2034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p:nvPr/>
        </p:nvSpPr>
        <p:spPr>
          <a:xfrm>
            <a:off x="3443362"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p:nvPr/>
        </p:nvSpPr>
        <p:spPr>
          <a:xfrm>
            <a:off x="3469398"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p:nvPr/>
        </p:nvSpPr>
        <p:spPr>
          <a:xfrm>
            <a:off x="3370566"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p:nvPr/>
        </p:nvSpPr>
        <p:spPr>
          <a:xfrm>
            <a:off x="4792719"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p:nvPr/>
        </p:nvSpPr>
        <p:spPr>
          <a:xfrm>
            <a:off x="4818754"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p:nvPr/>
        </p:nvSpPr>
        <p:spPr>
          <a:xfrm>
            <a:off x="4719923"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p:nvPr/>
        </p:nvSpPr>
        <p:spPr>
          <a:xfrm>
            <a:off x="6142076"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p:nvPr/>
        </p:nvSpPr>
        <p:spPr>
          <a:xfrm>
            <a:off x="6168110"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p:nvPr/>
        </p:nvSpPr>
        <p:spPr>
          <a:xfrm>
            <a:off x="6069279"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p:nvPr/>
        </p:nvSpPr>
        <p:spPr>
          <a:xfrm>
            <a:off x="7497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p:nvPr/>
        </p:nvSpPr>
        <p:spPr>
          <a:xfrm>
            <a:off x="7523893"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p:nvPr/>
        </p:nvSpPr>
        <p:spPr>
          <a:xfrm>
            <a:off x="7425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3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8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3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3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8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3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5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6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67224" y="908294"/>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accent1"/>
                </a:solidFill>
                <a:latin typeface="微软雅黑" panose="020B0503020204020204" pitchFamily="34" charset="-122"/>
                <a:ea typeface="微软雅黑" panose="020B0503020204020204" pitchFamily="34" charset="-122"/>
              </a:rPr>
              <a:t>前言</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807967"/>
            <a:ext cx="5832648" cy="1915911"/>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rgbClr val="FFA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rgbClr val="FFA5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36767"/>
            <a:ext cx="54726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850"/>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28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33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38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3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48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9622"/>
            <a:ext cx="1038225" cy="907802"/>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7" name="矩形 7"/>
          <p:cNvSpPr>
            <a:spLocks noChangeArrowheads="1"/>
          </p:cNvSpPr>
          <p:nvPr/>
        </p:nvSpPr>
        <p:spPr bwMode="auto">
          <a:xfrm>
            <a:off x="4303713" y="1830537"/>
            <a:ext cx="48431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01</a:t>
            </a:r>
            <a:endParaRPr lang="zh-CN" altLang="en-US" sz="2800" dirty="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45997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02</a:t>
            </a:r>
            <a:endParaRPr lang="zh-CN" altLang="en-US" sz="2800" dirty="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533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03</a:t>
            </a:r>
            <a:endParaRPr lang="zh-CN" altLang="en-US" sz="2800" dirty="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49346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04</a:t>
            </a:r>
            <a:endParaRPr lang="zh-CN" altLang="en-US" sz="2800" dirty="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203848" y="2524274"/>
            <a:ext cx="50137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05</a:t>
            </a:r>
            <a:endParaRPr lang="zh-CN" altLang="en-US" sz="2800" dirty="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
        <p:nvSpPr>
          <p:cNvPr id="4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19"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1+#ppt_w/2"/>
                                          </p:val>
                                        </p:tav>
                                        <p:tav tm="100000">
                                          <p:val>
                                            <p:strVal val="#ppt_x"/>
                                          </p:val>
                                        </p:tav>
                                      </p:tavLst>
                                    </p:anim>
                                    <p:anim calcmode="lin" valueType="num">
                                      <p:cBhvr additive="base">
                                        <p:cTn id="20" dur="500" fill="hold"/>
                                        <p:tgtEl>
                                          <p:spTgt spid="6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0-#ppt_w/2"/>
                                          </p:val>
                                        </p:tav>
                                        <p:tav tm="100000">
                                          <p:val>
                                            <p:strVal val="#ppt_x"/>
                                          </p:val>
                                        </p:tav>
                                      </p:tavLst>
                                    </p:anim>
                                    <p:anim calcmode="lin" valueType="num">
                                      <p:cBhvr additive="base">
                                        <p:cTn id="43" dur="500" fill="hold"/>
                                        <p:tgtEl>
                                          <p:spTgt spid="54"/>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1+#ppt_w/2"/>
                                          </p:val>
                                        </p:tav>
                                        <p:tav tm="100000">
                                          <p:val>
                                            <p:strVal val="#ppt_x"/>
                                          </p:val>
                                        </p:tav>
                                      </p:tavLst>
                                    </p:anim>
                                    <p:anim calcmode="lin" valueType="num">
                                      <p:cBhvr additive="base">
                                        <p:cTn id="47" dur="500" fill="hold"/>
                                        <p:tgtEl>
                                          <p:spTgt spid="69"/>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0-#ppt_w/2"/>
                                          </p:val>
                                        </p:tav>
                                        <p:tav tm="100000">
                                          <p:val>
                                            <p:strVal val="#ppt_x"/>
                                          </p:val>
                                        </p:tav>
                                      </p:tavLst>
                                    </p:anim>
                                    <p:anim calcmode="lin" valueType="num">
                                      <p:cBhvr additive="base">
                                        <p:cTn id="52" dur="500" fill="hold"/>
                                        <p:tgtEl>
                                          <p:spTgt spid="5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1+#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5"/>
          <p:cNvSpPr txBox="1"/>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dirty="0">
                <a:solidFill>
                  <a:srgbClr val="FCFCFC"/>
                </a:solidFill>
                <a:latin typeface="微软雅黑" panose="020B0503020204020204" pitchFamily="34" charset="-122"/>
                <a:ea typeface="微软雅黑" panose="020B0503020204020204" pitchFamily="34" charset="-122"/>
              </a:rPr>
              <a:t>Q1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a:solidFill>
                  <a:srgbClr val="FCFCFC"/>
                </a:solidFill>
                <a:latin typeface="微软雅黑" panose="020B0503020204020204" pitchFamily="34" charset="-122"/>
                <a:ea typeface="微软雅黑" panose="020B0503020204020204" pitchFamily="34" charset="-122"/>
              </a:rPr>
              <a:t> ?</a:t>
            </a:r>
          </a:p>
        </p:txBody>
      </p:sp>
      <p:sp>
        <p:nvSpPr>
          <p:cNvPr id="9" name="Text Placeholder 5"/>
          <p:cNvSpPr txBox="1"/>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Q3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Q2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6" name="Freeform 8"/>
          <p:cNvSpPr/>
          <p:nvPr/>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 name="Freeform 10"/>
          <p:cNvSpPr/>
          <p:nvPr/>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0" name="Freeform 12"/>
          <p:cNvSpPr/>
          <p:nvPr/>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2" name="Freeform 14"/>
          <p:cNvSpPr/>
          <p:nvPr/>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4" name="Freeform 16"/>
          <p:cNvSpPr/>
          <p:nvPr/>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5" name="Freeform 17"/>
          <p:cNvSpPr/>
          <p:nvPr/>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2015</a:t>
              </a: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7"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2016</a:t>
              </a:r>
              <a:endParaRPr lang="en-US"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8"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2017</a:t>
              </a: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9"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latin typeface="微软雅黑" panose="020B0503020204020204" pitchFamily="34" charset="-122"/>
                  <a:ea typeface="微软雅黑" panose="020B0503020204020204" pitchFamily="34" charset="-122"/>
                </a:rPr>
                <a:t>2018</a:t>
              </a: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0"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2019</a:t>
              </a:r>
              <a:endParaRPr 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2020</a:t>
              </a:r>
              <a:endParaRPr lang="en-US" dirty="0">
                <a:latin typeface="微软雅黑" panose="020B0503020204020204" pitchFamily="34" charset="-122"/>
                <a:ea typeface="微软雅黑" panose="020B0503020204020204" pitchFamily="34" charset="-122"/>
              </a:endParaRPr>
            </a:p>
          </p:txBody>
        </p:sp>
      </p:grpSp>
      <p:sp>
        <p:nvSpPr>
          <p:cNvPr id="22" name="Text Placeholder 59"/>
          <p:cNvSpPr txBox="1"/>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29" name="Text Placeholder 59"/>
          <p:cNvSpPr txBox="1"/>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30" name="Text Placeholder 59"/>
          <p:cNvSpPr txBox="1"/>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85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85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385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585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735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78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835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88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935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985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1035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108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1185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1235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285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2" name="组合 53"/>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3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23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8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38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43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53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5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85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28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43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75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75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7699"/>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971600" y="392137"/>
            <a:ext cx="1192213" cy="379413"/>
          </a:xfrm>
          <a:prstGeom prst="rect">
            <a:avLst/>
          </a:prstGeom>
        </p:spPr>
        <p:txBody>
          <a:bodyPr vert="horz" lIns="0" tIns="45720" rIns="0" bIns="45720" rtlCol="0" anchor="ctr">
            <a:noAutofit/>
          </a:bodyPr>
          <a:lstStyle>
            <a:lvl1pPr algn="ctr" defTabSz="914400" rtl="0" eaLnBrk="1" latinLnBrk="0" hangingPunct="1">
              <a:spcBef>
                <a:spcPct val="0"/>
              </a:spcBef>
              <a:buNone/>
              <a:defRPr sz="1100" b="0" kern="1200">
                <a:solidFill>
                  <a:schemeClr val="accent1"/>
                </a:solidFill>
                <a:latin typeface="U.S. 101" pitchFamily="2" charset="0"/>
                <a:ea typeface="Roboto" pitchFamily="2" charset="0"/>
                <a:cs typeface="Open Sans Light" panose="020B0306030504020204" pitchFamily="34" charset="0"/>
              </a:defRPr>
            </a:lvl1pPr>
          </a:lstStyle>
          <a:p>
            <a:r>
              <a:rPr lang="en-US" altLang="zh-CN" sz="1400" b="1">
                <a:latin typeface="微软雅黑" panose="020B0503020204020204" pitchFamily="34" charset="-122"/>
                <a:ea typeface="微软雅黑" panose="020B0503020204020204" pitchFamily="34" charset="-122"/>
              </a:rPr>
              <a:t>YOUR LOGO</a:t>
            </a:r>
            <a:endParaRPr lang="en-GB" sz="1400" b="1" dirty="0">
              <a:latin typeface="微软雅黑" panose="020B0503020204020204" pitchFamily="34" charset="-122"/>
              <a:ea typeface="微软雅黑" panose="020B0503020204020204" pitchFamily="34" charset="-122"/>
            </a:endParaRPr>
          </a:p>
        </p:txBody>
      </p:sp>
      <p:sp>
        <p:nvSpPr>
          <p:cNvPr id="11" name="Shape 38"/>
          <p:cNvSpPr/>
          <p:nvPr/>
        </p:nvSpPr>
        <p:spPr>
          <a:xfrm>
            <a:off x="539552" y="339502"/>
            <a:ext cx="504056" cy="434660"/>
          </a:xfrm>
          <a:custGeom>
            <a:avLst/>
            <a:gdLst/>
            <a:ahLst/>
            <a:cxnLst>
              <a:cxn ang="0">
                <a:pos x="wd2" y="hd2"/>
              </a:cxn>
              <a:cxn ang="5400000">
                <a:pos x="wd2" y="hd2"/>
              </a:cxn>
              <a:cxn ang="10800000">
                <a:pos x="wd2" y="hd2"/>
              </a:cxn>
              <a:cxn ang="16200000">
                <a:pos x="wd2" y="hd2"/>
              </a:cxn>
            </a:cxnLst>
            <a:rect l="0" t="0" r="r" b="b"/>
            <a:pathLst>
              <a:path w="20317" h="19134" extrusionOk="0">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accent1"/>
          </a:solidFill>
          <a:ln w="12700" cap="flat">
            <a:noFill/>
            <a:miter lim="400000"/>
          </a:ln>
          <a:effectLst/>
        </p:spPr>
        <p:txBody>
          <a:bodyPr wrap="square" lIns="28575" tIns="28575" rIns="28575" bIns="28575"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Oval 15"/>
          <p:cNvSpPr/>
          <p:nvPr/>
        </p:nvSpPr>
        <p:spPr>
          <a:xfrm>
            <a:off x="3677803" y="843558"/>
            <a:ext cx="1788392" cy="1788392"/>
          </a:xfrm>
          <a:prstGeom prst="ellipse">
            <a:avLst/>
          </a:prstGeom>
          <a:solidFill>
            <a:srgbClr val="FFA500"/>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1"/>
          <p:cNvSpPr/>
          <p:nvPr/>
        </p:nvSpPr>
        <p:spPr>
          <a:xfrm>
            <a:off x="3662790" y="1327469"/>
            <a:ext cx="1829348" cy="830997"/>
          </a:xfrm>
          <a:prstGeom prst="rect">
            <a:avLst/>
          </a:prstGeom>
        </p:spPr>
        <p:txBody>
          <a:bodyPr wrap="none">
            <a:spAutoFit/>
          </a:bodyPr>
          <a:lstStyle/>
          <a:p>
            <a:pPr algn="ctr"/>
            <a:r>
              <a:rPr lang="en-US" sz="4800" dirty="0">
                <a:solidFill>
                  <a:schemeClr val="bg1"/>
                </a:solidFill>
                <a:latin typeface="Eras Bold ITC" panose="020B0907030504020204" pitchFamily="34" charset="0"/>
                <a:ea typeface="Entypo" pitchFamily="2" charset="0"/>
              </a:rPr>
              <a:t>20XX</a:t>
            </a:r>
            <a:endParaRPr lang="ru-RU" sz="4800" dirty="0">
              <a:solidFill>
                <a:schemeClr val="bg1"/>
              </a:solidFill>
              <a:ea typeface="Entypo" pitchFamily="2" charset="0"/>
            </a:endParaRPr>
          </a:p>
        </p:txBody>
      </p:sp>
      <p:sp>
        <p:nvSpPr>
          <p:cNvPr id="14" name="Text Placeholder 12"/>
          <p:cNvSpPr txBox="1"/>
          <p:nvPr/>
        </p:nvSpPr>
        <p:spPr>
          <a:xfrm>
            <a:off x="1157101" y="2970281"/>
            <a:ext cx="6829799" cy="38774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汇报完毕 感谢观看</a:t>
            </a:r>
            <a:endParaRPr lang="en-GB" sz="4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 Placeholder 12"/>
          <p:cNvSpPr txBox="1"/>
          <p:nvPr/>
        </p:nvSpPr>
        <p:spPr>
          <a:xfrm>
            <a:off x="2393156" y="3690361"/>
            <a:ext cx="4357688" cy="177533"/>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适用于年终总结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新年计划</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工作汇报</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述职报告</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项目策划等</a:t>
            </a:r>
            <a:endParaRPr lang="en-GB"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94798" y="3540222"/>
            <a:ext cx="592953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7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14">
                                            <p:txEl>
                                              <p:pRg st="0" end="0"/>
                                            </p:txEl>
                                          </p:spTgt>
                                        </p:tgtEl>
                                      </p:cBhvr>
                                    </p:animEffect>
                                  </p:childTnLst>
                                </p:cTn>
                              </p:par>
                            </p:childTnLst>
                          </p:cTn>
                        </p:par>
                        <p:par>
                          <p:cTn id="12" fill="hold">
                            <p:stCondLst>
                              <p:cond delay="1259"/>
                            </p:stCondLst>
                            <p:childTnLst>
                              <p:par>
                                <p:cTn id="13" presetID="16" presetClass="entr" presetSubtype="2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par>
                          <p:cTn id="16" fill="hold">
                            <p:stCondLst>
                              <p:cond delay="1759"/>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1"/>
                  </a:solidFill>
                  <a:latin typeface="微软雅黑" panose="020B0503020204020204" pitchFamily="34" charset="-122"/>
                  <a:ea typeface="微软雅黑" panose="020B0503020204020204" pitchFamily="34" charset="-122"/>
                </a:rPr>
                <a:t>年度工作</a:t>
              </a:r>
              <a:endParaRPr lang="en-US" altLang="zh-CN" b="1" dirty="0">
                <a:solidFill>
                  <a:schemeClr val="accent1"/>
                </a:solidFill>
                <a:latin typeface="微软雅黑" panose="020B0503020204020204" pitchFamily="34" charset="-122"/>
                <a:ea typeface="微软雅黑" panose="020B0503020204020204" pitchFamily="34" charset="-122"/>
              </a:endParaRPr>
            </a:p>
            <a:p>
              <a:pPr algn="ctr"/>
              <a:r>
                <a:rPr lang="zh-CN" altLang="en-US" b="1" dirty="0">
                  <a:solidFill>
                    <a:schemeClr val="accent1"/>
                  </a:solidFill>
                  <a:latin typeface="微软雅黑" panose="020B0503020204020204" pitchFamily="34" charset="-122"/>
                  <a:ea typeface="微软雅黑" panose="020B0503020204020204" pitchFamily="34" charset="-122"/>
                </a:rPr>
                <a:t>内容概述</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 Placeholder 4"/>
          <p:cNvSpPr txBox="1"/>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 Placeholder 4"/>
          <p:cNvSpPr txBox="1"/>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800" b="1" dirty="0"/>
              <a:t>添加标题</a:t>
            </a:r>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自定义 222">
      <a:dk1>
        <a:sysClr val="windowText" lastClr="000000"/>
      </a:dk1>
      <a:lt1>
        <a:sysClr val="window" lastClr="FFFFFF"/>
      </a:lt1>
      <a:dk2>
        <a:srgbClr val="1F497D"/>
      </a:dk2>
      <a:lt2>
        <a:srgbClr val="EEECE1"/>
      </a:lt2>
      <a:accent1>
        <a:srgbClr val="FFA500"/>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4033</Words>
  <Application>Microsoft Office PowerPoint</Application>
  <PresentationFormat>全屏显示(16:9)</PresentationFormat>
  <Paragraphs>393</Paragraphs>
  <Slides>34</Slides>
  <Notes>34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Roboto Light</vt:lpstr>
      <vt:lpstr>Swiss911 UCm BT</vt:lpstr>
      <vt:lpstr>宋体</vt:lpstr>
      <vt:lpstr>微软雅黑</vt:lpstr>
      <vt:lpstr>Arial</vt:lpstr>
      <vt:lpstr>Calibri</vt:lpstr>
      <vt:lpstr>Calibri Light</vt:lpstr>
      <vt:lpstr>Eras Bold ITC</vt:lpstr>
      <vt:lpstr>Helvetica</vt:lpstr>
      <vt:lpstr>Impact</vt:lpstr>
      <vt:lpstr>Office 主题</vt:lpstr>
      <vt:lpstr>YOUR LOGO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284.扁平化年终总结汇报新年计划PPT模板</dc:title>
  <dc:creator/>
  <cp:lastModifiedBy>天 下</cp:lastModifiedBy>
  <cp:revision>82</cp:revision>
  <dcterms:created xsi:type="dcterms:W3CDTF">2015-12-11T17:46:00Z</dcterms:created>
  <dcterms:modified xsi:type="dcterms:W3CDTF">2021-01-06T01:11:58Z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