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5">
          <p15:clr>
            <a:srgbClr val="A4A3A4"/>
          </p15:clr>
        </p15:guide>
        <p15:guide id="2" pos="38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464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678" y="102"/>
      </p:cViewPr>
      <p:guideLst>
        <p:guide orient="horz" pos="2305"/>
        <p:guide pos="38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764532DD-B1FD-4E83-8C80-ECA4AC9F7C3A}" type="datetimeFigureOut">
              <a:rPr lang="zh-CN" altLang="en-US"/>
              <a:t>2021/1/6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4688F0BC-45CF-4A64-962C-6E3BDC69F57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3AB5C-E7D1-45F7-ADAE-365C1941573B}" type="datetime1">
              <a:rPr lang="zh-CN" altLang="en-US"/>
              <a:t>2021/1/6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675B6-0375-4C40-A8AC-6DA12585CAA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93B30-7B9F-470E-B658-6CB56D964D7B}" type="datetime1">
              <a:rPr lang="zh-CN" altLang="en-US"/>
              <a:t>2021/1/6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490C2-E084-43EA-B1F1-1DF378B5563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BF34E-E6C5-45EF-824C-7CE0029B0BB1}" type="datetime1">
              <a:rPr lang="zh-CN" altLang="en-US"/>
              <a:t>2021/1/6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6E9FE-FF2C-4938-96E3-F8A1ACB4238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5C28D-0599-49FF-BDCE-07EB5FA90D3D}" type="datetime1">
              <a:rPr lang="zh-CN" altLang="en-US"/>
              <a:t>2021/1/6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D0EC9-278F-40CA-B26E-454F8B23DA0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49644-CAF1-4513-BEEA-13DF38BA1F8C}" type="datetime1">
              <a:rPr lang="zh-CN" altLang="en-US"/>
              <a:t>2021/1/6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05263-4DEA-4C19-8C72-68FA56A2584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8A395-DF43-4204-9AA0-8F0D09255EC9}" type="datetime1">
              <a:rPr lang="zh-CN" altLang="en-US"/>
              <a:t>2021/1/6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2EDDF-638C-45CF-8F3D-1B83188578C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C8A0-521A-4645-9DD0-0DBD336ECBBC}" type="datetime1">
              <a:rPr lang="zh-CN" altLang="en-US"/>
              <a:t>2021/1/6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7D551-F01B-4F63-90E6-76423BE9AA6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62A14-C506-4746-98FA-332B960F2AB7}" type="datetime1">
              <a:rPr lang="zh-CN" altLang="en-US"/>
              <a:t>2021/1/6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74D6A-5594-4A62-A3D9-59FFCE55171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4CC1C-419E-4343-87CE-B2C36C24560E}" type="datetime1">
              <a:rPr lang="zh-CN" altLang="en-US"/>
              <a:t>2021/1/6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C5A5D-E5BE-4DD3-890D-9C4CB4F7C72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9F9F4-7A3D-49EB-9FDF-56B14EFA6B40}" type="datetime1">
              <a:rPr lang="zh-CN" altLang="en-US"/>
              <a:t>2021/1/6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9B0C9-D7A5-4A8D-8510-FCD0C3CE4B3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72654-A6DC-4C32-B285-2650EF07E4AE}" type="datetime1">
              <a:rPr lang="zh-CN" altLang="en-US"/>
              <a:t>2021/1/6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87403-8D8A-4455-B906-0660AF32E6C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400"/>
            </a:lvl1pPr>
          </a:lstStyle>
          <a:p>
            <a:pPr>
              <a:defRPr/>
            </a:pPr>
            <a:fld id="{A7FF9218-2260-4D4D-8E59-B48165C613E7}" type="datetime1">
              <a:rPr lang="zh-CN" altLang="en-US"/>
              <a:t>2021/1/6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 smtClean="0"/>
            </a:lvl1pPr>
          </a:lstStyle>
          <a:p>
            <a:pPr>
              <a:defRPr/>
            </a:pPr>
            <a:fld id="{25649232-98A8-45D0-BB36-95A218CC299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 bwMode="auto">
          <a:xfrm>
            <a:off x="3054350" y="1978025"/>
            <a:ext cx="6048375" cy="2387600"/>
            <a:chOff x="0" y="0"/>
            <a:chExt cx="4896544" cy="1620000"/>
          </a:xfrm>
        </p:grpSpPr>
        <p:grpSp>
          <p:nvGrpSpPr>
            <p:cNvPr id="3081" name="Group 3"/>
            <p:cNvGrpSpPr/>
            <p:nvPr/>
          </p:nvGrpSpPr>
          <p:grpSpPr bwMode="auto">
            <a:xfrm>
              <a:off x="0" y="0"/>
              <a:ext cx="4896544" cy="1620000"/>
              <a:chOff x="0" y="0"/>
              <a:chExt cx="3744416" cy="1368152"/>
            </a:xfrm>
          </p:grpSpPr>
          <p:sp>
            <p:nvSpPr>
              <p:cNvPr id="3083" name="矩形 5"/>
              <p:cNvSpPr>
                <a:spLocks noChangeArrowheads="1"/>
              </p:cNvSpPr>
              <p:nvPr/>
            </p:nvSpPr>
            <p:spPr bwMode="auto">
              <a:xfrm>
                <a:off x="0" y="288032"/>
                <a:ext cx="3744416" cy="792088"/>
              </a:xfrm>
              <a:prstGeom prst="rect">
                <a:avLst/>
              </a:pr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3084" name="等腰三角形 6"/>
              <p:cNvSpPr>
                <a:spLocks noChangeArrowheads="1"/>
              </p:cNvSpPr>
              <p:nvPr/>
            </p:nvSpPr>
            <p:spPr bwMode="auto">
              <a:xfrm>
                <a:off x="3456384" y="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3085" name="等腰三角形 7"/>
              <p:cNvSpPr>
                <a:spLocks noChangeArrowheads="1"/>
              </p:cNvSpPr>
              <p:nvPr/>
            </p:nvSpPr>
            <p:spPr bwMode="auto">
              <a:xfrm rot="10800000">
                <a:off x="0" y="108012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3082" name="Rectangle 1"/>
            <p:cNvSpPr>
              <a:spLocks noChangeArrowheads="1"/>
            </p:cNvSpPr>
            <p:nvPr/>
          </p:nvSpPr>
          <p:spPr bwMode="auto">
            <a:xfrm>
              <a:off x="288032" y="408025"/>
              <a:ext cx="4515855" cy="803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76176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zh-CN" altLang="en-US" sz="7200" b="1">
                  <a:solidFill>
                    <a:schemeClr val="bg1"/>
                  </a:solidFill>
                  <a:latin typeface="造字工房悦黑体验版纤细体" pitchFamily="2" charset="-122"/>
                  <a:ea typeface="微软雅黑" panose="020B0503020204020204" pitchFamily="34" charset="-122"/>
                  <a:sym typeface="造字工房悦黑体验版纤细体" pitchFamily="2" charset="-122"/>
                </a:rPr>
                <a:t>活动名称</a:t>
              </a:r>
              <a:r>
                <a:rPr lang="zh-CN" altLang="en-US" sz="7200" b="1">
                  <a:solidFill>
                    <a:srgbClr val="99FF66"/>
                  </a:solidFill>
                  <a:latin typeface="造字工房悦黑体验版纤细体" pitchFamily="2" charset="-122"/>
                  <a:ea typeface="微软雅黑" panose="020B0503020204020204" pitchFamily="34" charset="-122"/>
                  <a:sym typeface="造字工房悦黑体验版纤细体" pitchFamily="2" charset="-122"/>
                </a:rPr>
                <a:t>报告</a:t>
              </a:r>
            </a:p>
          </p:txBody>
        </p:sp>
      </p:grp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3587750" y="3916363"/>
            <a:ext cx="5514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FF4646"/>
                </a:solidFill>
                <a:ea typeface="微软雅黑" panose="020B0503020204020204" pitchFamily="34" charset="-122"/>
              </a:rPr>
              <a:t>此处填写分公司名称</a:t>
            </a:r>
          </a:p>
        </p:txBody>
      </p:sp>
      <p:grpSp>
        <p:nvGrpSpPr>
          <p:cNvPr id="3076" name="Group 9"/>
          <p:cNvGrpSpPr/>
          <p:nvPr/>
        </p:nvGrpSpPr>
        <p:grpSpPr bwMode="auto">
          <a:xfrm>
            <a:off x="10490200" y="117475"/>
            <a:ext cx="1639888" cy="1192213"/>
            <a:chOff x="0" y="0"/>
            <a:chExt cx="2582" cy="1878"/>
          </a:xfrm>
        </p:grpSpPr>
        <p:grpSp>
          <p:nvGrpSpPr>
            <p:cNvPr id="3077" name="Group 10"/>
            <p:cNvGrpSpPr/>
            <p:nvPr/>
          </p:nvGrpSpPr>
          <p:grpSpPr bwMode="auto">
            <a:xfrm>
              <a:off x="0" y="0"/>
              <a:ext cx="2583" cy="1878"/>
              <a:chOff x="0" y="0"/>
              <a:chExt cx="792088" cy="576064"/>
            </a:xfrm>
          </p:grpSpPr>
          <p:sp>
            <p:nvSpPr>
              <p:cNvPr id="3079" name="椭圆 8"/>
              <p:cNvSpPr>
                <a:spLocks noChangeArrowheads="1"/>
              </p:cNvSpPr>
              <p:nvPr/>
            </p:nvSpPr>
            <p:spPr bwMode="auto">
              <a:xfrm>
                <a:off x="108012" y="0"/>
                <a:ext cx="576064" cy="576064"/>
              </a:xfrm>
              <a:prstGeom prst="ellipse">
                <a:avLst/>
              </a:pr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3080" name="文本框 9"/>
              <p:cNvSpPr>
                <a:spLocks noChangeArrowheads="1"/>
              </p:cNvSpPr>
              <p:nvPr/>
            </p:nvSpPr>
            <p:spPr bwMode="auto">
              <a:xfrm>
                <a:off x="0" y="134143"/>
                <a:ext cx="79208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en-US" sz="1400" b="1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</p:grpSp>
        <p:sp>
          <p:nvSpPr>
            <p:cNvPr id="3078" name="Text Box 13"/>
            <p:cNvSpPr txBox="1">
              <a:spLocks noChangeArrowheads="1"/>
            </p:cNvSpPr>
            <p:nvPr/>
          </p:nvSpPr>
          <p:spPr bwMode="auto">
            <a:xfrm>
              <a:off x="678" y="609"/>
              <a:ext cx="147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1"/>
                  </a:solidFill>
                </a:rPr>
                <a:t>LOGO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/>
          <p:nvPr/>
        </p:nvGrpSpPr>
        <p:grpSpPr bwMode="auto">
          <a:xfrm>
            <a:off x="3054350" y="1978025"/>
            <a:ext cx="6048375" cy="2387600"/>
            <a:chOff x="0" y="0"/>
            <a:chExt cx="4896544" cy="1620000"/>
          </a:xfrm>
        </p:grpSpPr>
        <p:grpSp>
          <p:nvGrpSpPr>
            <p:cNvPr id="12292" name="Group 3"/>
            <p:cNvGrpSpPr/>
            <p:nvPr/>
          </p:nvGrpSpPr>
          <p:grpSpPr bwMode="auto">
            <a:xfrm>
              <a:off x="0" y="0"/>
              <a:ext cx="4896544" cy="1620000"/>
              <a:chOff x="0" y="0"/>
              <a:chExt cx="3744416" cy="1368152"/>
            </a:xfrm>
          </p:grpSpPr>
          <p:sp>
            <p:nvSpPr>
              <p:cNvPr id="12294" name="矩形 5"/>
              <p:cNvSpPr>
                <a:spLocks noChangeArrowheads="1"/>
              </p:cNvSpPr>
              <p:nvPr/>
            </p:nvSpPr>
            <p:spPr bwMode="auto">
              <a:xfrm>
                <a:off x="0" y="288032"/>
                <a:ext cx="3744416" cy="792088"/>
              </a:xfrm>
              <a:prstGeom prst="rect">
                <a:avLst/>
              </a:pr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2295" name="等腰三角形 6"/>
              <p:cNvSpPr>
                <a:spLocks noChangeArrowheads="1"/>
              </p:cNvSpPr>
              <p:nvPr/>
            </p:nvSpPr>
            <p:spPr bwMode="auto">
              <a:xfrm>
                <a:off x="3456384" y="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2296" name="等腰三角形 7"/>
              <p:cNvSpPr>
                <a:spLocks noChangeArrowheads="1"/>
              </p:cNvSpPr>
              <p:nvPr/>
            </p:nvSpPr>
            <p:spPr bwMode="auto">
              <a:xfrm rot="10800000">
                <a:off x="0" y="108012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12293" name="Rectangle 1"/>
            <p:cNvSpPr>
              <a:spLocks noChangeArrowheads="1"/>
            </p:cNvSpPr>
            <p:nvPr/>
          </p:nvSpPr>
          <p:spPr bwMode="auto">
            <a:xfrm>
              <a:off x="288032" y="408025"/>
              <a:ext cx="4515855" cy="803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76176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zh-CN" altLang="en-US" sz="7200" b="1">
                  <a:solidFill>
                    <a:schemeClr val="bg1"/>
                  </a:solidFill>
                  <a:latin typeface="造字工房悦黑体验版纤细体" pitchFamily="2" charset="-122"/>
                  <a:ea typeface="微软雅黑" panose="020B0503020204020204" pitchFamily="34" charset="-122"/>
                  <a:sym typeface="造字工房悦黑体验版纤细体" pitchFamily="2" charset="-122"/>
                </a:rPr>
                <a:t>THANK YOU</a:t>
              </a:r>
              <a:endParaRPr lang="zh-CN" altLang="en-US" sz="7200" b="1">
                <a:solidFill>
                  <a:srgbClr val="99FF66"/>
                </a:solidFill>
                <a:latin typeface="造字工房悦黑体验版纤细体" pitchFamily="2" charset="-122"/>
                <a:ea typeface="微软雅黑" panose="020B0503020204020204" pitchFamily="34" charset="-122"/>
                <a:sym typeface="造字工房悦黑体验版纤细体" pitchFamily="2" charset="-122"/>
              </a:endParaRPr>
            </a:p>
          </p:txBody>
        </p:sp>
      </p:grpSp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3587750" y="3916363"/>
            <a:ext cx="5514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FF4646"/>
                </a:solidFill>
                <a:ea typeface="微软雅黑" panose="020B0503020204020204" pitchFamily="34" charset="-122"/>
              </a:rPr>
              <a:t>此处填写分公司名称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椭圆 1"/>
          <p:cNvSpPr>
            <a:spLocks noChangeArrowheads="1"/>
          </p:cNvSpPr>
          <p:nvPr/>
        </p:nvSpPr>
        <p:spPr bwMode="auto">
          <a:xfrm>
            <a:off x="2027238" y="2960688"/>
            <a:ext cx="1260475" cy="1260475"/>
          </a:xfrm>
          <a:prstGeom prst="ellipse">
            <a:avLst/>
          </a:prstGeom>
          <a:solidFill>
            <a:srgbClr val="FF46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46990" rIns="90170" bIns="4699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造字工房悦黑体验版纤细体" pitchFamily="2" charset="-122"/>
              <a:ea typeface="造字工房悦黑体验版纤细体" pitchFamily="2" charset="-122"/>
              <a:sym typeface="造字工房悦黑体验版纤细体" pitchFamily="2" charset="-122"/>
            </a:endParaRPr>
          </a:p>
        </p:txBody>
      </p:sp>
      <p:sp>
        <p:nvSpPr>
          <p:cNvPr id="4099" name="任意多边形 4"/>
          <p:cNvSpPr>
            <a:spLocks noChangeArrowheads="1"/>
          </p:cNvSpPr>
          <p:nvPr/>
        </p:nvSpPr>
        <p:spPr bwMode="auto">
          <a:xfrm rot="5400000">
            <a:off x="2459038" y="3195637"/>
            <a:ext cx="431800" cy="790575"/>
          </a:xfrm>
          <a:custGeom>
            <a:avLst/>
            <a:gdLst>
              <a:gd name="T0" fmla="*/ 0 w 576064"/>
              <a:gd name="T1" fmla="*/ 354274 h 1008112"/>
              <a:gd name="T2" fmla="*/ 158755 w 576064"/>
              <a:gd name="T3" fmla="*/ 0 h 1008112"/>
              <a:gd name="T4" fmla="*/ 317510 w 576064"/>
              <a:gd name="T5" fmla="*/ 354274 h 1008112"/>
              <a:gd name="T6" fmla="*/ 217828 w 576064"/>
              <a:gd name="T7" fmla="*/ 354274 h 1008112"/>
              <a:gd name="T8" fmla="*/ 323664 w 576064"/>
              <a:gd name="T9" fmla="*/ 619980 h 1008112"/>
              <a:gd name="T10" fmla="*/ 6154 w 576064"/>
              <a:gd name="T11" fmla="*/ 619980 h 1008112"/>
              <a:gd name="T12" fmla="*/ 111991 w 576064"/>
              <a:gd name="T13" fmla="*/ 354274 h 10081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76064"/>
              <a:gd name="T22" fmla="*/ 0 h 1008112"/>
              <a:gd name="T23" fmla="*/ 576064 w 576064"/>
              <a:gd name="T24" fmla="*/ 1008112 h 10081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76064" h="1008112">
                <a:moveTo>
                  <a:pt x="0" y="576064"/>
                </a:moveTo>
                <a:lnTo>
                  <a:pt x="282556" y="0"/>
                </a:lnTo>
                <a:lnTo>
                  <a:pt x="565111" y="576064"/>
                </a:lnTo>
                <a:lnTo>
                  <a:pt x="387694" y="576064"/>
                </a:lnTo>
                <a:lnTo>
                  <a:pt x="576064" y="1008112"/>
                </a:lnTo>
                <a:lnTo>
                  <a:pt x="10953" y="1008112"/>
                </a:lnTo>
                <a:lnTo>
                  <a:pt x="199324" y="576064"/>
                </a:lnTo>
                <a:lnTo>
                  <a:pt x="0" y="5760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4100" name="文本框 5"/>
          <p:cNvSpPr>
            <a:spLocks noChangeArrowheads="1"/>
          </p:cNvSpPr>
          <p:nvPr/>
        </p:nvSpPr>
        <p:spPr bwMode="auto">
          <a:xfrm>
            <a:off x="7466013" y="568325"/>
            <a:ext cx="4246562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6600" b="1">
                <a:solidFill>
                  <a:srgbClr val="FF4646"/>
                </a:solidFill>
                <a:latin typeface="造字工房悦黑体验版纤细体" pitchFamily="2" charset="-122"/>
                <a:ea typeface="微软雅黑" panose="020B0503020204020204" pitchFamily="34" charset="-122"/>
                <a:sym typeface="造字工房悦黑体验版纤细体" pitchFamily="2" charset="-122"/>
              </a:rPr>
              <a:t>目录</a:t>
            </a:r>
          </a:p>
        </p:txBody>
      </p:sp>
      <p:grpSp>
        <p:nvGrpSpPr>
          <p:cNvPr id="4101" name="Group 5"/>
          <p:cNvGrpSpPr/>
          <p:nvPr/>
        </p:nvGrpSpPr>
        <p:grpSpPr bwMode="auto">
          <a:xfrm>
            <a:off x="7607300" y="2127250"/>
            <a:ext cx="180975" cy="3451225"/>
            <a:chOff x="0" y="0"/>
            <a:chExt cx="180000" cy="3450380"/>
          </a:xfrm>
        </p:grpSpPr>
        <p:sp>
          <p:nvSpPr>
            <p:cNvPr id="4114" name="直接连接符 14"/>
            <p:cNvSpPr>
              <a:spLocks noChangeShapeType="1"/>
            </p:cNvSpPr>
            <p:nvPr/>
          </p:nvSpPr>
          <p:spPr bwMode="auto">
            <a:xfrm>
              <a:off x="90000" y="17046"/>
              <a:ext cx="1" cy="34200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15" name="Group 7"/>
            <p:cNvGrpSpPr/>
            <p:nvPr/>
          </p:nvGrpSpPr>
          <p:grpSpPr bwMode="auto">
            <a:xfrm>
              <a:off x="0" y="0"/>
              <a:ext cx="180000" cy="3450380"/>
              <a:chOff x="0" y="0"/>
              <a:chExt cx="180000" cy="3450380"/>
            </a:xfrm>
          </p:grpSpPr>
          <p:sp>
            <p:nvSpPr>
              <p:cNvPr id="4116" name="椭圆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80000" cy="180000"/>
              </a:xfrm>
              <a:prstGeom prst="ellipse">
                <a:avLst/>
              </a:prstGeom>
              <a:solidFill>
                <a:srgbClr val="FF4646"/>
              </a:solidFill>
              <a:ln w="38100">
                <a:solidFill>
                  <a:schemeClr val="bg1"/>
                </a:solidFill>
                <a:round/>
              </a:ln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  <p:sp>
            <p:nvSpPr>
              <p:cNvPr id="4117" name="椭圆 8"/>
              <p:cNvSpPr>
                <a:spLocks noChangeArrowheads="1"/>
              </p:cNvSpPr>
              <p:nvPr/>
            </p:nvSpPr>
            <p:spPr bwMode="auto">
              <a:xfrm>
                <a:off x="0" y="654076"/>
                <a:ext cx="180000" cy="180000"/>
              </a:xfrm>
              <a:prstGeom prst="ellipse">
                <a:avLst/>
              </a:prstGeom>
              <a:solidFill>
                <a:srgbClr val="FF4646"/>
              </a:solidFill>
              <a:ln w="38100">
                <a:solidFill>
                  <a:schemeClr val="bg1"/>
                </a:solidFill>
                <a:round/>
              </a:ln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  <p:sp>
            <p:nvSpPr>
              <p:cNvPr id="4118" name="椭圆 9"/>
              <p:cNvSpPr>
                <a:spLocks noChangeArrowheads="1"/>
              </p:cNvSpPr>
              <p:nvPr/>
            </p:nvSpPr>
            <p:spPr bwMode="auto">
              <a:xfrm>
                <a:off x="0" y="1308152"/>
                <a:ext cx="180000" cy="180000"/>
              </a:xfrm>
              <a:prstGeom prst="ellipse">
                <a:avLst/>
              </a:prstGeom>
              <a:solidFill>
                <a:srgbClr val="FF4646"/>
              </a:solidFill>
              <a:ln w="38100">
                <a:solidFill>
                  <a:schemeClr val="bg1"/>
                </a:solidFill>
                <a:round/>
              </a:ln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  <p:sp>
            <p:nvSpPr>
              <p:cNvPr id="4119" name="椭圆 10"/>
              <p:cNvSpPr>
                <a:spLocks noChangeArrowheads="1"/>
              </p:cNvSpPr>
              <p:nvPr/>
            </p:nvSpPr>
            <p:spPr bwMode="auto">
              <a:xfrm>
                <a:off x="0" y="1962228"/>
                <a:ext cx="180000" cy="180000"/>
              </a:xfrm>
              <a:prstGeom prst="ellipse">
                <a:avLst/>
              </a:prstGeom>
              <a:solidFill>
                <a:srgbClr val="FF4646"/>
              </a:solidFill>
              <a:ln w="38100">
                <a:solidFill>
                  <a:schemeClr val="bg1"/>
                </a:solidFill>
                <a:round/>
              </a:ln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  <p:sp>
            <p:nvSpPr>
              <p:cNvPr id="4120" name="椭圆 11"/>
              <p:cNvSpPr>
                <a:spLocks noChangeArrowheads="1"/>
              </p:cNvSpPr>
              <p:nvPr/>
            </p:nvSpPr>
            <p:spPr bwMode="auto">
              <a:xfrm>
                <a:off x="0" y="2616304"/>
                <a:ext cx="180000" cy="180000"/>
              </a:xfrm>
              <a:prstGeom prst="ellipse">
                <a:avLst/>
              </a:prstGeom>
              <a:solidFill>
                <a:srgbClr val="FF4646"/>
              </a:solidFill>
              <a:ln w="38100">
                <a:solidFill>
                  <a:schemeClr val="bg1"/>
                </a:solidFill>
                <a:round/>
              </a:ln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  <p:sp>
            <p:nvSpPr>
              <p:cNvPr id="4121" name="椭圆 12"/>
              <p:cNvSpPr>
                <a:spLocks noChangeArrowheads="1"/>
              </p:cNvSpPr>
              <p:nvPr/>
            </p:nvSpPr>
            <p:spPr bwMode="auto">
              <a:xfrm>
                <a:off x="0" y="3270380"/>
                <a:ext cx="180000" cy="180000"/>
              </a:xfrm>
              <a:prstGeom prst="ellipse">
                <a:avLst/>
              </a:prstGeom>
              <a:solidFill>
                <a:srgbClr val="FF4646"/>
              </a:solidFill>
              <a:ln w="38100">
                <a:solidFill>
                  <a:schemeClr val="bg1"/>
                </a:solidFill>
                <a:round/>
              </a:ln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</p:grpSp>
      </p:grpSp>
      <p:sp>
        <p:nvSpPr>
          <p:cNvPr id="4102" name="文本框 18"/>
          <p:cNvSpPr>
            <a:spLocks noChangeArrowheads="1"/>
          </p:cNvSpPr>
          <p:nvPr/>
        </p:nvSpPr>
        <p:spPr bwMode="auto">
          <a:xfrm>
            <a:off x="8040688" y="2060575"/>
            <a:ext cx="2160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造字工房悦黑体验版纤细体" pitchFamily="2" charset="-122"/>
                <a:ea typeface="微软雅黑" panose="020B0503020204020204" pitchFamily="34" charset="-122"/>
                <a:sym typeface="造字工房悦黑体验版纤细体" pitchFamily="2" charset="-122"/>
              </a:rPr>
              <a:t>活动主题</a:t>
            </a:r>
          </a:p>
        </p:txBody>
      </p:sp>
      <p:sp>
        <p:nvSpPr>
          <p:cNvPr id="4103" name="文本框 19"/>
          <p:cNvSpPr>
            <a:spLocks noChangeArrowheads="1"/>
          </p:cNvSpPr>
          <p:nvPr/>
        </p:nvSpPr>
        <p:spPr bwMode="auto">
          <a:xfrm>
            <a:off x="8040688" y="2706688"/>
            <a:ext cx="2160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造字工房悦黑体验版纤细体" pitchFamily="2" charset="-122"/>
                <a:ea typeface="微软雅黑" panose="020B0503020204020204" pitchFamily="34" charset="-122"/>
                <a:sym typeface="造字工房悦黑体验版纤细体" pitchFamily="2" charset="-122"/>
              </a:rPr>
              <a:t>活动简介</a:t>
            </a:r>
          </a:p>
        </p:txBody>
      </p:sp>
      <p:sp>
        <p:nvSpPr>
          <p:cNvPr id="4104" name="文本框 20"/>
          <p:cNvSpPr>
            <a:spLocks noChangeArrowheads="1"/>
          </p:cNvSpPr>
          <p:nvPr/>
        </p:nvSpPr>
        <p:spPr bwMode="auto">
          <a:xfrm>
            <a:off x="8040688" y="3994150"/>
            <a:ext cx="21605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造字工房悦黑体验版纤细体" pitchFamily="2" charset="-122"/>
                <a:ea typeface="微软雅黑" panose="020B0503020204020204" pitchFamily="34" charset="-122"/>
                <a:sym typeface="造字工房悦黑体验版纤细体" pitchFamily="2" charset="-122"/>
              </a:rPr>
              <a:t>照片展示</a:t>
            </a:r>
          </a:p>
        </p:txBody>
      </p:sp>
      <p:sp>
        <p:nvSpPr>
          <p:cNvPr id="4105" name="文本框 21"/>
          <p:cNvSpPr>
            <a:spLocks noChangeArrowheads="1"/>
          </p:cNvSpPr>
          <p:nvPr/>
        </p:nvSpPr>
        <p:spPr bwMode="auto">
          <a:xfrm>
            <a:off x="8040688" y="4648200"/>
            <a:ext cx="21605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造字工房悦黑体验版纤细体" pitchFamily="2" charset="-122"/>
              </a:rPr>
              <a:t>达成效果	</a:t>
            </a:r>
          </a:p>
        </p:txBody>
      </p:sp>
      <p:sp>
        <p:nvSpPr>
          <p:cNvPr id="4106" name="文本框 22"/>
          <p:cNvSpPr>
            <a:spLocks noChangeArrowheads="1"/>
          </p:cNvSpPr>
          <p:nvPr/>
        </p:nvSpPr>
        <p:spPr bwMode="auto">
          <a:xfrm>
            <a:off x="8040688" y="5302250"/>
            <a:ext cx="21605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造字工房悦黑体验版纤细体" pitchFamily="2" charset="-122"/>
                <a:ea typeface="微软雅黑" panose="020B0503020204020204" pitchFamily="34" charset="-122"/>
                <a:sym typeface="造字工房悦黑体验版纤细体" pitchFamily="2" charset="-122"/>
              </a:rPr>
              <a:t>活动总结</a:t>
            </a:r>
          </a:p>
        </p:txBody>
      </p:sp>
      <p:sp>
        <p:nvSpPr>
          <p:cNvPr id="4107" name="文本框 23"/>
          <p:cNvSpPr>
            <a:spLocks noChangeArrowheads="1"/>
          </p:cNvSpPr>
          <p:nvPr/>
        </p:nvSpPr>
        <p:spPr bwMode="auto">
          <a:xfrm>
            <a:off x="8061325" y="3408363"/>
            <a:ext cx="21605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造字工房悦黑体验版纤细体" pitchFamily="2" charset="-122"/>
                <a:ea typeface="微软雅黑" panose="020B0503020204020204" pitchFamily="34" charset="-122"/>
                <a:sym typeface="造字工房悦黑体验版纤细体" pitchFamily="2" charset="-122"/>
              </a:rPr>
              <a:t>活动流程</a:t>
            </a:r>
          </a:p>
        </p:txBody>
      </p:sp>
      <p:sp>
        <p:nvSpPr>
          <p:cNvPr id="4108" name="文本框 24"/>
          <p:cNvSpPr>
            <a:spLocks noChangeArrowheads="1"/>
          </p:cNvSpPr>
          <p:nvPr/>
        </p:nvSpPr>
        <p:spPr bwMode="auto">
          <a:xfrm>
            <a:off x="3455988" y="3759200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造字工房悦黑体验版纤细体" pitchFamily="2" charset="-122"/>
                <a:ea typeface="微软雅黑" panose="020B0503020204020204" pitchFamily="34" charset="-122"/>
                <a:sym typeface="造字工房悦黑体验版纤细体" pitchFamily="2" charset="-122"/>
              </a:rPr>
              <a:t>活动名称</a:t>
            </a:r>
          </a:p>
        </p:txBody>
      </p:sp>
      <p:grpSp>
        <p:nvGrpSpPr>
          <p:cNvPr id="4109" name="Group 21"/>
          <p:cNvGrpSpPr/>
          <p:nvPr/>
        </p:nvGrpSpPr>
        <p:grpSpPr bwMode="auto">
          <a:xfrm>
            <a:off x="10490200" y="117475"/>
            <a:ext cx="1639888" cy="1192213"/>
            <a:chOff x="0" y="0"/>
            <a:chExt cx="2582" cy="1878"/>
          </a:xfrm>
        </p:grpSpPr>
        <p:grpSp>
          <p:nvGrpSpPr>
            <p:cNvPr id="4110" name="Group 22"/>
            <p:cNvGrpSpPr/>
            <p:nvPr/>
          </p:nvGrpSpPr>
          <p:grpSpPr bwMode="auto">
            <a:xfrm>
              <a:off x="0" y="0"/>
              <a:ext cx="2583" cy="1878"/>
              <a:chOff x="0" y="0"/>
              <a:chExt cx="792088" cy="576064"/>
            </a:xfrm>
          </p:grpSpPr>
          <p:sp>
            <p:nvSpPr>
              <p:cNvPr id="4112" name="椭圆 8"/>
              <p:cNvSpPr>
                <a:spLocks noChangeArrowheads="1"/>
              </p:cNvSpPr>
              <p:nvPr/>
            </p:nvSpPr>
            <p:spPr bwMode="auto">
              <a:xfrm>
                <a:off x="108012" y="0"/>
                <a:ext cx="576064" cy="576064"/>
              </a:xfrm>
              <a:prstGeom prst="ellipse">
                <a:avLst/>
              </a:pr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4113" name="文本框 9"/>
              <p:cNvSpPr>
                <a:spLocks noChangeArrowheads="1"/>
              </p:cNvSpPr>
              <p:nvPr/>
            </p:nvSpPr>
            <p:spPr bwMode="auto">
              <a:xfrm>
                <a:off x="0" y="134143"/>
                <a:ext cx="79208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en-US" sz="1400" b="1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</p:grpSp>
        <p:sp>
          <p:nvSpPr>
            <p:cNvPr id="4111" name="Text Box 25"/>
            <p:cNvSpPr txBox="1">
              <a:spLocks noChangeArrowheads="1"/>
            </p:cNvSpPr>
            <p:nvPr/>
          </p:nvSpPr>
          <p:spPr bwMode="auto">
            <a:xfrm>
              <a:off x="678" y="609"/>
              <a:ext cx="147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1"/>
                  </a:solidFill>
                </a:rPr>
                <a:t>LOGO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3"/>
          <p:cNvSpPr>
            <a:spLocks noChangeArrowheads="1"/>
          </p:cNvSpPr>
          <p:nvPr/>
        </p:nvSpPr>
        <p:spPr bwMode="auto">
          <a:xfrm>
            <a:off x="263525" y="563563"/>
            <a:ext cx="410527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FF4646"/>
                </a:solidFill>
                <a:latin typeface="造字工房悦黑体验版纤细体" pitchFamily="2" charset="-122"/>
                <a:ea typeface="微软雅黑" panose="020B0503020204020204" pitchFamily="34" charset="-122"/>
                <a:sym typeface="造字工房悦黑体验版纤细体" pitchFamily="2" charset="-122"/>
              </a:rPr>
              <a:t>活动主题</a:t>
            </a:r>
          </a:p>
        </p:txBody>
      </p:sp>
      <p:grpSp>
        <p:nvGrpSpPr>
          <p:cNvPr id="5123" name="Group 3"/>
          <p:cNvGrpSpPr/>
          <p:nvPr/>
        </p:nvGrpSpPr>
        <p:grpSpPr bwMode="auto">
          <a:xfrm>
            <a:off x="768350" y="2043113"/>
            <a:ext cx="4895850" cy="1624012"/>
            <a:chOff x="0" y="0"/>
            <a:chExt cx="4896544" cy="1624353"/>
          </a:xfrm>
        </p:grpSpPr>
        <p:sp>
          <p:nvSpPr>
            <p:cNvPr id="5137" name="文本框 19"/>
            <p:cNvSpPr>
              <a:spLocks noChangeArrowheads="1"/>
            </p:cNvSpPr>
            <p:nvPr/>
          </p:nvSpPr>
          <p:spPr bwMode="auto">
            <a:xfrm>
              <a:off x="2845151" y="0"/>
              <a:ext cx="1656184" cy="342000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zh-CN" altLang="en-US" sz="1400" b="1">
                  <a:solidFill>
                    <a:srgbClr val="FF4646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rPr>
                <a:t>活动背景</a:t>
              </a:r>
            </a:p>
          </p:txBody>
        </p:sp>
        <p:grpSp>
          <p:nvGrpSpPr>
            <p:cNvPr id="5138" name="Group 5"/>
            <p:cNvGrpSpPr/>
            <p:nvPr/>
          </p:nvGrpSpPr>
          <p:grpSpPr bwMode="auto">
            <a:xfrm>
              <a:off x="0" y="4353"/>
              <a:ext cx="4896544" cy="1620000"/>
              <a:chOff x="0" y="0"/>
              <a:chExt cx="3744416" cy="1368152"/>
            </a:xfrm>
          </p:grpSpPr>
          <p:sp>
            <p:nvSpPr>
              <p:cNvPr id="5140" name="矩形 4"/>
              <p:cNvSpPr>
                <a:spLocks noChangeArrowheads="1"/>
              </p:cNvSpPr>
              <p:nvPr/>
            </p:nvSpPr>
            <p:spPr bwMode="auto">
              <a:xfrm>
                <a:off x="0" y="288032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5141" name="等腰三角形 5"/>
              <p:cNvSpPr>
                <a:spLocks noChangeArrowheads="1"/>
              </p:cNvSpPr>
              <p:nvPr/>
            </p:nvSpPr>
            <p:spPr bwMode="auto">
              <a:xfrm>
                <a:off x="3442197" y="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5142" name="等腰三角形 6"/>
              <p:cNvSpPr>
                <a:spLocks noChangeArrowheads="1"/>
              </p:cNvSpPr>
              <p:nvPr/>
            </p:nvSpPr>
            <p:spPr bwMode="auto">
              <a:xfrm rot="10800000">
                <a:off x="0" y="108012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5139" name="Rectangle 1"/>
            <p:cNvSpPr>
              <a:spLocks noChangeArrowheads="1"/>
            </p:cNvSpPr>
            <p:nvPr/>
          </p:nvSpPr>
          <p:spPr bwMode="auto">
            <a:xfrm>
              <a:off x="288032" y="498894"/>
              <a:ext cx="4515855" cy="630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76176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  <a:latin typeface="造字工房悦黑体验版纤细体" pitchFamily="2" charset="-122"/>
                  <a:sym typeface="造字工房悦黑体验版纤细体" pitchFamily="2" charset="-122"/>
                </a:rPr>
                <a:t>此处添加文本（介绍活动开展的背景）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</a:rPr>
                <a:t>此处添加文本</a:t>
              </a:r>
              <a:r>
                <a:rPr lang="zh-CN" altLang="en-US" sz="1400">
                  <a:solidFill>
                    <a:schemeClr val="bg1"/>
                  </a:solidFill>
                  <a:latin typeface="造字工房悦黑体验版纤细体" pitchFamily="2" charset="-122"/>
                  <a:sym typeface="造字工房悦黑体验版纤细体" pitchFamily="2" charset="-122"/>
                </a:rPr>
                <a:t>（介绍活动开展的背景）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</a:rPr>
                <a:t>此处添加文本</a:t>
              </a:r>
              <a:r>
                <a:rPr lang="zh-CN" altLang="en-US" sz="1400">
                  <a:solidFill>
                    <a:schemeClr val="bg1"/>
                  </a:solidFill>
                  <a:latin typeface="造字工房悦黑体验版纤细体" pitchFamily="2" charset="-122"/>
                  <a:sym typeface="造字工房悦黑体验版纤细体" pitchFamily="2" charset="-122"/>
                </a:rPr>
                <a:t>（介绍活动开展的背景）</a:t>
              </a:r>
            </a:p>
          </p:txBody>
        </p:sp>
      </p:grpSp>
      <p:grpSp>
        <p:nvGrpSpPr>
          <p:cNvPr id="5124" name="Group 10"/>
          <p:cNvGrpSpPr/>
          <p:nvPr/>
        </p:nvGrpSpPr>
        <p:grpSpPr bwMode="auto">
          <a:xfrm>
            <a:off x="749300" y="3821113"/>
            <a:ext cx="4895850" cy="1624012"/>
            <a:chOff x="0" y="0"/>
            <a:chExt cx="4896544" cy="1624353"/>
          </a:xfrm>
        </p:grpSpPr>
        <p:sp>
          <p:nvSpPr>
            <p:cNvPr id="5131" name="文本框 20"/>
            <p:cNvSpPr>
              <a:spLocks noChangeArrowheads="1"/>
            </p:cNvSpPr>
            <p:nvPr/>
          </p:nvSpPr>
          <p:spPr bwMode="auto">
            <a:xfrm>
              <a:off x="2845151" y="0"/>
              <a:ext cx="1656184" cy="342000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zh-CN" altLang="en-US" sz="1400" b="1">
                  <a:solidFill>
                    <a:srgbClr val="FF4646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rPr>
                <a:t>活动目的</a:t>
              </a:r>
            </a:p>
          </p:txBody>
        </p:sp>
        <p:grpSp>
          <p:nvGrpSpPr>
            <p:cNvPr id="5132" name="Group 12"/>
            <p:cNvGrpSpPr/>
            <p:nvPr/>
          </p:nvGrpSpPr>
          <p:grpSpPr bwMode="auto">
            <a:xfrm>
              <a:off x="0" y="4353"/>
              <a:ext cx="4896544" cy="1620000"/>
              <a:chOff x="0" y="0"/>
              <a:chExt cx="3744416" cy="1368152"/>
            </a:xfrm>
          </p:grpSpPr>
          <p:sp>
            <p:nvSpPr>
              <p:cNvPr id="5134" name="矩形 22"/>
              <p:cNvSpPr>
                <a:spLocks noChangeArrowheads="1"/>
              </p:cNvSpPr>
              <p:nvPr/>
            </p:nvSpPr>
            <p:spPr bwMode="auto">
              <a:xfrm>
                <a:off x="0" y="288032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5135" name="等腰三角形 23"/>
              <p:cNvSpPr>
                <a:spLocks noChangeArrowheads="1"/>
              </p:cNvSpPr>
              <p:nvPr/>
            </p:nvSpPr>
            <p:spPr bwMode="auto">
              <a:xfrm>
                <a:off x="3442197" y="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5136" name="等腰三角形 24"/>
              <p:cNvSpPr>
                <a:spLocks noChangeArrowheads="1"/>
              </p:cNvSpPr>
              <p:nvPr/>
            </p:nvSpPr>
            <p:spPr bwMode="auto">
              <a:xfrm rot="10800000">
                <a:off x="0" y="108012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5133" name="Rectangle 1"/>
            <p:cNvSpPr>
              <a:spLocks noChangeArrowheads="1"/>
            </p:cNvSpPr>
            <p:nvPr/>
          </p:nvSpPr>
          <p:spPr bwMode="auto">
            <a:xfrm>
              <a:off x="288032" y="498894"/>
              <a:ext cx="4515855" cy="630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76176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  <a:latin typeface="造字工房悦黑体验版纤细体" pitchFamily="2" charset="-122"/>
                  <a:sym typeface="造字工房悦黑体验版纤细体" pitchFamily="2" charset="-122"/>
                </a:rPr>
                <a:t>此处添加文本（介绍活动开展的想要达成的目的）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</a:rPr>
                <a:t>此处添加文本</a:t>
              </a:r>
              <a:r>
                <a:rPr lang="zh-CN" altLang="en-US" sz="1400">
                  <a:solidFill>
                    <a:schemeClr val="bg1"/>
                  </a:solidFill>
                  <a:latin typeface="造字工房悦黑体验版纤细体" pitchFamily="2" charset="-122"/>
                  <a:sym typeface="造字工房悦黑体验版纤细体" pitchFamily="2" charset="-122"/>
                </a:rPr>
                <a:t>（介绍活动开展的想要达成的目的）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</a:rPr>
                <a:t>此处添加文本</a:t>
              </a:r>
              <a:r>
                <a:rPr lang="zh-CN" altLang="en-US" sz="1400">
                  <a:solidFill>
                    <a:schemeClr val="bg1"/>
                  </a:solidFill>
                  <a:latin typeface="造字工房悦黑体验版纤细体" pitchFamily="2" charset="-122"/>
                  <a:sym typeface="造字工房悦黑体验版纤细体" pitchFamily="2" charset="-122"/>
                </a:rPr>
                <a:t>（介绍活动开展的想要达成的目的）</a:t>
              </a:r>
            </a:p>
          </p:txBody>
        </p:sp>
      </p:grpSp>
      <p:pic>
        <p:nvPicPr>
          <p:cNvPr id="5125" name="Picture 14" descr="商务人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71650"/>
            <a:ext cx="5715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6" name="Group 18"/>
          <p:cNvGrpSpPr/>
          <p:nvPr/>
        </p:nvGrpSpPr>
        <p:grpSpPr bwMode="auto">
          <a:xfrm>
            <a:off x="10490200" y="117475"/>
            <a:ext cx="1639888" cy="1192213"/>
            <a:chOff x="0" y="0"/>
            <a:chExt cx="2582" cy="1878"/>
          </a:xfrm>
        </p:grpSpPr>
        <p:grpSp>
          <p:nvGrpSpPr>
            <p:cNvPr id="5127" name="Group 19"/>
            <p:cNvGrpSpPr/>
            <p:nvPr/>
          </p:nvGrpSpPr>
          <p:grpSpPr bwMode="auto">
            <a:xfrm>
              <a:off x="0" y="0"/>
              <a:ext cx="2583" cy="1878"/>
              <a:chOff x="0" y="0"/>
              <a:chExt cx="792088" cy="576064"/>
            </a:xfrm>
          </p:grpSpPr>
          <p:sp>
            <p:nvSpPr>
              <p:cNvPr id="5129" name="椭圆 8"/>
              <p:cNvSpPr>
                <a:spLocks noChangeArrowheads="1"/>
              </p:cNvSpPr>
              <p:nvPr/>
            </p:nvSpPr>
            <p:spPr bwMode="auto">
              <a:xfrm>
                <a:off x="108012" y="0"/>
                <a:ext cx="576064" cy="576064"/>
              </a:xfrm>
              <a:prstGeom prst="ellipse">
                <a:avLst/>
              </a:pr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5130" name="文本框 9"/>
              <p:cNvSpPr>
                <a:spLocks noChangeArrowheads="1"/>
              </p:cNvSpPr>
              <p:nvPr/>
            </p:nvSpPr>
            <p:spPr bwMode="auto">
              <a:xfrm>
                <a:off x="0" y="134143"/>
                <a:ext cx="79208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en-US" sz="1400" b="1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</p:grpSp>
        <p:sp>
          <p:nvSpPr>
            <p:cNvPr id="5128" name="Text Box 22"/>
            <p:cNvSpPr txBox="1">
              <a:spLocks noChangeArrowheads="1"/>
            </p:cNvSpPr>
            <p:nvPr/>
          </p:nvSpPr>
          <p:spPr bwMode="auto">
            <a:xfrm>
              <a:off x="678" y="609"/>
              <a:ext cx="147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1"/>
                  </a:solidFill>
                </a:rPr>
                <a:t>LOGO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3"/>
          <p:cNvSpPr>
            <a:spLocks noChangeArrowheads="1"/>
          </p:cNvSpPr>
          <p:nvPr/>
        </p:nvSpPr>
        <p:spPr bwMode="auto">
          <a:xfrm>
            <a:off x="263525" y="563563"/>
            <a:ext cx="410527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FF4646"/>
                </a:solidFill>
                <a:latin typeface="造字工房悦黑体验版纤细体" pitchFamily="2" charset="-122"/>
                <a:ea typeface="微软雅黑" panose="020B0503020204020204" pitchFamily="34" charset="-122"/>
                <a:sym typeface="造字工房悦黑体验版纤细体" pitchFamily="2" charset="-122"/>
              </a:rPr>
              <a:t>活动简介</a:t>
            </a:r>
          </a:p>
        </p:txBody>
      </p:sp>
      <p:grpSp>
        <p:nvGrpSpPr>
          <p:cNvPr id="6147" name="Group 3"/>
          <p:cNvGrpSpPr/>
          <p:nvPr/>
        </p:nvGrpSpPr>
        <p:grpSpPr bwMode="auto">
          <a:xfrm>
            <a:off x="1344613" y="4879975"/>
            <a:ext cx="1331912" cy="1331913"/>
            <a:chOff x="0" y="0"/>
            <a:chExt cx="4876" cy="4876"/>
          </a:xfrm>
        </p:grpSpPr>
        <p:sp>
          <p:nvSpPr>
            <p:cNvPr id="6222" name="Oval 4"/>
            <p:cNvSpPr>
              <a:spLocks noChangeArrowheads="1"/>
            </p:cNvSpPr>
            <p:nvPr/>
          </p:nvSpPr>
          <p:spPr bwMode="auto">
            <a:xfrm>
              <a:off x="0" y="0"/>
              <a:ext cx="4876" cy="4876"/>
            </a:xfrm>
            <a:prstGeom prst="ellipse">
              <a:avLst/>
            </a:prstGeom>
            <a:solidFill>
              <a:srgbClr val="FF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6223" name="Oval 5"/>
            <p:cNvSpPr>
              <a:spLocks noChangeArrowheads="1"/>
            </p:cNvSpPr>
            <p:nvPr/>
          </p:nvSpPr>
          <p:spPr bwMode="auto">
            <a:xfrm>
              <a:off x="396" y="397"/>
              <a:ext cx="4083" cy="40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6224" name="Rectangle 6"/>
            <p:cNvSpPr>
              <a:spLocks noChangeArrowheads="1"/>
            </p:cNvSpPr>
            <p:nvPr/>
          </p:nvSpPr>
          <p:spPr bwMode="auto">
            <a:xfrm>
              <a:off x="2211" y="738"/>
              <a:ext cx="454" cy="2155"/>
            </a:xfrm>
            <a:prstGeom prst="rect">
              <a:avLst/>
            </a:prstGeom>
            <a:solidFill>
              <a:srgbClr val="FF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6225" name="Rectangle 7"/>
            <p:cNvSpPr>
              <a:spLocks noChangeArrowheads="1"/>
            </p:cNvSpPr>
            <p:nvPr/>
          </p:nvSpPr>
          <p:spPr bwMode="auto">
            <a:xfrm rot="5460000">
              <a:off x="2834" y="1373"/>
              <a:ext cx="454" cy="2152"/>
            </a:xfrm>
            <a:prstGeom prst="rect">
              <a:avLst/>
            </a:prstGeom>
            <a:solidFill>
              <a:srgbClr val="FF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6226" name="Oval 8"/>
            <p:cNvSpPr>
              <a:spLocks noChangeArrowheads="1"/>
            </p:cNvSpPr>
            <p:nvPr/>
          </p:nvSpPr>
          <p:spPr bwMode="auto">
            <a:xfrm>
              <a:off x="2324" y="2324"/>
              <a:ext cx="227" cy="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grpSp>
        <p:nvGrpSpPr>
          <p:cNvPr id="6148" name="Group 9"/>
          <p:cNvGrpSpPr/>
          <p:nvPr/>
        </p:nvGrpSpPr>
        <p:grpSpPr bwMode="auto">
          <a:xfrm>
            <a:off x="4021138" y="4879975"/>
            <a:ext cx="1230312" cy="1331913"/>
            <a:chOff x="0" y="0"/>
            <a:chExt cx="1938" cy="2098"/>
          </a:xfrm>
        </p:grpSpPr>
        <p:grpSp>
          <p:nvGrpSpPr>
            <p:cNvPr id="6216" name="Group 10"/>
            <p:cNvGrpSpPr/>
            <p:nvPr/>
          </p:nvGrpSpPr>
          <p:grpSpPr bwMode="auto">
            <a:xfrm>
              <a:off x="428" y="0"/>
              <a:ext cx="1510" cy="2098"/>
              <a:chOff x="0" y="0"/>
              <a:chExt cx="774" cy="1075"/>
            </a:xfrm>
          </p:grpSpPr>
          <p:sp>
            <p:nvSpPr>
              <p:cNvPr id="6220" name="Oval 5"/>
              <p:cNvSpPr>
                <a:spLocks noChangeArrowheads="1"/>
              </p:cNvSpPr>
              <p:nvPr/>
            </p:nvSpPr>
            <p:spPr bwMode="auto">
              <a:xfrm>
                <a:off x="230" y="0"/>
                <a:ext cx="303" cy="306"/>
              </a:xfrm>
              <a:prstGeom prst="ellipse">
                <a:avLst/>
              </a:pr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0170" tIns="46990" rIns="90170" bIns="4699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221" name="Freeform 6"/>
              <p:cNvSpPr>
                <a:spLocks noChangeArrowheads="1"/>
              </p:cNvSpPr>
              <p:nvPr/>
            </p:nvSpPr>
            <p:spPr bwMode="auto">
              <a:xfrm>
                <a:off x="0" y="361"/>
                <a:ext cx="775" cy="714"/>
              </a:xfrm>
              <a:custGeom>
                <a:avLst/>
                <a:gdLst>
                  <a:gd name="T0" fmla="*/ 3960 w 128"/>
                  <a:gd name="T1" fmla="*/ 182 h 118"/>
                  <a:gd name="T2" fmla="*/ 2349 w 128"/>
                  <a:gd name="T3" fmla="*/ 36 h 118"/>
                  <a:gd name="T4" fmla="*/ 733 w 128"/>
                  <a:gd name="T5" fmla="*/ 182 h 118"/>
                  <a:gd name="T6" fmla="*/ 0 w 128"/>
                  <a:gd name="T7" fmla="*/ 1355 h 118"/>
                  <a:gd name="T8" fmla="*/ 551 w 128"/>
                  <a:gd name="T9" fmla="*/ 4175 h 118"/>
                  <a:gd name="T10" fmla="*/ 733 w 128"/>
                  <a:gd name="T11" fmla="*/ 4320 h 118"/>
                  <a:gd name="T12" fmla="*/ 3960 w 128"/>
                  <a:gd name="T13" fmla="*/ 4320 h 118"/>
                  <a:gd name="T14" fmla="*/ 4141 w 128"/>
                  <a:gd name="T15" fmla="*/ 4175 h 118"/>
                  <a:gd name="T16" fmla="*/ 4692 w 128"/>
                  <a:gd name="T17" fmla="*/ 1355 h 118"/>
                  <a:gd name="T18" fmla="*/ 3960 w 128"/>
                  <a:gd name="T19" fmla="*/ 182 h 1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8"/>
                  <a:gd name="T31" fmla="*/ 0 h 118"/>
                  <a:gd name="T32" fmla="*/ 128 w 128"/>
                  <a:gd name="T33" fmla="*/ 118 h 1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8" h="118">
                    <a:moveTo>
                      <a:pt x="108" y="5"/>
                    </a:moveTo>
                    <a:cubicBezTo>
                      <a:pt x="97" y="2"/>
                      <a:pt x="83" y="0"/>
                      <a:pt x="64" y="1"/>
                    </a:cubicBezTo>
                    <a:cubicBezTo>
                      <a:pt x="45" y="0"/>
                      <a:pt x="31" y="2"/>
                      <a:pt x="20" y="5"/>
                    </a:cubicBezTo>
                    <a:cubicBezTo>
                      <a:pt x="7" y="10"/>
                      <a:pt x="0" y="21"/>
                      <a:pt x="0" y="37"/>
                    </a:cubicBezTo>
                    <a:cubicBezTo>
                      <a:pt x="0" y="52"/>
                      <a:pt x="5" y="78"/>
                      <a:pt x="15" y="114"/>
                    </a:cubicBezTo>
                    <a:cubicBezTo>
                      <a:pt x="15" y="116"/>
                      <a:pt x="18" y="118"/>
                      <a:pt x="20" y="118"/>
                    </a:cubicBezTo>
                    <a:cubicBezTo>
                      <a:pt x="108" y="118"/>
                      <a:pt x="108" y="118"/>
                      <a:pt x="108" y="118"/>
                    </a:cubicBezTo>
                    <a:cubicBezTo>
                      <a:pt x="110" y="118"/>
                      <a:pt x="113" y="116"/>
                      <a:pt x="113" y="114"/>
                    </a:cubicBezTo>
                    <a:cubicBezTo>
                      <a:pt x="123" y="78"/>
                      <a:pt x="128" y="52"/>
                      <a:pt x="128" y="37"/>
                    </a:cubicBezTo>
                    <a:cubicBezTo>
                      <a:pt x="128" y="21"/>
                      <a:pt x="121" y="10"/>
                      <a:pt x="108" y="5"/>
                    </a:cubicBezTo>
                    <a:close/>
                  </a:path>
                </a:pathLst>
              </a:cu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</p:grpSp>
        <p:grpSp>
          <p:nvGrpSpPr>
            <p:cNvPr id="6217" name="Group 13"/>
            <p:cNvGrpSpPr/>
            <p:nvPr/>
          </p:nvGrpSpPr>
          <p:grpSpPr bwMode="auto">
            <a:xfrm>
              <a:off x="0" y="0"/>
              <a:ext cx="1510" cy="2098"/>
              <a:chOff x="0" y="0"/>
              <a:chExt cx="774" cy="1075"/>
            </a:xfrm>
          </p:grpSpPr>
          <p:sp>
            <p:nvSpPr>
              <p:cNvPr id="6218" name="Oval 5"/>
              <p:cNvSpPr>
                <a:spLocks noChangeArrowheads="1"/>
              </p:cNvSpPr>
              <p:nvPr/>
            </p:nvSpPr>
            <p:spPr bwMode="auto">
              <a:xfrm>
                <a:off x="230" y="0"/>
                <a:ext cx="303" cy="306"/>
              </a:xfrm>
              <a:prstGeom prst="ellipse">
                <a:avLst/>
              </a:prstGeom>
              <a:solidFill>
                <a:srgbClr val="FF4646"/>
              </a:solidFill>
              <a:ln w="28575">
                <a:solidFill>
                  <a:schemeClr val="bg1"/>
                </a:solidFill>
                <a:round/>
              </a:ln>
            </p:spPr>
            <p:txBody>
              <a:bodyPr lIns="90170" tIns="46990" rIns="90170" bIns="4699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219" name="Freeform 6"/>
              <p:cNvSpPr>
                <a:spLocks noChangeArrowheads="1"/>
              </p:cNvSpPr>
              <p:nvPr/>
            </p:nvSpPr>
            <p:spPr bwMode="auto">
              <a:xfrm>
                <a:off x="0" y="361"/>
                <a:ext cx="775" cy="714"/>
              </a:xfrm>
              <a:custGeom>
                <a:avLst/>
                <a:gdLst>
                  <a:gd name="T0" fmla="*/ 3960 w 128"/>
                  <a:gd name="T1" fmla="*/ 182 h 118"/>
                  <a:gd name="T2" fmla="*/ 2349 w 128"/>
                  <a:gd name="T3" fmla="*/ 36 h 118"/>
                  <a:gd name="T4" fmla="*/ 733 w 128"/>
                  <a:gd name="T5" fmla="*/ 182 h 118"/>
                  <a:gd name="T6" fmla="*/ 0 w 128"/>
                  <a:gd name="T7" fmla="*/ 1355 h 118"/>
                  <a:gd name="T8" fmla="*/ 551 w 128"/>
                  <a:gd name="T9" fmla="*/ 4175 h 118"/>
                  <a:gd name="T10" fmla="*/ 733 w 128"/>
                  <a:gd name="T11" fmla="*/ 4320 h 118"/>
                  <a:gd name="T12" fmla="*/ 3960 w 128"/>
                  <a:gd name="T13" fmla="*/ 4320 h 118"/>
                  <a:gd name="T14" fmla="*/ 4141 w 128"/>
                  <a:gd name="T15" fmla="*/ 4175 h 118"/>
                  <a:gd name="T16" fmla="*/ 4692 w 128"/>
                  <a:gd name="T17" fmla="*/ 1355 h 118"/>
                  <a:gd name="T18" fmla="*/ 3960 w 128"/>
                  <a:gd name="T19" fmla="*/ 182 h 1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8"/>
                  <a:gd name="T31" fmla="*/ 0 h 118"/>
                  <a:gd name="T32" fmla="*/ 128 w 128"/>
                  <a:gd name="T33" fmla="*/ 118 h 1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8" h="118">
                    <a:moveTo>
                      <a:pt x="108" y="5"/>
                    </a:moveTo>
                    <a:cubicBezTo>
                      <a:pt x="97" y="2"/>
                      <a:pt x="83" y="0"/>
                      <a:pt x="64" y="1"/>
                    </a:cubicBezTo>
                    <a:cubicBezTo>
                      <a:pt x="45" y="0"/>
                      <a:pt x="31" y="2"/>
                      <a:pt x="20" y="5"/>
                    </a:cubicBezTo>
                    <a:cubicBezTo>
                      <a:pt x="7" y="10"/>
                      <a:pt x="0" y="21"/>
                      <a:pt x="0" y="37"/>
                    </a:cubicBezTo>
                    <a:cubicBezTo>
                      <a:pt x="0" y="52"/>
                      <a:pt x="5" y="78"/>
                      <a:pt x="15" y="114"/>
                    </a:cubicBezTo>
                    <a:cubicBezTo>
                      <a:pt x="15" y="116"/>
                      <a:pt x="18" y="118"/>
                      <a:pt x="20" y="118"/>
                    </a:cubicBezTo>
                    <a:cubicBezTo>
                      <a:pt x="108" y="118"/>
                      <a:pt x="108" y="118"/>
                      <a:pt x="108" y="118"/>
                    </a:cubicBezTo>
                    <a:cubicBezTo>
                      <a:pt x="110" y="118"/>
                      <a:pt x="113" y="116"/>
                      <a:pt x="113" y="114"/>
                    </a:cubicBezTo>
                    <a:cubicBezTo>
                      <a:pt x="123" y="78"/>
                      <a:pt x="128" y="52"/>
                      <a:pt x="128" y="37"/>
                    </a:cubicBezTo>
                    <a:cubicBezTo>
                      <a:pt x="128" y="21"/>
                      <a:pt x="121" y="10"/>
                      <a:pt x="108" y="5"/>
                    </a:cubicBezTo>
                    <a:close/>
                  </a:path>
                </a:pathLst>
              </a:custGeom>
              <a:solidFill>
                <a:srgbClr val="FF4646"/>
              </a:solidFill>
              <a:ln w="38100" cap="flat" cmpd="sng">
                <a:solidFill>
                  <a:schemeClr val="bg1"/>
                </a:solidFill>
                <a:miter lim="800000"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</p:grpSp>
      </p:grpSp>
      <p:grpSp>
        <p:nvGrpSpPr>
          <p:cNvPr id="6149" name="Group 16"/>
          <p:cNvGrpSpPr/>
          <p:nvPr/>
        </p:nvGrpSpPr>
        <p:grpSpPr bwMode="auto">
          <a:xfrm>
            <a:off x="6596063" y="4879975"/>
            <a:ext cx="1752600" cy="1331913"/>
            <a:chOff x="0" y="0"/>
            <a:chExt cx="6119812" cy="4895850"/>
          </a:xfrm>
        </p:grpSpPr>
        <p:sp>
          <p:nvSpPr>
            <p:cNvPr id="6184" name="Freeform 5"/>
            <p:cNvSpPr>
              <a:spLocks noChangeArrowheads="1"/>
            </p:cNvSpPr>
            <p:nvPr/>
          </p:nvSpPr>
          <p:spPr bwMode="auto">
            <a:xfrm>
              <a:off x="3567603" y="4612902"/>
              <a:ext cx="336178" cy="282948"/>
            </a:xfrm>
            <a:custGeom>
              <a:avLst/>
              <a:gdLst>
                <a:gd name="T0" fmla="*/ 173154462 w 177"/>
                <a:gd name="T1" fmla="*/ 49417483 h 161"/>
                <a:gd name="T2" fmla="*/ 230872616 w 177"/>
                <a:gd name="T3" fmla="*/ 49417483 h 161"/>
                <a:gd name="T4" fmla="*/ 288590770 w 177"/>
                <a:gd name="T5" fmla="*/ 24709620 h 161"/>
                <a:gd name="T6" fmla="*/ 346308923 w 177"/>
                <a:gd name="T7" fmla="*/ 49417483 h 161"/>
                <a:gd name="T8" fmla="*/ 432885205 w 177"/>
                <a:gd name="T9" fmla="*/ 0 h 161"/>
                <a:gd name="T10" fmla="*/ 548321512 w 177"/>
                <a:gd name="T11" fmla="*/ 24709620 h 161"/>
                <a:gd name="T12" fmla="*/ 606039666 w 177"/>
                <a:gd name="T13" fmla="*/ 0 h 161"/>
                <a:gd name="T14" fmla="*/ 634899693 w 177"/>
                <a:gd name="T15" fmla="*/ 98834967 h 161"/>
                <a:gd name="T16" fmla="*/ 548321512 w 177"/>
                <a:gd name="T17" fmla="*/ 148252450 h 161"/>
                <a:gd name="T18" fmla="*/ 519463385 w 177"/>
                <a:gd name="T19" fmla="*/ 321214520 h 161"/>
                <a:gd name="T20" fmla="*/ 461745231 w 177"/>
                <a:gd name="T21" fmla="*/ 370632004 h 161"/>
                <a:gd name="T22" fmla="*/ 461745231 w 177"/>
                <a:gd name="T23" fmla="*/ 444759107 h 161"/>
                <a:gd name="T24" fmla="*/ 375167051 w 177"/>
                <a:gd name="T25" fmla="*/ 420049487 h 161"/>
                <a:gd name="T26" fmla="*/ 346308923 w 177"/>
                <a:gd name="T27" fmla="*/ 444759107 h 161"/>
                <a:gd name="T28" fmla="*/ 346308923 w 177"/>
                <a:gd name="T29" fmla="*/ 494176590 h 161"/>
                <a:gd name="T30" fmla="*/ 288590770 w 177"/>
                <a:gd name="T31" fmla="*/ 494176590 h 161"/>
                <a:gd name="T32" fmla="*/ 173154462 w 177"/>
                <a:gd name="T33" fmla="*/ 444759107 h 161"/>
                <a:gd name="T34" fmla="*/ 28858127 w 177"/>
                <a:gd name="T35" fmla="*/ 420049487 h 161"/>
                <a:gd name="T36" fmla="*/ 0 w 177"/>
                <a:gd name="T37" fmla="*/ 271797037 h 161"/>
                <a:gd name="T38" fmla="*/ 0 w 177"/>
                <a:gd name="T39" fmla="*/ 197669933 h 161"/>
                <a:gd name="T40" fmla="*/ 144294435 w 177"/>
                <a:gd name="T41" fmla="*/ 98834967 h 161"/>
                <a:gd name="T42" fmla="*/ 173154462 w 177"/>
                <a:gd name="T43" fmla="*/ 49417483 h 16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7"/>
                <a:gd name="T67" fmla="*/ 0 h 161"/>
                <a:gd name="T68" fmla="*/ 177 w 177"/>
                <a:gd name="T69" fmla="*/ 161 h 16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7" h="161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solidFill>
              <a:srgbClr val="FF4646"/>
            </a:solidFill>
            <a:ln w="254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5" name="Freeform 7"/>
            <p:cNvSpPr/>
            <p:nvPr/>
          </p:nvSpPr>
          <p:spPr bwMode="auto">
            <a:xfrm>
              <a:off x="4776816" y="0"/>
              <a:ext cx="1342996" cy="1226106"/>
            </a:xfrm>
            <a:custGeom>
              <a:avLst/>
              <a:gdLst>
                <a:gd name="T0" fmla="*/ 58061241 w 705"/>
                <a:gd name="T1" fmla="*/ 198048663 h 697"/>
                <a:gd name="T2" fmla="*/ 116124387 w 705"/>
                <a:gd name="T3" fmla="*/ 321827318 h 697"/>
                <a:gd name="T4" fmla="*/ 261278443 w 705"/>
                <a:gd name="T5" fmla="*/ 321827318 h 697"/>
                <a:gd name="T6" fmla="*/ 377402831 w 705"/>
                <a:gd name="T7" fmla="*/ 544632063 h 697"/>
                <a:gd name="T8" fmla="*/ 580618127 w 705"/>
                <a:gd name="T9" fmla="*/ 495119898 h 697"/>
                <a:gd name="T10" fmla="*/ 841896570 w 705"/>
                <a:gd name="T11" fmla="*/ 519875980 h 697"/>
                <a:gd name="T12" fmla="*/ 783835329 w 705"/>
                <a:gd name="T13" fmla="*/ 965483712 h 697"/>
                <a:gd name="T14" fmla="*/ 696742515 w 705"/>
                <a:gd name="T15" fmla="*/ 1213044541 h 697"/>
                <a:gd name="T16" fmla="*/ 377402831 w 705"/>
                <a:gd name="T17" fmla="*/ 1435847527 h 697"/>
                <a:gd name="T18" fmla="*/ 551588459 w 705"/>
                <a:gd name="T19" fmla="*/ 1510115776 h 697"/>
                <a:gd name="T20" fmla="*/ 493525313 w 705"/>
                <a:gd name="T21" fmla="*/ 1609140107 h 697"/>
                <a:gd name="T22" fmla="*/ 638681274 w 705"/>
                <a:gd name="T23" fmla="*/ 1683408356 h 697"/>
                <a:gd name="T24" fmla="*/ 696742515 w 705"/>
                <a:gd name="T25" fmla="*/ 1782432687 h 697"/>
                <a:gd name="T26" fmla="*/ 1045113772 w 705"/>
                <a:gd name="T27" fmla="*/ 1807188770 h 697"/>
                <a:gd name="T28" fmla="*/ 1161238160 w 705"/>
                <a:gd name="T29" fmla="*/ 1831944853 h 697"/>
                <a:gd name="T30" fmla="*/ 1393485030 w 705"/>
                <a:gd name="T31" fmla="*/ 1980479591 h 697"/>
                <a:gd name="T32" fmla="*/ 1538640990 w 705"/>
                <a:gd name="T33" fmla="*/ 2054747839 h 697"/>
                <a:gd name="T34" fmla="*/ 1567670658 w 705"/>
                <a:gd name="T35" fmla="*/ 1930967425 h 697"/>
                <a:gd name="T36" fmla="*/ 1741856287 w 705"/>
                <a:gd name="T37" fmla="*/ 2147483646 h 697"/>
                <a:gd name="T38" fmla="*/ 1799919433 w 705"/>
                <a:gd name="T39" fmla="*/ 2104260005 h 697"/>
                <a:gd name="T40" fmla="*/ 2003134730 w 705"/>
                <a:gd name="T41" fmla="*/ 2104260005 h 697"/>
                <a:gd name="T42" fmla="*/ 2147483646 w 705"/>
                <a:gd name="T43" fmla="*/ 1955723508 h 697"/>
                <a:gd name="T44" fmla="*/ 2147483646 w 705"/>
                <a:gd name="T45" fmla="*/ 1633896190 h 697"/>
                <a:gd name="T46" fmla="*/ 2147483646 w 705"/>
                <a:gd name="T47" fmla="*/ 1658652273 h 697"/>
                <a:gd name="T48" fmla="*/ 2147483646 w 705"/>
                <a:gd name="T49" fmla="*/ 1064508044 h 697"/>
                <a:gd name="T50" fmla="*/ 2147483646 w 705"/>
                <a:gd name="T51" fmla="*/ 915971547 h 697"/>
                <a:gd name="T52" fmla="*/ 2147483646 w 705"/>
                <a:gd name="T53" fmla="*/ 792192892 h 697"/>
                <a:gd name="T54" fmla="*/ 2147483646 w 705"/>
                <a:gd name="T55" fmla="*/ 990239795 h 697"/>
                <a:gd name="T56" fmla="*/ 2032166303 w 705"/>
                <a:gd name="T57" fmla="*/ 1114020209 h 697"/>
                <a:gd name="T58" fmla="*/ 1770887860 w 705"/>
                <a:gd name="T59" fmla="*/ 940727630 h 697"/>
                <a:gd name="T60" fmla="*/ 1596702232 w 705"/>
                <a:gd name="T61" fmla="*/ 866459381 h 697"/>
                <a:gd name="T62" fmla="*/ 1364455362 w 705"/>
                <a:gd name="T63" fmla="*/ 792192892 h 697"/>
                <a:gd name="T64" fmla="*/ 1306392215 w 705"/>
                <a:gd name="T65" fmla="*/ 742680726 h 697"/>
                <a:gd name="T66" fmla="*/ 1219299401 w 705"/>
                <a:gd name="T67" fmla="*/ 767435050 h 697"/>
                <a:gd name="T68" fmla="*/ 958020958 w 705"/>
                <a:gd name="T69" fmla="*/ 396095566 h 697"/>
                <a:gd name="T70" fmla="*/ 899959717 w 705"/>
                <a:gd name="T71" fmla="*/ 272315152 h 697"/>
                <a:gd name="T72" fmla="*/ 522556886 w 705"/>
                <a:gd name="T73" fmla="*/ 74268249 h 697"/>
                <a:gd name="T74" fmla="*/ 58061241 w 705"/>
                <a:gd name="T75" fmla="*/ 49512166 h 69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5"/>
                <a:gd name="T115" fmla="*/ 0 h 697"/>
                <a:gd name="T116" fmla="*/ 705 w 705"/>
                <a:gd name="T117" fmla="*/ 697 h 69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5" h="697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6" name="Freeform 8"/>
            <p:cNvSpPr/>
            <p:nvPr/>
          </p:nvSpPr>
          <p:spPr bwMode="auto">
            <a:xfrm>
              <a:off x="4912315" y="943158"/>
              <a:ext cx="1006819" cy="706511"/>
            </a:xfrm>
            <a:custGeom>
              <a:avLst/>
              <a:gdLst>
                <a:gd name="T0" fmla="*/ 1912605902 w 529"/>
                <a:gd name="T1" fmla="*/ 447004753 h 401"/>
                <a:gd name="T2" fmla="*/ 1738732638 w 529"/>
                <a:gd name="T3" fmla="*/ 447004753 h 401"/>
                <a:gd name="T4" fmla="*/ 1651796006 w 529"/>
                <a:gd name="T5" fmla="*/ 372503961 h 401"/>
                <a:gd name="T6" fmla="*/ 1535880497 w 529"/>
                <a:gd name="T7" fmla="*/ 471838350 h 401"/>
                <a:gd name="T8" fmla="*/ 1506901620 w 529"/>
                <a:gd name="T9" fmla="*/ 422171155 h 401"/>
                <a:gd name="T10" fmla="*/ 1477922743 w 529"/>
                <a:gd name="T11" fmla="*/ 496671947 h 401"/>
                <a:gd name="T12" fmla="*/ 1304049479 w 529"/>
                <a:gd name="T13" fmla="*/ 397337558 h 401"/>
                <a:gd name="T14" fmla="*/ 1304049479 w 529"/>
                <a:gd name="T15" fmla="*/ 273169571 h 401"/>
                <a:gd name="T16" fmla="*/ 1246091724 w 529"/>
                <a:gd name="T17" fmla="*/ 298003168 h 401"/>
                <a:gd name="T18" fmla="*/ 1275070601 w 529"/>
                <a:gd name="T19" fmla="*/ 397337558 h 401"/>
                <a:gd name="T20" fmla="*/ 1188133969 w 529"/>
                <a:gd name="T21" fmla="*/ 397337558 h 401"/>
                <a:gd name="T22" fmla="*/ 1130176215 w 529"/>
                <a:gd name="T23" fmla="*/ 322836766 h 401"/>
                <a:gd name="T24" fmla="*/ 1072218460 w 529"/>
                <a:gd name="T25" fmla="*/ 322836766 h 401"/>
                <a:gd name="T26" fmla="*/ 898345196 w 529"/>
                <a:gd name="T27" fmla="*/ 173835182 h 401"/>
                <a:gd name="T28" fmla="*/ 782429687 w 529"/>
                <a:gd name="T29" fmla="*/ 223502376 h 401"/>
                <a:gd name="T30" fmla="*/ 782429687 w 529"/>
                <a:gd name="T31" fmla="*/ 173835182 h 401"/>
                <a:gd name="T32" fmla="*/ 579577546 w 529"/>
                <a:gd name="T33" fmla="*/ 198668779 h 401"/>
                <a:gd name="T34" fmla="*/ 434683160 w 529"/>
                <a:gd name="T35" fmla="*/ 124167987 h 401"/>
                <a:gd name="T36" fmla="*/ 434683160 w 529"/>
                <a:gd name="T37" fmla="*/ 0 h 401"/>
                <a:gd name="T38" fmla="*/ 376725405 w 529"/>
                <a:gd name="T39" fmla="*/ 24833597 h 401"/>
                <a:gd name="T40" fmla="*/ 231831018 w 529"/>
                <a:gd name="T41" fmla="*/ 24833597 h 401"/>
                <a:gd name="T42" fmla="*/ 260809896 w 529"/>
                <a:gd name="T43" fmla="*/ 173835182 h 401"/>
                <a:gd name="T44" fmla="*/ 173873264 w 529"/>
                <a:gd name="T45" fmla="*/ 173835182 h 401"/>
                <a:gd name="T46" fmla="*/ 28978877 w 529"/>
                <a:gd name="T47" fmla="*/ 99334389 h 401"/>
                <a:gd name="T48" fmla="*/ 0 w 529"/>
                <a:gd name="T49" fmla="*/ 173835182 h 401"/>
                <a:gd name="T50" fmla="*/ 115915509 w 529"/>
                <a:gd name="T51" fmla="*/ 273169571 h 401"/>
                <a:gd name="T52" fmla="*/ 86936632 w 529"/>
                <a:gd name="T53" fmla="*/ 372503961 h 401"/>
                <a:gd name="T54" fmla="*/ 173873264 w 529"/>
                <a:gd name="T55" fmla="*/ 496671947 h 401"/>
                <a:gd name="T56" fmla="*/ 318767650 w 529"/>
                <a:gd name="T57" fmla="*/ 422171155 h 401"/>
                <a:gd name="T58" fmla="*/ 405704282 w 529"/>
                <a:gd name="T59" fmla="*/ 571172739 h 401"/>
                <a:gd name="T60" fmla="*/ 405704282 w 529"/>
                <a:gd name="T61" fmla="*/ 695338964 h 401"/>
                <a:gd name="T62" fmla="*/ 550598669 w 529"/>
                <a:gd name="T63" fmla="*/ 695338964 h 401"/>
                <a:gd name="T64" fmla="*/ 608556423 w 529"/>
                <a:gd name="T65" fmla="*/ 819506951 h 401"/>
                <a:gd name="T66" fmla="*/ 637535301 w 529"/>
                <a:gd name="T67" fmla="*/ 720172562 h 401"/>
                <a:gd name="T68" fmla="*/ 753450810 w 529"/>
                <a:gd name="T69" fmla="*/ 869174146 h 401"/>
                <a:gd name="T70" fmla="*/ 840387442 w 529"/>
                <a:gd name="T71" fmla="*/ 993342133 h 401"/>
                <a:gd name="T72" fmla="*/ 840387442 w 529"/>
                <a:gd name="T73" fmla="*/ 1067842925 h 401"/>
                <a:gd name="T74" fmla="*/ 956302951 w 529"/>
                <a:gd name="T75" fmla="*/ 1241678107 h 401"/>
                <a:gd name="T76" fmla="*/ 1043239583 w 529"/>
                <a:gd name="T77" fmla="*/ 1167177314 h 401"/>
                <a:gd name="T78" fmla="*/ 1101197338 w 529"/>
                <a:gd name="T79" fmla="*/ 1018175730 h 401"/>
                <a:gd name="T80" fmla="*/ 1159155092 w 529"/>
                <a:gd name="T81" fmla="*/ 993342133 h 401"/>
                <a:gd name="T82" fmla="*/ 1217112847 w 529"/>
                <a:gd name="T83" fmla="*/ 1018175730 h 401"/>
                <a:gd name="T84" fmla="*/ 1188133969 w 529"/>
                <a:gd name="T85" fmla="*/ 1067842925 h 401"/>
                <a:gd name="T86" fmla="*/ 1362007233 w 529"/>
                <a:gd name="T87" fmla="*/ 1067842925 h 401"/>
                <a:gd name="T88" fmla="*/ 1419964988 w 529"/>
                <a:gd name="T89" fmla="*/ 1018175730 h 401"/>
                <a:gd name="T90" fmla="*/ 1419964988 w 529"/>
                <a:gd name="T91" fmla="*/ 968508536 h 401"/>
                <a:gd name="T92" fmla="*/ 1390986111 w 529"/>
                <a:gd name="T93" fmla="*/ 918841341 h 401"/>
                <a:gd name="T94" fmla="*/ 1564859374 w 529"/>
                <a:gd name="T95" fmla="*/ 844340549 h 401"/>
                <a:gd name="T96" fmla="*/ 1593838252 w 529"/>
                <a:gd name="T97" fmla="*/ 819506951 h 401"/>
                <a:gd name="T98" fmla="*/ 1593838252 w 529"/>
                <a:gd name="T99" fmla="*/ 769839757 h 401"/>
                <a:gd name="T100" fmla="*/ 1651796006 w 529"/>
                <a:gd name="T101" fmla="*/ 745006159 h 401"/>
                <a:gd name="T102" fmla="*/ 1651796006 w 529"/>
                <a:gd name="T103" fmla="*/ 596006337 h 401"/>
                <a:gd name="T104" fmla="*/ 1709753761 w 529"/>
                <a:gd name="T105" fmla="*/ 596006337 h 401"/>
                <a:gd name="T106" fmla="*/ 1738732638 w 529"/>
                <a:gd name="T107" fmla="*/ 670507129 h 401"/>
                <a:gd name="T108" fmla="*/ 1825669270 w 529"/>
                <a:gd name="T109" fmla="*/ 720172562 h 401"/>
                <a:gd name="T110" fmla="*/ 1854648147 w 529"/>
                <a:gd name="T111" fmla="*/ 695338964 h 401"/>
                <a:gd name="T112" fmla="*/ 1825669270 w 529"/>
                <a:gd name="T113" fmla="*/ 645673532 h 401"/>
                <a:gd name="T114" fmla="*/ 1825669270 w 529"/>
                <a:gd name="T115" fmla="*/ 596006337 h 401"/>
                <a:gd name="T116" fmla="*/ 1912605902 w 529"/>
                <a:gd name="T117" fmla="*/ 571172739 h 401"/>
                <a:gd name="T118" fmla="*/ 1912605902 w 529"/>
                <a:gd name="T119" fmla="*/ 447004753 h 40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29"/>
                <a:gd name="T181" fmla="*/ 0 h 401"/>
                <a:gd name="T182" fmla="*/ 529 w 529"/>
                <a:gd name="T183" fmla="*/ 401 h 40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29" h="401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7" name="Freeform 9"/>
            <p:cNvSpPr/>
            <p:nvPr/>
          </p:nvSpPr>
          <p:spPr bwMode="auto">
            <a:xfrm>
              <a:off x="4699631" y="1335856"/>
              <a:ext cx="718667" cy="692793"/>
            </a:xfrm>
            <a:custGeom>
              <a:avLst/>
              <a:gdLst>
                <a:gd name="T0" fmla="*/ 1366346094 w 377"/>
                <a:gd name="T1" fmla="*/ 546932750 h 393"/>
                <a:gd name="T2" fmla="*/ 1220990451 w 377"/>
                <a:gd name="T3" fmla="*/ 372909494 h 393"/>
                <a:gd name="T4" fmla="*/ 1250061199 w 377"/>
                <a:gd name="T5" fmla="*/ 298327595 h 393"/>
                <a:gd name="T6" fmla="*/ 1133776303 w 377"/>
                <a:gd name="T7" fmla="*/ 124302577 h 393"/>
                <a:gd name="T8" fmla="*/ 1046562155 w 377"/>
                <a:gd name="T9" fmla="*/ 24861221 h 393"/>
                <a:gd name="T10" fmla="*/ 1017491407 w 377"/>
                <a:gd name="T11" fmla="*/ 124302577 h 393"/>
                <a:gd name="T12" fmla="*/ 959349913 w 377"/>
                <a:gd name="T13" fmla="*/ 0 h 393"/>
                <a:gd name="T14" fmla="*/ 843065017 w 377"/>
                <a:gd name="T15" fmla="*/ 0 h 393"/>
                <a:gd name="T16" fmla="*/ 872135764 w 377"/>
                <a:gd name="T17" fmla="*/ 74581899 h 393"/>
                <a:gd name="T18" fmla="*/ 726780121 w 377"/>
                <a:gd name="T19" fmla="*/ 174025018 h 393"/>
                <a:gd name="T20" fmla="*/ 639565973 w 377"/>
                <a:gd name="T21" fmla="*/ 174025018 h 393"/>
                <a:gd name="T22" fmla="*/ 174426390 w 377"/>
                <a:gd name="T23" fmla="*/ 447491393 h 393"/>
                <a:gd name="T24" fmla="*/ 87214148 w 377"/>
                <a:gd name="T25" fmla="*/ 348048274 h 393"/>
                <a:gd name="T26" fmla="*/ 29070747 w 377"/>
                <a:gd name="T27" fmla="*/ 348048274 h 393"/>
                <a:gd name="T28" fmla="*/ 58141495 w 377"/>
                <a:gd name="T29" fmla="*/ 422630172 h 393"/>
                <a:gd name="T30" fmla="*/ 58141495 w 377"/>
                <a:gd name="T31" fmla="*/ 497212071 h 393"/>
                <a:gd name="T32" fmla="*/ 87214148 w 377"/>
                <a:gd name="T33" fmla="*/ 571793970 h 393"/>
                <a:gd name="T34" fmla="*/ 29070747 w 377"/>
                <a:gd name="T35" fmla="*/ 571793970 h 393"/>
                <a:gd name="T36" fmla="*/ 29070747 w 377"/>
                <a:gd name="T37" fmla="*/ 671237090 h 393"/>
                <a:gd name="T38" fmla="*/ 0 w 377"/>
                <a:gd name="T39" fmla="*/ 720957768 h 393"/>
                <a:gd name="T40" fmla="*/ 116284896 w 377"/>
                <a:gd name="T41" fmla="*/ 745818988 h 393"/>
                <a:gd name="T42" fmla="*/ 232569791 w 377"/>
                <a:gd name="T43" fmla="*/ 919842244 h 393"/>
                <a:gd name="T44" fmla="*/ 377925434 w 377"/>
                <a:gd name="T45" fmla="*/ 745818988 h 393"/>
                <a:gd name="T46" fmla="*/ 436066929 w 377"/>
                <a:gd name="T47" fmla="*/ 646375869 h 393"/>
                <a:gd name="T48" fmla="*/ 581424478 w 377"/>
                <a:gd name="T49" fmla="*/ 621514648 h 393"/>
                <a:gd name="T50" fmla="*/ 668636720 w 377"/>
                <a:gd name="T51" fmla="*/ 671237090 h 393"/>
                <a:gd name="T52" fmla="*/ 668636720 w 377"/>
                <a:gd name="T53" fmla="*/ 696096547 h 393"/>
                <a:gd name="T54" fmla="*/ 697707468 w 377"/>
                <a:gd name="T55" fmla="*/ 696096547 h 393"/>
                <a:gd name="T56" fmla="*/ 610495226 w 377"/>
                <a:gd name="T57" fmla="*/ 870121566 h 393"/>
                <a:gd name="T58" fmla="*/ 552351825 w 377"/>
                <a:gd name="T59" fmla="*/ 870121566 h 393"/>
                <a:gd name="T60" fmla="*/ 581424478 w 377"/>
                <a:gd name="T61" fmla="*/ 969564685 h 393"/>
                <a:gd name="T62" fmla="*/ 552351825 w 377"/>
                <a:gd name="T63" fmla="*/ 994424143 h 393"/>
                <a:gd name="T64" fmla="*/ 610495226 w 377"/>
                <a:gd name="T65" fmla="*/ 994424143 h 393"/>
                <a:gd name="T66" fmla="*/ 494210330 w 377"/>
                <a:gd name="T67" fmla="*/ 1168449161 h 393"/>
                <a:gd name="T68" fmla="*/ 523281077 w 377"/>
                <a:gd name="T69" fmla="*/ 1218169839 h 393"/>
                <a:gd name="T70" fmla="*/ 581424478 w 377"/>
                <a:gd name="T71" fmla="*/ 1168449161 h 393"/>
                <a:gd name="T72" fmla="*/ 610495226 w 377"/>
                <a:gd name="T73" fmla="*/ 1093867262 h 393"/>
                <a:gd name="T74" fmla="*/ 668636720 w 377"/>
                <a:gd name="T75" fmla="*/ 1093867262 h 393"/>
                <a:gd name="T76" fmla="*/ 726780121 w 377"/>
                <a:gd name="T77" fmla="*/ 1044146584 h 393"/>
                <a:gd name="T78" fmla="*/ 726780121 w 377"/>
                <a:gd name="T79" fmla="*/ 969564685 h 393"/>
                <a:gd name="T80" fmla="*/ 930277259 w 377"/>
                <a:gd name="T81" fmla="*/ 870121566 h 393"/>
                <a:gd name="T82" fmla="*/ 1104705556 w 377"/>
                <a:gd name="T83" fmla="*/ 820400887 h 393"/>
                <a:gd name="T84" fmla="*/ 1133776303 w 377"/>
                <a:gd name="T85" fmla="*/ 696096547 h 393"/>
                <a:gd name="T86" fmla="*/ 1250061199 w 377"/>
                <a:gd name="T87" fmla="*/ 621514648 h 393"/>
                <a:gd name="T88" fmla="*/ 1337273441 w 377"/>
                <a:gd name="T89" fmla="*/ 596655191 h 393"/>
                <a:gd name="T90" fmla="*/ 1366346094 w 377"/>
                <a:gd name="T91" fmla="*/ 546932750 h 3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77"/>
                <a:gd name="T139" fmla="*/ 0 h 393"/>
                <a:gd name="T140" fmla="*/ 377 w 377"/>
                <a:gd name="T141" fmla="*/ 393 h 39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77" h="393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8" name="Freeform 10"/>
            <p:cNvSpPr/>
            <p:nvPr/>
          </p:nvSpPr>
          <p:spPr bwMode="auto">
            <a:xfrm>
              <a:off x="4150769" y="1491905"/>
              <a:ext cx="672356" cy="944874"/>
            </a:xfrm>
            <a:custGeom>
              <a:avLst/>
              <a:gdLst>
                <a:gd name="T0" fmla="*/ 1160911202 w 353"/>
                <a:gd name="T1" fmla="*/ 495358552 h 537"/>
                <a:gd name="T2" fmla="*/ 1073843957 w 353"/>
                <a:gd name="T3" fmla="*/ 297214779 h 537"/>
                <a:gd name="T4" fmla="*/ 899705658 w 353"/>
                <a:gd name="T5" fmla="*/ 272447468 h 537"/>
                <a:gd name="T6" fmla="*/ 812638413 w 353"/>
                <a:gd name="T7" fmla="*/ 0 h 537"/>
                <a:gd name="T8" fmla="*/ 638502018 w 353"/>
                <a:gd name="T9" fmla="*/ 198143773 h 537"/>
                <a:gd name="T10" fmla="*/ 493387404 w 353"/>
                <a:gd name="T11" fmla="*/ 247678396 h 537"/>
                <a:gd name="T12" fmla="*/ 290227324 w 353"/>
                <a:gd name="T13" fmla="*/ 321982091 h 537"/>
                <a:gd name="T14" fmla="*/ 116090930 w 353"/>
                <a:gd name="T15" fmla="*/ 222911085 h 537"/>
                <a:gd name="T16" fmla="*/ 29023685 w 353"/>
                <a:gd name="T17" fmla="*/ 371518474 h 537"/>
                <a:gd name="T18" fmla="*/ 203160079 w 353"/>
                <a:gd name="T19" fmla="*/ 619196871 h 537"/>
                <a:gd name="T20" fmla="*/ 87069150 w 353"/>
                <a:gd name="T21" fmla="*/ 718269637 h 537"/>
                <a:gd name="T22" fmla="*/ 232181859 w 353"/>
                <a:gd name="T23" fmla="*/ 842107955 h 537"/>
                <a:gd name="T24" fmla="*/ 116090930 w 353"/>
                <a:gd name="T25" fmla="*/ 891644338 h 537"/>
                <a:gd name="T26" fmla="*/ 58045465 w 353"/>
                <a:gd name="T27" fmla="*/ 1015484416 h 537"/>
                <a:gd name="T28" fmla="*/ 116090930 w 353"/>
                <a:gd name="T29" fmla="*/ 1238395501 h 537"/>
                <a:gd name="T30" fmla="*/ 87069150 w 353"/>
                <a:gd name="T31" fmla="*/ 1585144904 h 537"/>
                <a:gd name="T32" fmla="*/ 319251009 w 353"/>
                <a:gd name="T33" fmla="*/ 1634681287 h 537"/>
                <a:gd name="T34" fmla="*/ 406318254 w 353"/>
                <a:gd name="T35" fmla="*/ 1585144904 h 537"/>
                <a:gd name="T36" fmla="*/ 551432869 w 353"/>
                <a:gd name="T37" fmla="*/ 1312699196 h 537"/>
                <a:gd name="T38" fmla="*/ 841660193 w 353"/>
                <a:gd name="T39" fmla="*/ 1164091806 h 537"/>
                <a:gd name="T40" fmla="*/ 870683878 w 353"/>
                <a:gd name="T41" fmla="*/ 1065019040 h 537"/>
                <a:gd name="T42" fmla="*/ 696547483 w 353"/>
                <a:gd name="T43" fmla="*/ 990715345 h 537"/>
                <a:gd name="T44" fmla="*/ 667523798 w 353"/>
                <a:gd name="T45" fmla="*/ 891644338 h 537"/>
                <a:gd name="T46" fmla="*/ 580456553 w 353"/>
                <a:gd name="T47" fmla="*/ 817340644 h 537"/>
                <a:gd name="T48" fmla="*/ 377296474 w 353"/>
                <a:gd name="T49" fmla="*/ 792573332 h 537"/>
                <a:gd name="T50" fmla="*/ 493387404 w 353"/>
                <a:gd name="T51" fmla="*/ 520125864 h 537"/>
                <a:gd name="T52" fmla="*/ 580456553 w 353"/>
                <a:gd name="T53" fmla="*/ 421054857 h 537"/>
                <a:gd name="T54" fmla="*/ 696547483 w 353"/>
                <a:gd name="T55" fmla="*/ 470589481 h 537"/>
                <a:gd name="T56" fmla="*/ 754592948 w 353"/>
                <a:gd name="T57" fmla="*/ 569662247 h 537"/>
                <a:gd name="T58" fmla="*/ 812638413 w 353"/>
                <a:gd name="T59" fmla="*/ 619196871 h 537"/>
                <a:gd name="T60" fmla="*/ 928729343 w 353"/>
                <a:gd name="T61" fmla="*/ 792573332 h 537"/>
                <a:gd name="T62" fmla="*/ 986774808 w 353"/>
                <a:gd name="T63" fmla="*/ 891644338 h 537"/>
                <a:gd name="T64" fmla="*/ 1189934887 w 353"/>
                <a:gd name="T65" fmla="*/ 668733254 h 5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53"/>
                <a:gd name="T100" fmla="*/ 0 h 537"/>
                <a:gd name="T101" fmla="*/ 353 w 353"/>
                <a:gd name="T102" fmla="*/ 537 h 5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53" h="537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9" name="Freeform 11"/>
            <p:cNvSpPr/>
            <p:nvPr/>
          </p:nvSpPr>
          <p:spPr bwMode="auto">
            <a:xfrm>
              <a:off x="4346301" y="1731982"/>
              <a:ext cx="216114" cy="224644"/>
            </a:xfrm>
            <a:custGeom>
              <a:avLst/>
              <a:gdLst>
                <a:gd name="T0" fmla="*/ 409662256 w 113"/>
                <a:gd name="T1" fmla="*/ 194083709 h 129"/>
                <a:gd name="T2" fmla="*/ 351139350 w 113"/>
                <a:gd name="T3" fmla="*/ 121302536 h 129"/>
                <a:gd name="T4" fmla="*/ 409662256 w 113"/>
                <a:gd name="T5" fmla="*/ 48521363 h 129"/>
                <a:gd name="T6" fmla="*/ 292616443 w 113"/>
                <a:gd name="T7" fmla="*/ 48521363 h 129"/>
                <a:gd name="T8" fmla="*/ 263354990 w 113"/>
                <a:gd name="T9" fmla="*/ 0 h 129"/>
                <a:gd name="T10" fmla="*/ 204832084 w 113"/>
                <a:gd name="T11" fmla="*/ 0 h 129"/>
                <a:gd name="T12" fmla="*/ 175570631 w 113"/>
                <a:gd name="T13" fmla="*/ 97042725 h 129"/>
                <a:gd name="T14" fmla="*/ 117045812 w 113"/>
                <a:gd name="T15" fmla="*/ 97042725 h 129"/>
                <a:gd name="T16" fmla="*/ 0 w 113"/>
                <a:gd name="T17" fmla="*/ 266866623 h 129"/>
                <a:gd name="T18" fmla="*/ 0 w 113"/>
                <a:gd name="T19" fmla="*/ 363907607 h 129"/>
                <a:gd name="T20" fmla="*/ 117045812 w 113"/>
                <a:gd name="T21" fmla="*/ 363907607 h 129"/>
                <a:gd name="T22" fmla="*/ 175570631 w 113"/>
                <a:gd name="T23" fmla="*/ 388169159 h 129"/>
                <a:gd name="T24" fmla="*/ 292616443 w 113"/>
                <a:gd name="T25" fmla="*/ 339647797 h 129"/>
                <a:gd name="T26" fmla="*/ 292616443 w 113"/>
                <a:gd name="T27" fmla="*/ 291126434 h 129"/>
                <a:gd name="T28" fmla="*/ 263354990 w 113"/>
                <a:gd name="T29" fmla="*/ 242605071 h 129"/>
                <a:gd name="T30" fmla="*/ 351139350 w 113"/>
                <a:gd name="T31" fmla="*/ 242605071 h 129"/>
                <a:gd name="T32" fmla="*/ 409662256 w 113"/>
                <a:gd name="T33" fmla="*/ 194083709 h 1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3"/>
                <a:gd name="T52" fmla="*/ 0 h 129"/>
                <a:gd name="T53" fmla="*/ 113 w 113"/>
                <a:gd name="T54" fmla="*/ 129 h 1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3" h="129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0" name="Freeform 12"/>
            <p:cNvSpPr/>
            <p:nvPr/>
          </p:nvSpPr>
          <p:spPr bwMode="auto">
            <a:xfrm>
              <a:off x="4485233" y="1843446"/>
              <a:ext cx="169804" cy="212639"/>
            </a:xfrm>
            <a:custGeom>
              <a:avLst/>
              <a:gdLst>
                <a:gd name="T0" fmla="*/ 320330476 w 89"/>
                <a:gd name="T1" fmla="*/ 247061915 h 121"/>
                <a:gd name="T2" fmla="*/ 291210044 w 89"/>
                <a:gd name="T3" fmla="*/ 172942286 h 121"/>
                <a:gd name="T4" fmla="*/ 203846840 w 89"/>
                <a:gd name="T5" fmla="*/ 123530958 h 121"/>
                <a:gd name="T6" fmla="*/ 174726408 w 89"/>
                <a:gd name="T7" fmla="*/ 24706543 h 121"/>
                <a:gd name="T8" fmla="*/ 116483636 w 89"/>
                <a:gd name="T9" fmla="*/ 0 h 121"/>
                <a:gd name="T10" fmla="*/ 87363204 w 89"/>
                <a:gd name="T11" fmla="*/ 24706543 h 121"/>
                <a:gd name="T12" fmla="*/ 116483636 w 89"/>
                <a:gd name="T13" fmla="*/ 148237501 h 121"/>
                <a:gd name="T14" fmla="*/ 29120432 w 89"/>
                <a:gd name="T15" fmla="*/ 148237501 h 121"/>
                <a:gd name="T16" fmla="*/ 0 w 89"/>
                <a:gd name="T17" fmla="*/ 345886330 h 121"/>
                <a:gd name="T18" fmla="*/ 58242772 w 89"/>
                <a:gd name="T19" fmla="*/ 370592873 h 121"/>
                <a:gd name="T20" fmla="*/ 203846840 w 89"/>
                <a:gd name="T21" fmla="*/ 345886330 h 121"/>
                <a:gd name="T22" fmla="*/ 203846840 w 89"/>
                <a:gd name="T23" fmla="*/ 247061915 h 121"/>
                <a:gd name="T24" fmla="*/ 320330476 w 89"/>
                <a:gd name="T25" fmla="*/ 247061915 h 1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9"/>
                <a:gd name="T40" fmla="*/ 0 h 121"/>
                <a:gd name="T41" fmla="*/ 89 w 89"/>
                <a:gd name="T42" fmla="*/ 121 h 1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9" h="121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1" name="Freeform 13"/>
            <p:cNvSpPr/>
            <p:nvPr/>
          </p:nvSpPr>
          <p:spPr bwMode="auto">
            <a:xfrm>
              <a:off x="4485233" y="1857165"/>
              <a:ext cx="65177" cy="72023"/>
            </a:xfrm>
            <a:custGeom>
              <a:avLst/>
              <a:gdLst>
                <a:gd name="T0" fmla="*/ 124827780 w 33"/>
                <a:gd name="T1" fmla="*/ 123433369 h 41"/>
                <a:gd name="T2" fmla="*/ 31205958 w 33"/>
                <a:gd name="T3" fmla="*/ 123433369 h 41"/>
                <a:gd name="T4" fmla="*/ 31205958 w 33"/>
                <a:gd name="T5" fmla="*/ 74060724 h 41"/>
                <a:gd name="T6" fmla="*/ 0 w 33"/>
                <a:gd name="T7" fmla="*/ 0 h 41"/>
                <a:gd name="T8" fmla="*/ 93619848 w 33"/>
                <a:gd name="T9" fmla="*/ 24686322 h 41"/>
                <a:gd name="T10" fmla="*/ 124827780 w 33"/>
                <a:gd name="T11" fmla="*/ 123433369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"/>
                <a:gd name="T19" fmla="*/ 0 h 41"/>
                <a:gd name="T20" fmla="*/ 33 w 33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" h="41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2" name="Freeform 14"/>
            <p:cNvSpPr/>
            <p:nvPr/>
          </p:nvSpPr>
          <p:spPr bwMode="auto">
            <a:xfrm>
              <a:off x="4332580" y="2110960"/>
              <a:ext cx="826723" cy="509305"/>
            </a:xfrm>
            <a:custGeom>
              <a:avLst/>
              <a:gdLst>
                <a:gd name="T0" fmla="*/ 554099158 w 433"/>
                <a:gd name="T1" fmla="*/ 24844920 h 289"/>
                <a:gd name="T2" fmla="*/ 495774136 w 433"/>
                <a:gd name="T3" fmla="*/ 74536522 h 289"/>
                <a:gd name="T4" fmla="*/ 349957765 w 433"/>
                <a:gd name="T5" fmla="*/ 99383205 h 289"/>
                <a:gd name="T6" fmla="*/ 204141393 w 433"/>
                <a:gd name="T7" fmla="*/ 223611330 h 289"/>
                <a:gd name="T8" fmla="*/ 58326931 w 433"/>
                <a:gd name="T9" fmla="*/ 397531057 h 289"/>
                <a:gd name="T10" fmla="*/ 58326931 w 433"/>
                <a:gd name="T11" fmla="*/ 496912499 h 289"/>
                <a:gd name="T12" fmla="*/ 116651952 w 433"/>
                <a:gd name="T13" fmla="*/ 571449022 h 289"/>
                <a:gd name="T14" fmla="*/ 174978882 w 433"/>
                <a:gd name="T15" fmla="*/ 546604101 h 289"/>
                <a:gd name="T16" fmla="*/ 233305813 w 433"/>
                <a:gd name="T17" fmla="*/ 546604101 h 289"/>
                <a:gd name="T18" fmla="*/ 29162511 w 433"/>
                <a:gd name="T19" fmla="*/ 695677146 h 289"/>
                <a:gd name="T20" fmla="*/ 0 w 433"/>
                <a:gd name="T21" fmla="*/ 770215431 h 289"/>
                <a:gd name="T22" fmla="*/ 58326931 w 433"/>
                <a:gd name="T23" fmla="*/ 795060351 h 289"/>
                <a:gd name="T24" fmla="*/ 174978882 w 433"/>
                <a:gd name="T25" fmla="*/ 894443556 h 289"/>
                <a:gd name="T26" fmla="*/ 291630834 w 433"/>
                <a:gd name="T27" fmla="*/ 894443556 h 289"/>
                <a:gd name="T28" fmla="*/ 349957765 w 433"/>
                <a:gd name="T29" fmla="*/ 844751953 h 289"/>
                <a:gd name="T30" fmla="*/ 349957765 w 433"/>
                <a:gd name="T31" fmla="*/ 795060351 h 289"/>
                <a:gd name="T32" fmla="*/ 408284695 w 433"/>
                <a:gd name="T33" fmla="*/ 819905271 h 289"/>
                <a:gd name="T34" fmla="*/ 437447206 w 433"/>
                <a:gd name="T35" fmla="*/ 844751953 h 289"/>
                <a:gd name="T36" fmla="*/ 554099158 w 433"/>
                <a:gd name="T37" fmla="*/ 894443556 h 289"/>
                <a:gd name="T38" fmla="*/ 612426088 w 433"/>
                <a:gd name="T39" fmla="*/ 844751953 h 289"/>
                <a:gd name="T40" fmla="*/ 699915529 w 433"/>
                <a:gd name="T41" fmla="*/ 844751953 h 289"/>
                <a:gd name="T42" fmla="*/ 699915529 w 433"/>
                <a:gd name="T43" fmla="*/ 894443556 h 289"/>
                <a:gd name="T44" fmla="*/ 758242460 w 433"/>
                <a:gd name="T45" fmla="*/ 869596873 h 289"/>
                <a:gd name="T46" fmla="*/ 874894412 w 433"/>
                <a:gd name="T47" fmla="*/ 720523829 h 289"/>
                <a:gd name="T48" fmla="*/ 933221342 w 433"/>
                <a:gd name="T49" fmla="*/ 720523829 h 289"/>
                <a:gd name="T50" fmla="*/ 1079035805 w 433"/>
                <a:gd name="T51" fmla="*/ 521759181 h 289"/>
                <a:gd name="T52" fmla="*/ 1079035805 w 433"/>
                <a:gd name="T53" fmla="*/ 447220897 h 289"/>
                <a:gd name="T54" fmla="*/ 1108200225 w 433"/>
                <a:gd name="T55" fmla="*/ 422375977 h 289"/>
                <a:gd name="T56" fmla="*/ 1137362735 w 433"/>
                <a:gd name="T57" fmla="*/ 472067579 h 289"/>
                <a:gd name="T58" fmla="*/ 1254014687 w 433"/>
                <a:gd name="T59" fmla="*/ 298147852 h 289"/>
                <a:gd name="T60" fmla="*/ 1370666639 w 433"/>
                <a:gd name="T61" fmla="*/ 248456250 h 289"/>
                <a:gd name="T62" fmla="*/ 1370666639 w 433"/>
                <a:gd name="T63" fmla="*/ 273301170 h 289"/>
                <a:gd name="T64" fmla="*/ 1458156080 w 433"/>
                <a:gd name="T65" fmla="*/ 198764647 h 289"/>
                <a:gd name="T66" fmla="*/ 1516483011 w 433"/>
                <a:gd name="T67" fmla="*/ 223611330 h 289"/>
                <a:gd name="T68" fmla="*/ 1574809941 w 433"/>
                <a:gd name="T69" fmla="*/ 74536522 h 289"/>
                <a:gd name="T70" fmla="*/ 1545645521 w 433"/>
                <a:gd name="T71" fmla="*/ 49691602 h 289"/>
                <a:gd name="T72" fmla="*/ 1458156080 w 433"/>
                <a:gd name="T73" fmla="*/ 49691602 h 289"/>
                <a:gd name="T74" fmla="*/ 1399831059 w 433"/>
                <a:gd name="T75" fmla="*/ 74536522 h 289"/>
                <a:gd name="T76" fmla="*/ 1254014687 w 433"/>
                <a:gd name="T77" fmla="*/ 74536522 h 289"/>
                <a:gd name="T78" fmla="*/ 1195689666 w 433"/>
                <a:gd name="T79" fmla="*/ 0 h 289"/>
                <a:gd name="T80" fmla="*/ 991546364 w 433"/>
                <a:gd name="T81" fmla="*/ 124228125 h 289"/>
                <a:gd name="T82" fmla="*/ 962383853 w 433"/>
                <a:gd name="T83" fmla="*/ 198764647 h 289"/>
                <a:gd name="T84" fmla="*/ 904056922 w 433"/>
                <a:gd name="T85" fmla="*/ 198764647 h 289"/>
                <a:gd name="T86" fmla="*/ 729078040 w 433"/>
                <a:gd name="T87" fmla="*/ 198764647 h 289"/>
                <a:gd name="T88" fmla="*/ 729078040 w 433"/>
                <a:gd name="T89" fmla="*/ 149073045 h 289"/>
                <a:gd name="T90" fmla="*/ 787404971 w 433"/>
                <a:gd name="T91" fmla="*/ 99383205 h 289"/>
                <a:gd name="T92" fmla="*/ 729078040 w 433"/>
                <a:gd name="T93" fmla="*/ 0 h 289"/>
                <a:gd name="T94" fmla="*/ 641588599 w 433"/>
                <a:gd name="T95" fmla="*/ 0 h 289"/>
                <a:gd name="T96" fmla="*/ 612426088 w 433"/>
                <a:gd name="T97" fmla="*/ 0 h 289"/>
                <a:gd name="T98" fmla="*/ 583263578 w 433"/>
                <a:gd name="T99" fmla="*/ 49691602 h 289"/>
                <a:gd name="T100" fmla="*/ 554099158 w 433"/>
                <a:gd name="T101" fmla="*/ 24844920 h 28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33"/>
                <a:gd name="T154" fmla="*/ 0 h 289"/>
                <a:gd name="T155" fmla="*/ 433 w 433"/>
                <a:gd name="T156" fmla="*/ 289 h 28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33" h="289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3" name="Freeform 15"/>
            <p:cNvSpPr/>
            <p:nvPr/>
          </p:nvSpPr>
          <p:spPr bwMode="auto">
            <a:xfrm>
              <a:off x="4502385" y="2519091"/>
              <a:ext cx="686078" cy="564180"/>
            </a:xfrm>
            <a:custGeom>
              <a:avLst/>
              <a:gdLst>
                <a:gd name="T0" fmla="*/ 606795130 w 361"/>
                <a:gd name="T1" fmla="*/ 0 h 321"/>
                <a:gd name="T2" fmla="*/ 549004937 w 361"/>
                <a:gd name="T3" fmla="*/ 0 h 321"/>
                <a:gd name="T4" fmla="*/ 433424550 w 361"/>
                <a:gd name="T5" fmla="*/ 148273886 h 321"/>
                <a:gd name="T6" fmla="*/ 346739260 w 361"/>
                <a:gd name="T7" fmla="*/ 172987079 h 321"/>
                <a:gd name="T8" fmla="*/ 346739260 w 361"/>
                <a:gd name="T9" fmla="*/ 123562450 h 321"/>
                <a:gd name="T10" fmla="*/ 288949067 w 361"/>
                <a:gd name="T11" fmla="*/ 123562450 h 321"/>
                <a:gd name="T12" fmla="*/ 231160774 w 361"/>
                <a:gd name="T13" fmla="*/ 172987079 h 321"/>
                <a:gd name="T14" fmla="*/ 115580387 w 361"/>
                <a:gd name="T15" fmla="*/ 123562450 h 321"/>
                <a:gd name="T16" fmla="*/ 86685290 w 361"/>
                <a:gd name="T17" fmla="*/ 98849257 h 321"/>
                <a:gd name="T18" fmla="*/ 28895097 w 361"/>
                <a:gd name="T19" fmla="*/ 74137822 h 321"/>
                <a:gd name="T20" fmla="*/ 28895097 w 361"/>
                <a:gd name="T21" fmla="*/ 123562450 h 321"/>
                <a:gd name="T22" fmla="*/ 0 w 361"/>
                <a:gd name="T23" fmla="*/ 148273886 h 321"/>
                <a:gd name="T24" fmla="*/ 115580387 w 361"/>
                <a:gd name="T25" fmla="*/ 172987079 h 321"/>
                <a:gd name="T26" fmla="*/ 144475484 w 361"/>
                <a:gd name="T27" fmla="*/ 247124901 h 321"/>
                <a:gd name="T28" fmla="*/ 202265677 w 361"/>
                <a:gd name="T29" fmla="*/ 247124901 h 321"/>
                <a:gd name="T30" fmla="*/ 288949067 w 361"/>
                <a:gd name="T31" fmla="*/ 345974158 h 321"/>
                <a:gd name="T32" fmla="*/ 375634357 w 361"/>
                <a:gd name="T33" fmla="*/ 321260965 h 321"/>
                <a:gd name="T34" fmla="*/ 375634357 w 361"/>
                <a:gd name="T35" fmla="*/ 444823415 h 321"/>
                <a:gd name="T36" fmla="*/ 491214744 w 361"/>
                <a:gd name="T37" fmla="*/ 568385865 h 321"/>
                <a:gd name="T38" fmla="*/ 549004937 w 361"/>
                <a:gd name="T39" fmla="*/ 568385865 h 321"/>
                <a:gd name="T40" fmla="*/ 577900034 w 361"/>
                <a:gd name="T41" fmla="*/ 518961237 h 321"/>
                <a:gd name="T42" fmla="*/ 664585324 w 361"/>
                <a:gd name="T43" fmla="*/ 593097301 h 321"/>
                <a:gd name="T44" fmla="*/ 606795130 w 361"/>
                <a:gd name="T45" fmla="*/ 642523687 h 321"/>
                <a:gd name="T46" fmla="*/ 577900034 w 361"/>
                <a:gd name="T47" fmla="*/ 617810494 h 321"/>
                <a:gd name="T48" fmla="*/ 520109840 w 361"/>
                <a:gd name="T49" fmla="*/ 593097301 h 321"/>
                <a:gd name="T50" fmla="*/ 520109840 w 361"/>
                <a:gd name="T51" fmla="*/ 691948316 h 321"/>
                <a:gd name="T52" fmla="*/ 491214744 w 361"/>
                <a:gd name="T53" fmla="*/ 741372944 h 321"/>
                <a:gd name="T54" fmla="*/ 577900034 w 361"/>
                <a:gd name="T55" fmla="*/ 840222201 h 321"/>
                <a:gd name="T56" fmla="*/ 577900034 w 361"/>
                <a:gd name="T57" fmla="*/ 914360023 h 321"/>
                <a:gd name="T58" fmla="*/ 722375517 w 361"/>
                <a:gd name="T59" fmla="*/ 914360023 h 321"/>
                <a:gd name="T60" fmla="*/ 780163810 w 361"/>
                <a:gd name="T61" fmla="*/ 963784652 h 321"/>
                <a:gd name="T62" fmla="*/ 866849100 w 361"/>
                <a:gd name="T63" fmla="*/ 939071459 h 321"/>
                <a:gd name="T64" fmla="*/ 982429487 w 361"/>
                <a:gd name="T65" fmla="*/ 988496087 h 321"/>
                <a:gd name="T66" fmla="*/ 1069114777 w 361"/>
                <a:gd name="T67" fmla="*/ 914360023 h 321"/>
                <a:gd name="T68" fmla="*/ 1155800067 w 361"/>
                <a:gd name="T69" fmla="*/ 790797573 h 321"/>
                <a:gd name="T70" fmla="*/ 1040219681 w 361"/>
                <a:gd name="T71" fmla="*/ 741372944 h 321"/>
                <a:gd name="T72" fmla="*/ 1155800067 w 361"/>
                <a:gd name="T73" fmla="*/ 716659751 h 321"/>
                <a:gd name="T74" fmla="*/ 1184695164 w 361"/>
                <a:gd name="T75" fmla="*/ 741372944 h 321"/>
                <a:gd name="T76" fmla="*/ 1300275551 w 361"/>
                <a:gd name="T77" fmla="*/ 716659751 h 321"/>
                <a:gd name="T78" fmla="*/ 1300275551 w 361"/>
                <a:gd name="T79" fmla="*/ 691948316 h 321"/>
                <a:gd name="T80" fmla="*/ 1155800067 w 361"/>
                <a:gd name="T81" fmla="*/ 617810494 h 321"/>
                <a:gd name="T82" fmla="*/ 1155800067 w 361"/>
                <a:gd name="T83" fmla="*/ 568385865 h 321"/>
                <a:gd name="T84" fmla="*/ 1098009874 w 361"/>
                <a:gd name="T85" fmla="*/ 543672672 h 321"/>
                <a:gd name="T86" fmla="*/ 1040219681 w 361"/>
                <a:gd name="T87" fmla="*/ 518961237 h 321"/>
                <a:gd name="T88" fmla="*/ 982429487 w 361"/>
                <a:gd name="T89" fmla="*/ 395398786 h 321"/>
                <a:gd name="T90" fmla="*/ 837954004 w 361"/>
                <a:gd name="T91" fmla="*/ 197698514 h 321"/>
                <a:gd name="T92" fmla="*/ 837954004 w 361"/>
                <a:gd name="T93" fmla="*/ 123562450 h 321"/>
                <a:gd name="T94" fmla="*/ 693480421 w 361"/>
                <a:gd name="T95" fmla="*/ 98849257 h 321"/>
                <a:gd name="T96" fmla="*/ 635690227 w 361"/>
                <a:gd name="T97" fmla="*/ 74137822 h 321"/>
                <a:gd name="T98" fmla="*/ 606795130 w 361"/>
                <a:gd name="T99" fmla="*/ 0 h 3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1"/>
                <a:gd name="T151" fmla="*/ 0 h 321"/>
                <a:gd name="T152" fmla="*/ 361 w 361"/>
                <a:gd name="T153" fmla="*/ 321 h 32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1" h="32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4" name="Freeform 16"/>
            <p:cNvSpPr>
              <a:spLocks noChangeArrowheads="1"/>
            </p:cNvSpPr>
            <p:nvPr/>
          </p:nvSpPr>
          <p:spPr bwMode="auto">
            <a:xfrm>
              <a:off x="5064968" y="2970092"/>
              <a:ext cx="123494" cy="97746"/>
            </a:xfrm>
            <a:custGeom>
              <a:avLst/>
              <a:gdLst>
                <a:gd name="T0" fmla="*/ 86631991 w 65"/>
                <a:gd name="T1" fmla="*/ 0 h 57"/>
                <a:gd name="T2" fmla="*/ 0 w 65"/>
                <a:gd name="T3" fmla="*/ 117627879 h 57"/>
                <a:gd name="T4" fmla="*/ 86631991 w 65"/>
                <a:gd name="T5" fmla="*/ 164678002 h 57"/>
                <a:gd name="T6" fmla="*/ 231017376 w 65"/>
                <a:gd name="T7" fmla="*/ 117627879 h 57"/>
                <a:gd name="T8" fmla="*/ 231017376 w 65"/>
                <a:gd name="T9" fmla="*/ 70576042 h 57"/>
                <a:gd name="T10" fmla="*/ 86631991 w 65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"/>
                <a:gd name="T19" fmla="*/ 0 h 57"/>
                <a:gd name="T20" fmla="*/ 65 w 65"/>
                <a:gd name="T21" fmla="*/ 57 h 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" h="57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5" name="Freeform 17"/>
            <p:cNvSpPr/>
            <p:nvPr/>
          </p:nvSpPr>
          <p:spPr bwMode="auto">
            <a:xfrm>
              <a:off x="4761378" y="3038685"/>
              <a:ext cx="456242" cy="521309"/>
            </a:xfrm>
            <a:custGeom>
              <a:avLst/>
              <a:gdLst>
                <a:gd name="T0" fmla="*/ 659438178 w 241"/>
                <a:gd name="T1" fmla="*/ 49294417 h 297"/>
                <a:gd name="T2" fmla="*/ 573424255 w 241"/>
                <a:gd name="T3" fmla="*/ 0 h 297"/>
                <a:gd name="T4" fmla="*/ 487410333 w 241"/>
                <a:gd name="T5" fmla="*/ 73941626 h 297"/>
                <a:gd name="T6" fmla="*/ 372726997 w 241"/>
                <a:gd name="T7" fmla="*/ 24647209 h 297"/>
                <a:gd name="T8" fmla="*/ 286713074 w 241"/>
                <a:gd name="T9" fmla="*/ 49294417 h 297"/>
                <a:gd name="T10" fmla="*/ 258041767 w 241"/>
                <a:gd name="T11" fmla="*/ 98588835 h 297"/>
                <a:gd name="T12" fmla="*/ 229370459 w 241"/>
                <a:gd name="T13" fmla="*/ 147883252 h 297"/>
                <a:gd name="T14" fmla="*/ 258041767 w 241"/>
                <a:gd name="T15" fmla="*/ 221824878 h 297"/>
                <a:gd name="T16" fmla="*/ 200699152 w 241"/>
                <a:gd name="T17" fmla="*/ 221824878 h 297"/>
                <a:gd name="T18" fmla="*/ 172027845 w 241"/>
                <a:gd name="T19" fmla="*/ 197177669 h 297"/>
                <a:gd name="T20" fmla="*/ 143356537 w 241"/>
                <a:gd name="T21" fmla="*/ 197177669 h 297"/>
                <a:gd name="T22" fmla="*/ 143356537 w 241"/>
                <a:gd name="T23" fmla="*/ 246472087 h 297"/>
                <a:gd name="T24" fmla="*/ 143356537 w 241"/>
                <a:gd name="T25" fmla="*/ 295766504 h 297"/>
                <a:gd name="T26" fmla="*/ 143356537 w 241"/>
                <a:gd name="T27" fmla="*/ 295766504 h 297"/>
                <a:gd name="T28" fmla="*/ 143356537 w 241"/>
                <a:gd name="T29" fmla="*/ 345060922 h 297"/>
                <a:gd name="T30" fmla="*/ 28671307 w 241"/>
                <a:gd name="T31" fmla="*/ 419002548 h 297"/>
                <a:gd name="T32" fmla="*/ 0 w 241"/>
                <a:gd name="T33" fmla="*/ 443649756 h 297"/>
                <a:gd name="T34" fmla="*/ 0 w 241"/>
                <a:gd name="T35" fmla="*/ 542238591 h 297"/>
                <a:gd name="T36" fmla="*/ 86013922 w 241"/>
                <a:gd name="T37" fmla="*/ 591533008 h 297"/>
                <a:gd name="T38" fmla="*/ 86013922 w 241"/>
                <a:gd name="T39" fmla="*/ 714769052 h 297"/>
                <a:gd name="T40" fmla="*/ 172027845 w 241"/>
                <a:gd name="T41" fmla="*/ 714769052 h 297"/>
                <a:gd name="T42" fmla="*/ 172027845 w 241"/>
                <a:gd name="T43" fmla="*/ 764063469 h 297"/>
                <a:gd name="T44" fmla="*/ 200699152 w 241"/>
                <a:gd name="T45" fmla="*/ 813357886 h 297"/>
                <a:gd name="T46" fmla="*/ 229370459 w 241"/>
                <a:gd name="T47" fmla="*/ 887299512 h 297"/>
                <a:gd name="T48" fmla="*/ 315384382 w 241"/>
                <a:gd name="T49" fmla="*/ 887299512 h 297"/>
                <a:gd name="T50" fmla="*/ 372726997 w 241"/>
                <a:gd name="T51" fmla="*/ 813357886 h 297"/>
                <a:gd name="T52" fmla="*/ 401396411 w 241"/>
                <a:gd name="T53" fmla="*/ 813357886 h 297"/>
                <a:gd name="T54" fmla="*/ 401396411 w 241"/>
                <a:gd name="T55" fmla="*/ 862652304 h 297"/>
                <a:gd name="T56" fmla="*/ 430067718 w 241"/>
                <a:gd name="T57" fmla="*/ 887299512 h 297"/>
                <a:gd name="T58" fmla="*/ 487410333 w 241"/>
                <a:gd name="T59" fmla="*/ 887299512 h 297"/>
                <a:gd name="T60" fmla="*/ 487410333 w 241"/>
                <a:gd name="T61" fmla="*/ 862652304 h 297"/>
                <a:gd name="T62" fmla="*/ 544752948 w 241"/>
                <a:gd name="T63" fmla="*/ 862652304 h 297"/>
                <a:gd name="T64" fmla="*/ 544752948 w 241"/>
                <a:gd name="T65" fmla="*/ 887299512 h 297"/>
                <a:gd name="T66" fmla="*/ 573424255 w 241"/>
                <a:gd name="T67" fmla="*/ 911946721 h 297"/>
                <a:gd name="T68" fmla="*/ 630766870 w 241"/>
                <a:gd name="T69" fmla="*/ 887299512 h 297"/>
                <a:gd name="T70" fmla="*/ 659438178 w 241"/>
                <a:gd name="T71" fmla="*/ 788710678 h 297"/>
                <a:gd name="T72" fmla="*/ 659438178 w 241"/>
                <a:gd name="T73" fmla="*/ 690121843 h 297"/>
                <a:gd name="T74" fmla="*/ 716780793 w 241"/>
                <a:gd name="T75" fmla="*/ 690121843 h 297"/>
                <a:gd name="T76" fmla="*/ 716780793 w 241"/>
                <a:gd name="T77" fmla="*/ 665474634 h 297"/>
                <a:gd name="T78" fmla="*/ 716780793 w 241"/>
                <a:gd name="T79" fmla="*/ 616180217 h 297"/>
                <a:gd name="T80" fmla="*/ 774123407 w 241"/>
                <a:gd name="T81" fmla="*/ 665474634 h 297"/>
                <a:gd name="T82" fmla="*/ 831466022 w 241"/>
                <a:gd name="T83" fmla="*/ 591533008 h 297"/>
                <a:gd name="T84" fmla="*/ 774123407 w 241"/>
                <a:gd name="T85" fmla="*/ 542238591 h 297"/>
                <a:gd name="T86" fmla="*/ 774123407 w 241"/>
                <a:gd name="T87" fmla="*/ 517591382 h 297"/>
                <a:gd name="T88" fmla="*/ 831466022 w 241"/>
                <a:gd name="T89" fmla="*/ 492944174 h 297"/>
                <a:gd name="T90" fmla="*/ 802794715 w 241"/>
                <a:gd name="T91" fmla="*/ 419002548 h 297"/>
                <a:gd name="T92" fmla="*/ 774123407 w 241"/>
                <a:gd name="T93" fmla="*/ 394355339 h 297"/>
                <a:gd name="T94" fmla="*/ 860137330 w 241"/>
                <a:gd name="T95" fmla="*/ 419002548 h 297"/>
                <a:gd name="T96" fmla="*/ 860137330 w 241"/>
                <a:gd name="T97" fmla="*/ 320413713 h 297"/>
                <a:gd name="T98" fmla="*/ 774123407 w 241"/>
                <a:gd name="T99" fmla="*/ 369708130 h 297"/>
                <a:gd name="T100" fmla="*/ 860137330 w 241"/>
                <a:gd name="T101" fmla="*/ 246472087 h 297"/>
                <a:gd name="T102" fmla="*/ 716780793 w 241"/>
                <a:gd name="T103" fmla="*/ 172530461 h 297"/>
                <a:gd name="T104" fmla="*/ 630766870 w 241"/>
                <a:gd name="T105" fmla="*/ 172530461 h 297"/>
                <a:gd name="T106" fmla="*/ 573424255 w 241"/>
                <a:gd name="T107" fmla="*/ 221824878 h 297"/>
                <a:gd name="T108" fmla="*/ 544752948 w 241"/>
                <a:gd name="T109" fmla="*/ 147883252 h 297"/>
                <a:gd name="T110" fmla="*/ 573424255 w 241"/>
                <a:gd name="T111" fmla="*/ 123236043 h 297"/>
                <a:gd name="T112" fmla="*/ 659438178 w 241"/>
                <a:gd name="T113" fmla="*/ 49294417 h 2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41"/>
                <a:gd name="T172" fmla="*/ 0 h 297"/>
                <a:gd name="T173" fmla="*/ 241 w 241"/>
                <a:gd name="T174" fmla="*/ 297 h 29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41" h="297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6" name="Freeform 18"/>
            <p:cNvSpPr/>
            <p:nvPr/>
          </p:nvSpPr>
          <p:spPr bwMode="auto">
            <a:xfrm>
              <a:off x="4531542" y="3448531"/>
              <a:ext cx="519704" cy="648207"/>
            </a:xfrm>
            <a:custGeom>
              <a:avLst/>
              <a:gdLst>
                <a:gd name="T0" fmla="*/ 985724290 w 273"/>
                <a:gd name="T1" fmla="*/ 172807770 h 369"/>
                <a:gd name="T2" fmla="*/ 985724290 w 273"/>
                <a:gd name="T3" fmla="*/ 148121448 h 369"/>
                <a:gd name="T4" fmla="*/ 927740172 w 273"/>
                <a:gd name="T5" fmla="*/ 148121448 h 369"/>
                <a:gd name="T6" fmla="*/ 927740172 w 273"/>
                <a:gd name="T7" fmla="*/ 172807770 h 369"/>
                <a:gd name="T8" fmla="*/ 869757958 w 273"/>
                <a:gd name="T9" fmla="*/ 172807770 h 369"/>
                <a:gd name="T10" fmla="*/ 840764948 w 273"/>
                <a:gd name="T11" fmla="*/ 172807770 h 369"/>
                <a:gd name="T12" fmla="*/ 840764948 w 273"/>
                <a:gd name="T13" fmla="*/ 98747046 h 369"/>
                <a:gd name="T14" fmla="*/ 811773841 w 273"/>
                <a:gd name="T15" fmla="*/ 98747046 h 369"/>
                <a:gd name="T16" fmla="*/ 753789723 w 273"/>
                <a:gd name="T17" fmla="*/ 172807770 h 369"/>
                <a:gd name="T18" fmla="*/ 666814498 w 273"/>
                <a:gd name="T19" fmla="*/ 172807770 h 369"/>
                <a:gd name="T20" fmla="*/ 637821488 w 273"/>
                <a:gd name="T21" fmla="*/ 98747046 h 369"/>
                <a:gd name="T22" fmla="*/ 608830380 w 273"/>
                <a:gd name="T23" fmla="*/ 49374401 h 369"/>
                <a:gd name="T24" fmla="*/ 579837370 w 273"/>
                <a:gd name="T25" fmla="*/ 0 h 369"/>
                <a:gd name="T26" fmla="*/ 521855156 w 273"/>
                <a:gd name="T27" fmla="*/ 0 h 369"/>
                <a:gd name="T28" fmla="*/ 521855156 w 273"/>
                <a:gd name="T29" fmla="*/ 24686322 h 369"/>
                <a:gd name="T30" fmla="*/ 405886920 w 273"/>
                <a:gd name="T31" fmla="*/ 49374401 h 369"/>
                <a:gd name="T32" fmla="*/ 405886920 w 273"/>
                <a:gd name="T33" fmla="*/ 98747046 h 369"/>
                <a:gd name="T34" fmla="*/ 289918685 w 273"/>
                <a:gd name="T35" fmla="*/ 98747046 h 369"/>
                <a:gd name="T36" fmla="*/ 231934567 w 273"/>
                <a:gd name="T37" fmla="*/ 148121448 h 369"/>
                <a:gd name="T38" fmla="*/ 231934567 w 273"/>
                <a:gd name="T39" fmla="*/ 222180415 h 369"/>
                <a:gd name="T40" fmla="*/ 260927578 w 273"/>
                <a:gd name="T41" fmla="*/ 271554817 h 369"/>
                <a:gd name="T42" fmla="*/ 173952353 w 273"/>
                <a:gd name="T43" fmla="*/ 345615540 h 369"/>
                <a:gd name="T44" fmla="*/ 144959342 w 273"/>
                <a:gd name="T45" fmla="*/ 345615540 h 369"/>
                <a:gd name="T46" fmla="*/ 115968235 w 273"/>
                <a:gd name="T47" fmla="*/ 444362587 h 369"/>
                <a:gd name="T48" fmla="*/ 115968235 w 273"/>
                <a:gd name="T49" fmla="*/ 493735232 h 369"/>
                <a:gd name="T50" fmla="*/ 115968235 w 273"/>
                <a:gd name="T51" fmla="*/ 543109633 h 369"/>
                <a:gd name="T52" fmla="*/ 57984118 w 273"/>
                <a:gd name="T53" fmla="*/ 617170357 h 369"/>
                <a:gd name="T54" fmla="*/ 28991107 w 273"/>
                <a:gd name="T55" fmla="*/ 666543002 h 369"/>
                <a:gd name="T56" fmla="*/ 0 w 273"/>
                <a:gd name="T57" fmla="*/ 789978127 h 369"/>
                <a:gd name="T58" fmla="*/ 28991107 w 273"/>
                <a:gd name="T59" fmla="*/ 839350772 h 369"/>
                <a:gd name="T60" fmla="*/ 202943460 w 273"/>
                <a:gd name="T61" fmla="*/ 839350772 h 369"/>
                <a:gd name="T62" fmla="*/ 289918685 w 273"/>
                <a:gd name="T63" fmla="*/ 1012158542 h 369"/>
                <a:gd name="T64" fmla="*/ 318911696 w 273"/>
                <a:gd name="T65" fmla="*/ 1135591911 h 369"/>
                <a:gd name="T66" fmla="*/ 405886920 w 273"/>
                <a:gd name="T67" fmla="*/ 1012158542 h 369"/>
                <a:gd name="T68" fmla="*/ 434878027 w 273"/>
                <a:gd name="T69" fmla="*/ 1036844865 h 369"/>
                <a:gd name="T70" fmla="*/ 550846263 w 273"/>
                <a:gd name="T71" fmla="*/ 938097818 h 369"/>
                <a:gd name="T72" fmla="*/ 550846263 w 273"/>
                <a:gd name="T73" fmla="*/ 864037094 h 369"/>
                <a:gd name="T74" fmla="*/ 666814498 w 273"/>
                <a:gd name="T75" fmla="*/ 839350772 h 369"/>
                <a:gd name="T76" fmla="*/ 724796712 w 273"/>
                <a:gd name="T77" fmla="*/ 715917403 h 369"/>
                <a:gd name="T78" fmla="*/ 782780830 w 273"/>
                <a:gd name="T79" fmla="*/ 691229324 h 369"/>
                <a:gd name="T80" fmla="*/ 782780830 w 273"/>
                <a:gd name="T81" fmla="*/ 617170357 h 369"/>
                <a:gd name="T82" fmla="*/ 869757958 w 273"/>
                <a:gd name="T83" fmla="*/ 617170357 h 369"/>
                <a:gd name="T84" fmla="*/ 898749065 w 273"/>
                <a:gd name="T85" fmla="*/ 493735232 h 369"/>
                <a:gd name="T86" fmla="*/ 869757958 w 273"/>
                <a:gd name="T87" fmla="*/ 394988185 h 369"/>
                <a:gd name="T88" fmla="*/ 898749065 w 273"/>
                <a:gd name="T89" fmla="*/ 370301863 h 369"/>
                <a:gd name="T90" fmla="*/ 840764948 w 273"/>
                <a:gd name="T91" fmla="*/ 320927461 h 369"/>
                <a:gd name="T92" fmla="*/ 898749065 w 273"/>
                <a:gd name="T93" fmla="*/ 296241139 h 369"/>
                <a:gd name="T94" fmla="*/ 927740172 w 273"/>
                <a:gd name="T95" fmla="*/ 320927461 h 369"/>
                <a:gd name="T96" fmla="*/ 985724290 w 273"/>
                <a:gd name="T97" fmla="*/ 246868494 h 369"/>
                <a:gd name="T98" fmla="*/ 985724290 w 273"/>
                <a:gd name="T99" fmla="*/ 172807770 h 3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73"/>
                <a:gd name="T151" fmla="*/ 0 h 369"/>
                <a:gd name="T152" fmla="*/ 273 w 273"/>
                <a:gd name="T153" fmla="*/ 369 h 36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73" h="369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7" name="Freeform 19"/>
            <p:cNvSpPr>
              <a:spLocks noChangeArrowheads="1"/>
            </p:cNvSpPr>
            <p:nvPr/>
          </p:nvSpPr>
          <p:spPr bwMode="auto">
            <a:xfrm>
              <a:off x="3737408" y="3856661"/>
              <a:ext cx="963939" cy="675644"/>
            </a:xfrm>
            <a:custGeom>
              <a:avLst/>
              <a:gdLst>
                <a:gd name="T0" fmla="*/ 1807166114 w 505"/>
                <a:gd name="T1" fmla="*/ 295654795 h 385"/>
                <a:gd name="T2" fmla="*/ 1544835364 w 505"/>
                <a:gd name="T3" fmla="*/ 123190083 h 385"/>
                <a:gd name="T4" fmla="*/ 1486539006 w 505"/>
                <a:gd name="T5" fmla="*/ 172464712 h 385"/>
                <a:gd name="T6" fmla="*/ 1369948198 w 505"/>
                <a:gd name="T7" fmla="*/ 123190083 h 385"/>
                <a:gd name="T8" fmla="*/ 1136766582 w 505"/>
                <a:gd name="T9" fmla="*/ 172464712 h 385"/>
                <a:gd name="T10" fmla="*/ 1136766582 w 505"/>
                <a:gd name="T11" fmla="*/ 0 h 385"/>
                <a:gd name="T12" fmla="*/ 1020173865 w 505"/>
                <a:gd name="T13" fmla="*/ 0 h 385"/>
                <a:gd name="T14" fmla="*/ 786992249 w 505"/>
                <a:gd name="T15" fmla="*/ 24637315 h 385"/>
                <a:gd name="T16" fmla="*/ 757843115 w 505"/>
                <a:gd name="T17" fmla="*/ 123190083 h 385"/>
                <a:gd name="T18" fmla="*/ 612105083 w 505"/>
                <a:gd name="T19" fmla="*/ 73913699 h 385"/>
                <a:gd name="T20" fmla="*/ 524661499 w 505"/>
                <a:gd name="T21" fmla="*/ 147827397 h 385"/>
                <a:gd name="T22" fmla="*/ 553808724 w 505"/>
                <a:gd name="T23" fmla="*/ 271017480 h 385"/>
                <a:gd name="T24" fmla="*/ 524661499 w 505"/>
                <a:gd name="T25" fmla="*/ 344931179 h 385"/>
                <a:gd name="T26" fmla="*/ 408068783 w 505"/>
                <a:gd name="T27" fmla="*/ 517395891 h 385"/>
                <a:gd name="T28" fmla="*/ 262330750 w 505"/>
                <a:gd name="T29" fmla="*/ 689862358 h 385"/>
                <a:gd name="T30" fmla="*/ 116590808 w 505"/>
                <a:gd name="T31" fmla="*/ 837689755 h 385"/>
                <a:gd name="T32" fmla="*/ 0 w 505"/>
                <a:gd name="T33" fmla="*/ 911603454 h 385"/>
                <a:gd name="T34" fmla="*/ 29147225 w 505"/>
                <a:gd name="T35" fmla="*/ 960879838 h 385"/>
                <a:gd name="T36" fmla="*/ 58296358 w 505"/>
                <a:gd name="T37" fmla="*/ 1108707235 h 385"/>
                <a:gd name="T38" fmla="*/ 204034391 w 505"/>
                <a:gd name="T39" fmla="*/ 1182620934 h 385"/>
                <a:gd name="T40" fmla="*/ 145739942 w 505"/>
                <a:gd name="T41" fmla="*/ 1059430851 h 385"/>
                <a:gd name="T42" fmla="*/ 291477974 w 505"/>
                <a:gd name="T43" fmla="*/ 936242523 h 385"/>
                <a:gd name="T44" fmla="*/ 553808724 w 505"/>
                <a:gd name="T45" fmla="*/ 862328824 h 385"/>
                <a:gd name="T46" fmla="*/ 699548666 w 505"/>
                <a:gd name="T47" fmla="*/ 911603454 h 385"/>
                <a:gd name="T48" fmla="*/ 874435832 w 505"/>
                <a:gd name="T49" fmla="*/ 763776056 h 385"/>
                <a:gd name="T50" fmla="*/ 961879415 w 505"/>
                <a:gd name="T51" fmla="*/ 739138742 h 385"/>
                <a:gd name="T52" fmla="*/ 961879415 w 505"/>
                <a:gd name="T53" fmla="*/ 665225043 h 385"/>
                <a:gd name="T54" fmla="*/ 1020173865 w 505"/>
                <a:gd name="T55" fmla="*/ 640585974 h 385"/>
                <a:gd name="T56" fmla="*/ 1224210165 w 505"/>
                <a:gd name="T57" fmla="*/ 714499672 h 385"/>
                <a:gd name="T58" fmla="*/ 1224210165 w 505"/>
                <a:gd name="T59" fmla="*/ 615948659 h 385"/>
                <a:gd name="T60" fmla="*/ 1369948198 w 505"/>
                <a:gd name="T61" fmla="*/ 591311344 h 385"/>
                <a:gd name="T62" fmla="*/ 1428244556 w 505"/>
                <a:gd name="T63" fmla="*/ 615948659 h 385"/>
                <a:gd name="T64" fmla="*/ 1457391781 w 505"/>
                <a:gd name="T65" fmla="*/ 566672275 h 385"/>
                <a:gd name="T66" fmla="*/ 1632278948 w 505"/>
                <a:gd name="T67" fmla="*/ 542034960 h 385"/>
                <a:gd name="T68" fmla="*/ 1748869756 w 505"/>
                <a:gd name="T69" fmla="*/ 418844877 h 3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05"/>
                <a:gd name="T106" fmla="*/ 0 h 385"/>
                <a:gd name="T107" fmla="*/ 505 w 505"/>
                <a:gd name="T108" fmla="*/ 385 h 38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05" h="38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solidFill>
              <a:srgbClr val="FF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8" name="Freeform 20"/>
            <p:cNvSpPr/>
            <p:nvPr/>
          </p:nvSpPr>
          <p:spPr bwMode="auto">
            <a:xfrm>
              <a:off x="3095926" y="3729763"/>
              <a:ext cx="948502" cy="675644"/>
            </a:xfrm>
            <a:custGeom>
              <a:avLst/>
              <a:gdLst>
                <a:gd name="T0" fmla="*/ 1252915797 w 497"/>
                <a:gd name="T1" fmla="*/ 1059430851 h 385"/>
                <a:gd name="T2" fmla="*/ 1515154653 w 497"/>
                <a:gd name="T3" fmla="*/ 911603454 h 385"/>
                <a:gd name="T4" fmla="*/ 1631705891 w 497"/>
                <a:gd name="T5" fmla="*/ 739138742 h 385"/>
                <a:gd name="T6" fmla="*/ 1748255222 w 497"/>
                <a:gd name="T7" fmla="*/ 566672275 h 385"/>
                <a:gd name="T8" fmla="*/ 1806531795 w 497"/>
                <a:gd name="T9" fmla="*/ 492758576 h 385"/>
                <a:gd name="T10" fmla="*/ 1748255222 w 497"/>
                <a:gd name="T11" fmla="*/ 394207563 h 385"/>
                <a:gd name="T12" fmla="*/ 1660842270 w 497"/>
                <a:gd name="T13" fmla="*/ 295654795 h 385"/>
                <a:gd name="T14" fmla="*/ 1602567605 w 497"/>
                <a:gd name="T15" fmla="*/ 344931179 h 385"/>
                <a:gd name="T16" fmla="*/ 1544292939 w 497"/>
                <a:gd name="T17" fmla="*/ 320293864 h 385"/>
                <a:gd name="T18" fmla="*/ 1602567605 w 497"/>
                <a:gd name="T19" fmla="*/ 172464712 h 385"/>
                <a:gd name="T20" fmla="*/ 1602567605 w 497"/>
                <a:gd name="T21" fmla="*/ 49276384 h 385"/>
                <a:gd name="T22" fmla="*/ 1486018274 w 497"/>
                <a:gd name="T23" fmla="*/ 24637315 h 385"/>
                <a:gd name="T24" fmla="*/ 1369467036 w 497"/>
                <a:gd name="T25" fmla="*/ 73913699 h 385"/>
                <a:gd name="T26" fmla="*/ 1311192370 w 497"/>
                <a:gd name="T27" fmla="*/ 73913699 h 385"/>
                <a:gd name="T28" fmla="*/ 1165504753 w 497"/>
                <a:gd name="T29" fmla="*/ 98551013 h 385"/>
                <a:gd name="T30" fmla="*/ 1048953515 w 497"/>
                <a:gd name="T31" fmla="*/ 197103781 h 385"/>
                <a:gd name="T32" fmla="*/ 961540563 w 497"/>
                <a:gd name="T33" fmla="*/ 221741096 h 385"/>
                <a:gd name="T34" fmla="*/ 815852946 w 497"/>
                <a:gd name="T35" fmla="*/ 295654795 h 385"/>
                <a:gd name="T36" fmla="*/ 670165329 w 497"/>
                <a:gd name="T37" fmla="*/ 271017480 h 385"/>
                <a:gd name="T38" fmla="*/ 582752377 w 497"/>
                <a:gd name="T39" fmla="*/ 221741096 h 385"/>
                <a:gd name="T40" fmla="*/ 524477712 w 497"/>
                <a:gd name="T41" fmla="*/ 271017480 h 385"/>
                <a:gd name="T42" fmla="*/ 349651808 w 497"/>
                <a:gd name="T43" fmla="*/ 394207563 h 385"/>
                <a:gd name="T44" fmla="*/ 116551239 w 497"/>
                <a:gd name="T45" fmla="*/ 344931179 h 385"/>
                <a:gd name="T46" fmla="*/ 0 w 497"/>
                <a:gd name="T47" fmla="*/ 394207563 h 385"/>
                <a:gd name="T48" fmla="*/ 116551239 w 497"/>
                <a:gd name="T49" fmla="*/ 443482192 h 385"/>
                <a:gd name="T50" fmla="*/ 320513521 w 497"/>
                <a:gd name="T51" fmla="*/ 517395891 h 385"/>
                <a:gd name="T52" fmla="*/ 378788186 w 497"/>
                <a:gd name="T53" fmla="*/ 640585974 h 385"/>
                <a:gd name="T54" fmla="*/ 203962282 w 497"/>
                <a:gd name="T55" fmla="*/ 689862358 h 385"/>
                <a:gd name="T56" fmla="*/ 320513521 w 497"/>
                <a:gd name="T57" fmla="*/ 763776056 h 385"/>
                <a:gd name="T58" fmla="*/ 495339425 w 497"/>
                <a:gd name="T59" fmla="*/ 862328824 h 385"/>
                <a:gd name="T60" fmla="*/ 495339425 w 497"/>
                <a:gd name="T61" fmla="*/ 936242523 h 385"/>
                <a:gd name="T62" fmla="*/ 757578281 w 497"/>
                <a:gd name="T63" fmla="*/ 1108707235 h 385"/>
                <a:gd name="T64" fmla="*/ 903265898 w 497"/>
                <a:gd name="T65" fmla="*/ 1108707235 h 385"/>
                <a:gd name="T66" fmla="*/ 932404184 w 497"/>
                <a:gd name="T67" fmla="*/ 1059430851 h 385"/>
                <a:gd name="T68" fmla="*/ 1078091801 w 497"/>
                <a:gd name="T69" fmla="*/ 1157983619 h 385"/>
                <a:gd name="T70" fmla="*/ 1223779418 w 497"/>
                <a:gd name="T71" fmla="*/ 1133344550 h 38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97"/>
                <a:gd name="T109" fmla="*/ 0 h 385"/>
                <a:gd name="T110" fmla="*/ 497 w 497"/>
                <a:gd name="T111" fmla="*/ 385 h 38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97" h="385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9" name="Freeform 21"/>
            <p:cNvSpPr/>
            <p:nvPr/>
          </p:nvSpPr>
          <p:spPr bwMode="auto">
            <a:xfrm>
              <a:off x="3005020" y="3349070"/>
              <a:ext cx="704945" cy="622484"/>
            </a:xfrm>
            <a:custGeom>
              <a:avLst/>
              <a:gdLst>
                <a:gd name="T0" fmla="*/ 175185519 w 369"/>
                <a:gd name="T1" fmla="*/ 995076824 h 353"/>
                <a:gd name="T2" fmla="*/ 116789709 w 369"/>
                <a:gd name="T3" fmla="*/ 820938247 h 353"/>
                <a:gd name="T4" fmla="*/ 204384379 w 369"/>
                <a:gd name="T5" fmla="*/ 597046800 h 353"/>
                <a:gd name="T6" fmla="*/ 29196950 w 369"/>
                <a:gd name="T7" fmla="*/ 497539294 h 353"/>
                <a:gd name="T8" fmla="*/ 58395810 w 369"/>
                <a:gd name="T9" fmla="*/ 422908223 h 353"/>
                <a:gd name="T10" fmla="*/ 175185519 w 369"/>
                <a:gd name="T11" fmla="*/ 422908223 h 353"/>
                <a:gd name="T12" fmla="*/ 379569898 w 369"/>
                <a:gd name="T13" fmla="*/ 373153589 h 353"/>
                <a:gd name="T14" fmla="*/ 613151227 w 369"/>
                <a:gd name="T15" fmla="*/ 348277153 h 353"/>
                <a:gd name="T16" fmla="*/ 496359607 w 369"/>
                <a:gd name="T17" fmla="*/ 248769647 h 353"/>
                <a:gd name="T18" fmla="*/ 525558467 w 369"/>
                <a:gd name="T19" fmla="*/ 124383942 h 353"/>
                <a:gd name="T20" fmla="*/ 671545126 w 369"/>
                <a:gd name="T21" fmla="*/ 124383942 h 353"/>
                <a:gd name="T22" fmla="*/ 759137886 w 369"/>
                <a:gd name="T23" fmla="*/ 149262141 h 353"/>
                <a:gd name="T24" fmla="*/ 846730645 w 369"/>
                <a:gd name="T25" fmla="*/ 124383942 h 353"/>
                <a:gd name="T26" fmla="*/ 905126455 w 369"/>
                <a:gd name="T27" fmla="*/ 0 h 353"/>
                <a:gd name="T28" fmla="*/ 1051115024 w 369"/>
                <a:gd name="T29" fmla="*/ 49754635 h 353"/>
                <a:gd name="T30" fmla="*/ 1167904733 w 369"/>
                <a:gd name="T31" fmla="*/ 223893211 h 353"/>
                <a:gd name="T32" fmla="*/ 1255499403 w 369"/>
                <a:gd name="T33" fmla="*/ 273646082 h 353"/>
                <a:gd name="T34" fmla="*/ 1313893303 w 369"/>
                <a:gd name="T35" fmla="*/ 199015012 h 353"/>
                <a:gd name="T36" fmla="*/ 1313893303 w 369"/>
                <a:gd name="T37" fmla="*/ 298522518 h 353"/>
                <a:gd name="T38" fmla="*/ 1313893303 w 369"/>
                <a:gd name="T39" fmla="*/ 398031788 h 353"/>
                <a:gd name="T40" fmla="*/ 1226300543 w 369"/>
                <a:gd name="T41" fmla="*/ 522415729 h 353"/>
                <a:gd name="T42" fmla="*/ 1343092163 w 369"/>
                <a:gd name="T43" fmla="*/ 572170364 h 353"/>
                <a:gd name="T44" fmla="*/ 1313893303 w 369"/>
                <a:gd name="T45" fmla="*/ 646799671 h 353"/>
                <a:gd name="T46" fmla="*/ 1343092163 w 369"/>
                <a:gd name="T47" fmla="*/ 721430741 h 353"/>
                <a:gd name="T48" fmla="*/ 1255499403 w 369"/>
                <a:gd name="T49" fmla="*/ 796061812 h 353"/>
                <a:gd name="T50" fmla="*/ 1255499403 w 369"/>
                <a:gd name="T51" fmla="*/ 870692882 h 353"/>
                <a:gd name="T52" fmla="*/ 1138707784 w 369"/>
                <a:gd name="T53" fmla="*/ 895569318 h 353"/>
                <a:gd name="T54" fmla="*/ 992719214 w 369"/>
                <a:gd name="T55" fmla="*/ 970200388 h 353"/>
                <a:gd name="T56" fmla="*/ 846730645 w 369"/>
                <a:gd name="T57" fmla="*/ 945323953 h 353"/>
                <a:gd name="T58" fmla="*/ 759137886 w 369"/>
                <a:gd name="T59" fmla="*/ 895569318 h 353"/>
                <a:gd name="T60" fmla="*/ 700743986 w 369"/>
                <a:gd name="T61" fmla="*/ 945323953 h 353"/>
                <a:gd name="T62" fmla="*/ 525558467 w 369"/>
                <a:gd name="T63" fmla="*/ 1094586093 h 353"/>
                <a:gd name="T64" fmla="*/ 291977139 w 369"/>
                <a:gd name="T65" fmla="*/ 1019955023 h 3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9"/>
                <a:gd name="T100" fmla="*/ 0 h 353"/>
                <a:gd name="T101" fmla="*/ 369 w 369"/>
                <a:gd name="T102" fmla="*/ 353 h 35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9" h="353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0" name="Freeform 22"/>
            <p:cNvSpPr/>
            <p:nvPr/>
          </p:nvSpPr>
          <p:spPr bwMode="auto">
            <a:xfrm>
              <a:off x="2209170" y="3306199"/>
              <a:ext cx="1085718" cy="1085490"/>
            </a:xfrm>
            <a:custGeom>
              <a:avLst/>
              <a:gdLst>
                <a:gd name="T0" fmla="*/ 1922398241 w 569"/>
                <a:gd name="T1" fmla="*/ 1386626389 h 617"/>
                <a:gd name="T2" fmla="*/ 2038907804 w 569"/>
                <a:gd name="T3" fmla="*/ 1287581145 h 617"/>
                <a:gd name="T4" fmla="*/ 1922398241 w 569"/>
                <a:gd name="T5" fmla="*/ 1262820713 h 617"/>
                <a:gd name="T6" fmla="*/ 1805888679 w 569"/>
                <a:gd name="T7" fmla="*/ 1188535900 h 617"/>
                <a:gd name="T8" fmla="*/ 1689381024 w 569"/>
                <a:gd name="T9" fmla="*/ 1114252846 h 617"/>
                <a:gd name="T10" fmla="*/ 1747635805 w 569"/>
                <a:gd name="T11" fmla="*/ 990447170 h 617"/>
                <a:gd name="T12" fmla="*/ 1718508415 w 569"/>
                <a:gd name="T13" fmla="*/ 767596249 h 617"/>
                <a:gd name="T14" fmla="*/ 1543744071 w 569"/>
                <a:gd name="T15" fmla="*/ 693313195 h 617"/>
                <a:gd name="T16" fmla="*/ 1514616680 w 569"/>
                <a:gd name="T17" fmla="*/ 544745328 h 617"/>
                <a:gd name="T18" fmla="*/ 1631126243 w 569"/>
                <a:gd name="T19" fmla="*/ 519984896 h 617"/>
                <a:gd name="T20" fmla="*/ 1864143460 w 569"/>
                <a:gd name="T21" fmla="*/ 495222705 h 617"/>
                <a:gd name="T22" fmla="*/ 1864143460 w 569"/>
                <a:gd name="T23" fmla="*/ 346656597 h 617"/>
                <a:gd name="T24" fmla="*/ 1689381024 w 569"/>
                <a:gd name="T25" fmla="*/ 346656597 h 617"/>
                <a:gd name="T26" fmla="*/ 1572871462 w 569"/>
                <a:gd name="T27" fmla="*/ 198088730 h 617"/>
                <a:gd name="T28" fmla="*/ 1485489290 w 569"/>
                <a:gd name="T29" fmla="*/ 297133975 h 617"/>
                <a:gd name="T30" fmla="*/ 1398107118 w 569"/>
                <a:gd name="T31" fmla="*/ 445701842 h 617"/>
                <a:gd name="T32" fmla="*/ 1339854245 w 569"/>
                <a:gd name="T33" fmla="*/ 742835817 h 617"/>
                <a:gd name="T34" fmla="*/ 1223344682 w 569"/>
                <a:gd name="T35" fmla="*/ 693313195 h 617"/>
                <a:gd name="T36" fmla="*/ 1048580338 w 569"/>
                <a:gd name="T37" fmla="*/ 742835817 h 617"/>
                <a:gd name="T38" fmla="*/ 990327465 w 569"/>
                <a:gd name="T39" fmla="*/ 693313195 h 617"/>
                <a:gd name="T40" fmla="*/ 844690512 w 569"/>
                <a:gd name="T41" fmla="*/ 321896166 h 617"/>
                <a:gd name="T42" fmla="*/ 786435731 w 569"/>
                <a:gd name="T43" fmla="*/ 346656597 h 617"/>
                <a:gd name="T44" fmla="*/ 757308340 w 569"/>
                <a:gd name="T45" fmla="*/ 222850921 h 617"/>
                <a:gd name="T46" fmla="*/ 582545905 w 569"/>
                <a:gd name="T47" fmla="*/ 123805676 h 617"/>
                <a:gd name="T48" fmla="*/ 495163733 w 569"/>
                <a:gd name="T49" fmla="*/ 247611353 h 617"/>
                <a:gd name="T50" fmla="*/ 495163733 w 569"/>
                <a:gd name="T51" fmla="*/ 0 h 617"/>
                <a:gd name="T52" fmla="*/ 407781561 w 569"/>
                <a:gd name="T53" fmla="*/ 0 h 617"/>
                <a:gd name="T54" fmla="*/ 349526779 w 569"/>
                <a:gd name="T55" fmla="*/ 99045245 h 617"/>
                <a:gd name="T56" fmla="*/ 320399389 w 569"/>
                <a:gd name="T57" fmla="*/ 198088730 h 617"/>
                <a:gd name="T58" fmla="*/ 291271998 w 569"/>
                <a:gd name="T59" fmla="*/ 297133975 h 617"/>
                <a:gd name="T60" fmla="*/ 378654170 w 569"/>
                <a:gd name="T61" fmla="*/ 346656597 h 617"/>
                <a:gd name="T62" fmla="*/ 320399389 w 569"/>
                <a:gd name="T63" fmla="*/ 742835817 h 617"/>
                <a:gd name="T64" fmla="*/ 87382172 w 569"/>
                <a:gd name="T65" fmla="*/ 866641493 h 617"/>
                <a:gd name="T66" fmla="*/ 29127391 w 569"/>
                <a:gd name="T67" fmla="*/ 965686738 h 617"/>
                <a:gd name="T68" fmla="*/ 0 w 569"/>
                <a:gd name="T69" fmla="*/ 1163775468 h 617"/>
                <a:gd name="T70" fmla="*/ 174764344 w 569"/>
                <a:gd name="T71" fmla="*/ 1139013278 h 617"/>
                <a:gd name="T72" fmla="*/ 291271998 w 569"/>
                <a:gd name="T73" fmla="*/ 1213298091 h 617"/>
                <a:gd name="T74" fmla="*/ 320399389 w 569"/>
                <a:gd name="T75" fmla="*/ 1262820713 h 617"/>
                <a:gd name="T76" fmla="*/ 349526779 w 569"/>
                <a:gd name="T77" fmla="*/ 1386626389 h 617"/>
                <a:gd name="T78" fmla="*/ 436908951 w 569"/>
                <a:gd name="T79" fmla="*/ 1436149012 h 617"/>
                <a:gd name="T80" fmla="*/ 407781561 w 569"/>
                <a:gd name="T81" fmla="*/ 1559954688 h 617"/>
                <a:gd name="T82" fmla="*/ 378654170 w 569"/>
                <a:gd name="T83" fmla="*/ 1634237742 h 617"/>
                <a:gd name="T84" fmla="*/ 524291123 w 569"/>
                <a:gd name="T85" fmla="*/ 1733282987 h 617"/>
                <a:gd name="T86" fmla="*/ 728180950 w 569"/>
                <a:gd name="T87" fmla="*/ 1782805609 h 617"/>
                <a:gd name="T88" fmla="*/ 815563121 w 569"/>
                <a:gd name="T89" fmla="*/ 1758043418 h 617"/>
                <a:gd name="T90" fmla="*/ 844690512 w 569"/>
                <a:gd name="T91" fmla="*/ 1857088663 h 617"/>
                <a:gd name="T92" fmla="*/ 961200075 w 569"/>
                <a:gd name="T93" fmla="*/ 1832326472 h 617"/>
                <a:gd name="T94" fmla="*/ 990327465 w 569"/>
                <a:gd name="T95" fmla="*/ 1584715120 h 617"/>
                <a:gd name="T96" fmla="*/ 1194217292 w 569"/>
                <a:gd name="T97" fmla="*/ 1559954688 h 617"/>
                <a:gd name="T98" fmla="*/ 1281599463 w 569"/>
                <a:gd name="T99" fmla="*/ 1584715120 h 617"/>
                <a:gd name="T100" fmla="*/ 1398107118 w 569"/>
                <a:gd name="T101" fmla="*/ 1584715120 h 617"/>
                <a:gd name="T102" fmla="*/ 1514616680 w 569"/>
                <a:gd name="T103" fmla="*/ 1609477311 h 617"/>
                <a:gd name="T104" fmla="*/ 1601998852 w 569"/>
                <a:gd name="T105" fmla="*/ 1559954688 h 617"/>
                <a:gd name="T106" fmla="*/ 1776761288 w 569"/>
                <a:gd name="T107" fmla="*/ 1460909443 h 617"/>
                <a:gd name="T108" fmla="*/ 1893270851 w 569"/>
                <a:gd name="T109" fmla="*/ 1436149012 h 61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69"/>
                <a:gd name="T166" fmla="*/ 0 h 617"/>
                <a:gd name="T167" fmla="*/ 569 w 569"/>
                <a:gd name="T168" fmla="*/ 617 h 61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69" h="617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1" name="Freeform 23"/>
            <p:cNvSpPr>
              <a:spLocks noChangeArrowheads="1"/>
            </p:cNvSpPr>
            <p:nvPr/>
          </p:nvSpPr>
          <p:spPr bwMode="auto">
            <a:xfrm>
              <a:off x="181811" y="2052656"/>
              <a:ext cx="2308651" cy="1380440"/>
            </a:xfrm>
            <a:custGeom>
              <a:avLst/>
              <a:gdLst>
                <a:gd name="T0" fmla="*/ 2147483646 w 1209"/>
                <a:gd name="T1" fmla="*/ 2147483646 h 785"/>
                <a:gd name="T2" fmla="*/ 2147483646 w 1209"/>
                <a:gd name="T3" fmla="*/ 2147483646 h 785"/>
                <a:gd name="T4" fmla="*/ 2147483646 w 1209"/>
                <a:gd name="T5" fmla="*/ 2147483646 h 785"/>
                <a:gd name="T6" fmla="*/ 2147483646 w 1209"/>
                <a:gd name="T7" fmla="*/ 2147483646 h 785"/>
                <a:gd name="T8" fmla="*/ 2147483646 w 1209"/>
                <a:gd name="T9" fmla="*/ 2147483646 h 785"/>
                <a:gd name="T10" fmla="*/ 2147483646 w 1209"/>
                <a:gd name="T11" fmla="*/ 2147483646 h 785"/>
                <a:gd name="T12" fmla="*/ 2147483646 w 1209"/>
                <a:gd name="T13" fmla="*/ 2147483646 h 785"/>
                <a:gd name="T14" fmla="*/ 2147483646 w 1209"/>
                <a:gd name="T15" fmla="*/ 2102832165 h 785"/>
                <a:gd name="T16" fmla="*/ 2147483646 w 1209"/>
                <a:gd name="T17" fmla="*/ 2053354382 h 785"/>
                <a:gd name="T18" fmla="*/ 2147483646 w 1209"/>
                <a:gd name="T19" fmla="*/ 2102832165 h 785"/>
                <a:gd name="T20" fmla="*/ 2147483646 w 1209"/>
                <a:gd name="T21" fmla="*/ 2003876599 h 785"/>
                <a:gd name="T22" fmla="*/ 2147483646 w 1209"/>
                <a:gd name="T23" fmla="*/ 2147483646 h 785"/>
                <a:gd name="T24" fmla="*/ 2147483646 w 1209"/>
                <a:gd name="T25" fmla="*/ 2147483646 h 785"/>
                <a:gd name="T26" fmla="*/ 2147483646 w 1209"/>
                <a:gd name="T27" fmla="*/ 2147483646 h 785"/>
                <a:gd name="T28" fmla="*/ 2147483646 w 1209"/>
                <a:gd name="T29" fmla="*/ 2147483646 h 785"/>
                <a:gd name="T30" fmla="*/ 2147483646 w 1209"/>
                <a:gd name="T31" fmla="*/ 2102832165 h 785"/>
                <a:gd name="T32" fmla="*/ 2129496627 w 1209"/>
                <a:gd name="T33" fmla="*/ 2147483646 h 785"/>
                <a:gd name="T34" fmla="*/ 1954468801 w 1209"/>
                <a:gd name="T35" fmla="*/ 2147483646 h 785"/>
                <a:gd name="T36" fmla="*/ 1662757667 w 1209"/>
                <a:gd name="T37" fmla="*/ 2078093274 h 785"/>
                <a:gd name="T38" fmla="*/ 1487729840 w 1209"/>
                <a:gd name="T39" fmla="*/ 1979135949 h 785"/>
                <a:gd name="T40" fmla="*/ 1312702014 w 1209"/>
                <a:gd name="T41" fmla="*/ 1929658166 h 785"/>
                <a:gd name="T42" fmla="*/ 1166846447 w 1209"/>
                <a:gd name="T43" fmla="*/ 1830700841 h 785"/>
                <a:gd name="T44" fmla="*/ 991820530 w 1209"/>
                <a:gd name="T45" fmla="*/ 1608049057 h 785"/>
                <a:gd name="T46" fmla="*/ 904305662 w 1209"/>
                <a:gd name="T47" fmla="*/ 1583310166 h 785"/>
                <a:gd name="T48" fmla="*/ 758450095 w 1209"/>
                <a:gd name="T49" fmla="*/ 1410134407 h 785"/>
                <a:gd name="T50" fmla="*/ 583424178 w 1209"/>
                <a:gd name="T51" fmla="*/ 1187482624 h 785"/>
                <a:gd name="T52" fmla="*/ 437566701 w 1209"/>
                <a:gd name="T53" fmla="*/ 1261699299 h 785"/>
                <a:gd name="T54" fmla="*/ 233368526 w 1209"/>
                <a:gd name="T55" fmla="*/ 1014306866 h 785"/>
                <a:gd name="T56" fmla="*/ 116685218 w 1209"/>
                <a:gd name="T57" fmla="*/ 841132866 h 785"/>
                <a:gd name="T58" fmla="*/ 0 w 1209"/>
                <a:gd name="T59" fmla="*/ 791655083 h 785"/>
                <a:gd name="T60" fmla="*/ 58342609 w 1209"/>
                <a:gd name="T61" fmla="*/ 544262650 h 785"/>
                <a:gd name="T62" fmla="*/ 175027826 w 1209"/>
                <a:gd name="T63" fmla="*/ 593740433 h 785"/>
                <a:gd name="T64" fmla="*/ 291711134 w 1209"/>
                <a:gd name="T65" fmla="*/ 569001541 h 785"/>
                <a:gd name="T66" fmla="*/ 291711134 w 1209"/>
                <a:gd name="T67" fmla="*/ 395827541 h 785"/>
                <a:gd name="T68" fmla="*/ 204198176 w 1209"/>
                <a:gd name="T69" fmla="*/ 296870216 h 785"/>
                <a:gd name="T70" fmla="*/ 291711134 w 1209"/>
                <a:gd name="T71" fmla="*/ 148435108 h 785"/>
                <a:gd name="T72" fmla="*/ 554251919 w 1209"/>
                <a:gd name="T73" fmla="*/ 123696217 h 785"/>
                <a:gd name="T74" fmla="*/ 758450095 w 1209"/>
                <a:gd name="T75" fmla="*/ 24738892 h 785"/>
                <a:gd name="T76" fmla="*/ 1050163139 w 1209"/>
                <a:gd name="T77" fmla="*/ 49477783 h 785"/>
                <a:gd name="T78" fmla="*/ 1254361315 w 1209"/>
                <a:gd name="T79" fmla="*/ 173174000 h 785"/>
                <a:gd name="T80" fmla="*/ 1575242799 w 1209"/>
                <a:gd name="T81" fmla="*/ 173174000 h 785"/>
                <a:gd name="T82" fmla="*/ 1925298451 w 1209"/>
                <a:gd name="T83" fmla="*/ 123696217 h 785"/>
                <a:gd name="T84" fmla="*/ 2147483646 w 1209"/>
                <a:gd name="T85" fmla="*/ 173174000 h 785"/>
                <a:gd name="T86" fmla="*/ 2147483646 w 1209"/>
                <a:gd name="T87" fmla="*/ 222653542 h 785"/>
                <a:gd name="T88" fmla="*/ 2147483646 w 1209"/>
                <a:gd name="T89" fmla="*/ 296870216 h 785"/>
                <a:gd name="T90" fmla="*/ 2147483646 w 1209"/>
                <a:gd name="T91" fmla="*/ 420566433 h 785"/>
                <a:gd name="T92" fmla="*/ 2147483646 w 1209"/>
                <a:gd name="T93" fmla="*/ 569001541 h 785"/>
                <a:gd name="T94" fmla="*/ 2147483646 w 1209"/>
                <a:gd name="T95" fmla="*/ 766916191 h 785"/>
                <a:gd name="T96" fmla="*/ 2147483646 w 1209"/>
                <a:gd name="T97" fmla="*/ 989567974 h 785"/>
                <a:gd name="T98" fmla="*/ 2147483646 w 1209"/>
                <a:gd name="T99" fmla="*/ 1138003083 h 785"/>
                <a:gd name="T100" fmla="*/ 2147483646 w 1209"/>
                <a:gd name="T101" fmla="*/ 1286438191 h 785"/>
                <a:gd name="T102" fmla="*/ 2147483646 w 1209"/>
                <a:gd name="T103" fmla="*/ 1311177082 h 785"/>
                <a:gd name="T104" fmla="*/ 2147483646 w 1209"/>
                <a:gd name="T105" fmla="*/ 1484352841 h 785"/>
                <a:gd name="T106" fmla="*/ 2147483646 w 1209"/>
                <a:gd name="T107" fmla="*/ 1533830624 h 785"/>
                <a:gd name="T108" fmla="*/ 2147483646 w 1209"/>
                <a:gd name="T109" fmla="*/ 1459612191 h 785"/>
                <a:gd name="T110" fmla="*/ 2147483646 w 1209"/>
                <a:gd name="T111" fmla="*/ 1484352841 h 785"/>
                <a:gd name="T112" fmla="*/ 2147483646 w 1209"/>
                <a:gd name="T113" fmla="*/ 1434873299 h 785"/>
                <a:gd name="T114" fmla="*/ 2147483646 w 1209"/>
                <a:gd name="T115" fmla="*/ 1360656624 h 785"/>
                <a:gd name="T116" fmla="*/ 2147483646 w 1209"/>
                <a:gd name="T117" fmla="*/ 1410134407 h 785"/>
                <a:gd name="T118" fmla="*/ 2147483646 w 1209"/>
                <a:gd name="T119" fmla="*/ 1657526841 h 785"/>
                <a:gd name="T120" fmla="*/ 2147483646 w 1209"/>
                <a:gd name="T121" fmla="*/ 1781223057 h 785"/>
                <a:gd name="T122" fmla="*/ 2147483646 w 1209"/>
                <a:gd name="T123" fmla="*/ 2147483646 h 7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09"/>
                <a:gd name="T187" fmla="*/ 0 h 785"/>
                <a:gd name="T188" fmla="*/ 1209 w 1209"/>
                <a:gd name="T189" fmla="*/ 785 h 7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09" h="785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2" name="Freeform 24"/>
            <p:cNvSpPr/>
            <p:nvPr/>
          </p:nvSpPr>
          <p:spPr bwMode="auto">
            <a:xfrm>
              <a:off x="2351531" y="2618551"/>
              <a:ext cx="1449338" cy="1112926"/>
            </a:xfrm>
            <a:custGeom>
              <a:avLst/>
              <a:gdLst>
                <a:gd name="T0" fmla="*/ 2147483646 w 761"/>
                <a:gd name="T1" fmla="*/ 1508498229 h 633"/>
                <a:gd name="T2" fmla="*/ 2147483646 w 761"/>
                <a:gd name="T3" fmla="*/ 1557957504 h 633"/>
                <a:gd name="T4" fmla="*/ 2147483646 w 761"/>
                <a:gd name="T5" fmla="*/ 1508498229 h 633"/>
                <a:gd name="T6" fmla="*/ 2147483646 w 761"/>
                <a:gd name="T7" fmla="*/ 1335391644 h 633"/>
                <a:gd name="T8" fmla="*/ 2118277002 w 761"/>
                <a:gd name="T9" fmla="*/ 1310662885 h 633"/>
                <a:gd name="T10" fmla="*/ 2002208073 w 761"/>
                <a:gd name="T11" fmla="*/ 1360122161 h 633"/>
                <a:gd name="T12" fmla="*/ 1944173608 w 761"/>
                <a:gd name="T13" fmla="*/ 1459038953 h 633"/>
                <a:gd name="T14" fmla="*/ 1857120007 w 761"/>
                <a:gd name="T15" fmla="*/ 1434310195 h 633"/>
                <a:gd name="T16" fmla="*/ 1712031941 w 761"/>
                <a:gd name="T17" fmla="*/ 1459038953 h 633"/>
                <a:gd name="T18" fmla="*/ 1828102775 w 761"/>
                <a:gd name="T19" fmla="*/ 1533228745 h 633"/>
                <a:gd name="T20" fmla="*/ 1653997476 w 761"/>
                <a:gd name="T21" fmla="*/ 1632145538 h 633"/>
                <a:gd name="T22" fmla="*/ 1508909410 w 761"/>
                <a:gd name="T23" fmla="*/ 1607416779 h 633"/>
                <a:gd name="T24" fmla="*/ 1421857714 w 761"/>
                <a:gd name="T25" fmla="*/ 1409581436 h 633"/>
                <a:gd name="T26" fmla="*/ 1305786880 w 761"/>
                <a:gd name="T27" fmla="*/ 1508498229 h 633"/>
                <a:gd name="T28" fmla="*/ 1218735183 w 761"/>
                <a:gd name="T29" fmla="*/ 1557957504 h 633"/>
                <a:gd name="T30" fmla="*/ 1073647117 w 761"/>
                <a:gd name="T31" fmla="*/ 1656876055 h 633"/>
                <a:gd name="T32" fmla="*/ 986595420 w 761"/>
                <a:gd name="T33" fmla="*/ 1953629949 h 633"/>
                <a:gd name="T34" fmla="*/ 899541819 w 761"/>
                <a:gd name="T35" fmla="*/ 1953629949 h 633"/>
                <a:gd name="T36" fmla="*/ 783472890 w 761"/>
                <a:gd name="T37" fmla="*/ 1928899432 h 633"/>
                <a:gd name="T38" fmla="*/ 725438425 w 761"/>
                <a:gd name="T39" fmla="*/ 1780523364 h 633"/>
                <a:gd name="T40" fmla="*/ 522315895 w 761"/>
                <a:gd name="T41" fmla="*/ 1533228745 h 633"/>
                <a:gd name="T42" fmla="*/ 464279526 w 761"/>
                <a:gd name="T43" fmla="*/ 1483769470 h 633"/>
                <a:gd name="T44" fmla="*/ 377227829 w 761"/>
                <a:gd name="T45" fmla="*/ 1310662885 h 633"/>
                <a:gd name="T46" fmla="*/ 290174227 w 761"/>
                <a:gd name="T47" fmla="*/ 1434310195 h 633"/>
                <a:gd name="T48" fmla="*/ 261156995 w 761"/>
                <a:gd name="T49" fmla="*/ 766614373 h 633"/>
                <a:gd name="T50" fmla="*/ 261156995 w 761"/>
                <a:gd name="T51" fmla="*/ 667695822 h 633"/>
                <a:gd name="T52" fmla="*/ 145088066 w 761"/>
                <a:gd name="T53" fmla="*/ 420401203 h 633"/>
                <a:gd name="T54" fmla="*/ 0 w 761"/>
                <a:gd name="T55" fmla="*/ 321482653 h 633"/>
                <a:gd name="T56" fmla="*/ 29017232 w 761"/>
                <a:gd name="T57" fmla="*/ 197835343 h 633"/>
                <a:gd name="T58" fmla="*/ 58034465 w 761"/>
                <a:gd name="T59" fmla="*/ 98918551 h 633"/>
                <a:gd name="T60" fmla="*/ 116070834 w 761"/>
                <a:gd name="T61" fmla="*/ 0 h 633"/>
                <a:gd name="T62" fmla="*/ 232139763 w 761"/>
                <a:gd name="T63" fmla="*/ 49459275 h 633"/>
                <a:gd name="T64" fmla="*/ 319193364 w 761"/>
                <a:gd name="T65" fmla="*/ 247294619 h 633"/>
                <a:gd name="T66" fmla="*/ 464279526 w 761"/>
                <a:gd name="T67" fmla="*/ 370941928 h 633"/>
                <a:gd name="T68" fmla="*/ 551333127 w 761"/>
                <a:gd name="T69" fmla="*/ 321482653 h 633"/>
                <a:gd name="T70" fmla="*/ 638384824 w 761"/>
                <a:gd name="T71" fmla="*/ 395672445 h 633"/>
                <a:gd name="T72" fmla="*/ 812490122 w 761"/>
                <a:gd name="T73" fmla="*/ 296753894 h 633"/>
                <a:gd name="T74" fmla="*/ 1044629885 w 761"/>
                <a:gd name="T75" fmla="*/ 296753894 h 633"/>
                <a:gd name="T76" fmla="*/ 1073647117 w 761"/>
                <a:gd name="T77" fmla="*/ 123647309 h 633"/>
                <a:gd name="T78" fmla="*/ 1160700718 w 761"/>
                <a:gd name="T79" fmla="*/ 98918551 h 633"/>
                <a:gd name="T80" fmla="*/ 1247752415 w 761"/>
                <a:gd name="T81" fmla="*/ 148376068 h 633"/>
                <a:gd name="T82" fmla="*/ 1450874946 w 761"/>
                <a:gd name="T83" fmla="*/ 222565860 h 633"/>
                <a:gd name="T84" fmla="*/ 1508909410 w 761"/>
                <a:gd name="T85" fmla="*/ 420401203 h 633"/>
                <a:gd name="T86" fmla="*/ 1712031941 w 761"/>
                <a:gd name="T87" fmla="*/ 494589237 h 633"/>
                <a:gd name="T88" fmla="*/ 1857120007 w 761"/>
                <a:gd name="T89" fmla="*/ 420401203 h 633"/>
                <a:gd name="T90" fmla="*/ 2002208073 w 761"/>
                <a:gd name="T91" fmla="*/ 445129962 h 633"/>
                <a:gd name="T92" fmla="*/ 2147483646 w 761"/>
                <a:gd name="T93" fmla="*/ 568779029 h 633"/>
                <a:gd name="T94" fmla="*/ 2147483646 w 761"/>
                <a:gd name="T95" fmla="*/ 692426339 h 633"/>
                <a:gd name="T96" fmla="*/ 2147483646 w 761"/>
                <a:gd name="T97" fmla="*/ 791343131 h 633"/>
                <a:gd name="T98" fmla="*/ 2147483646 w 761"/>
                <a:gd name="T99" fmla="*/ 914990441 h 633"/>
                <a:gd name="T100" fmla="*/ 2147483646 w 761"/>
                <a:gd name="T101" fmla="*/ 964449716 h 633"/>
                <a:gd name="T102" fmla="*/ 2147483646 w 761"/>
                <a:gd name="T103" fmla="*/ 1038637750 h 633"/>
                <a:gd name="T104" fmla="*/ 2147483646 w 761"/>
                <a:gd name="T105" fmla="*/ 1112827542 h 633"/>
                <a:gd name="T106" fmla="*/ 2147483646 w 761"/>
                <a:gd name="T107" fmla="*/ 1162285059 h 633"/>
                <a:gd name="T108" fmla="*/ 2147483646 w 761"/>
                <a:gd name="T109" fmla="*/ 1409581436 h 63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61"/>
                <a:gd name="T166" fmla="*/ 0 h 633"/>
                <a:gd name="T167" fmla="*/ 761 w 761"/>
                <a:gd name="T168" fmla="*/ 633 h 63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61" h="633">
                  <a:moveTo>
                    <a:pt x="696" y="480"/>
                  </a:moveTo>
                  <a:lnTo>
                    <a:pt x="696" y="488"/>
                  </a:lnTo>
                  <a:lnTo>
                    <a:pt x="688" y="504"/>
                  </a:lnTo>
                  <a:lnTo>
                    <a:pt x="672" y="504"/>
                  </a:lnTo>
                  <a:lnTo>
                    <a:pt x="664" y="488"/>
                  </a:lnTo>
                  <a:lnTo>
                    <a:pt x="656" y="488"/>
                  </a:lnTo>
                  <a:lnTo>
                    <a:pt x="632" y="432"/>
                  </a:lnTo>
                  <a:lnTo>
                    <a:pt x="608" y="432"/>
                  </a:lnTo>
                  <a:lnTo>
                    <a:pt x="592" y="416"/>
                  </a:lnTo>
                  <a:lnTo>
                    <a:pt x="584" y="424"/>
                  </a:lnTo>
                  <a:lnTo>
                    <a:pt x="576" y="456"/>
                  </a:lnTo>
                  <a:lnTo>
                    <a:pt x="552" y="440"/>
                  </a:lnTo>
                  <a:lnTo>
                    <a:pt x="552" y="464"/>
                  </a:lnTo>
                  <a:lnTo>
                    <a:pt x="536" y="472"/>
                  </a:lnTo>
                  <a:lnTo>
                    <a:pt x="528" y="464"/>
                  </a:lnTo>
                  <a:lnTo>
                    <a:pt x="512" y="464"/>
                  </a:lnTo>
                  <a:lnTo>
                    <a:pt x="488" y="456"/>
                  </a:lnTo>
                  <a:lnTo>
                    <a:pt x="472" y="472"/>
                  </a:lnTo>
                  <a:lnTo>
                    <a:pt x="480" y="496"/>
                  </a:lnTo>
                  <a:lnTo>
                    <a:pt x="504" y="496"/>
                  </a:lnTo>
                  <a:lnTo>
                    <a:pt x="512" y="528"/>
                  </a:lnTo>
                  <a:lnTo>
                    <a:pt x="456" y="528"/>
                  </a:lnTo>
                  <a:lnTo>
                    <a:pt x="440" y="504"/>
                  </a:lnTo>
                  <a:lnTo>
                    <a:pt x="416" y="520"/>
                  </a:lnTo>
                  <a:lnTo>
                    <a:pt x="392" y="504"/>
                  </a:lnTo>
                  <a:lnTo>
                    <a:pt x="392" y="456"/>
                  </a:lnTo>
                  <a:lnTo>
                    <a:pt x="360" y="456"/>
                  </a:lnTo>
                  <a:lnTo>
                    <a:pt x="360" y="488"/>
                  </a:lnTo>
                  <a:lnTo>
                    <a:pt x="336" y="496"/>
                  </a:lnTo>
                  <a:lnTo>
                    <a:pt x="336" y="504"/>
                  </a:lnTo>
                  <a:lnTo>
                    <a:pt x="312" y="536"/>
                  </a:lnTo>
                  <a:lnTo>
                    <a:pt x="296" y="536"/>
                  </a:lnTo>
                  <a:lnTo>
                    <a:pt x="296" y="632"/>
                  </a:lnTo>
                  <a:lnTo>
                    <a:pt x="272" y="632"/>
                  </a:lnTo>
                  <a:lnTo>
                    <a:pt x="264" y="616"/>
                  </a:lnTo>
                  <a:lnTo>
                    <a:pt x="248" y="632"/>
                  </a:lnTo>
                  <a:lnTo>
                    <a:pt x="216" y="632"/>
                  </a:lnTo>
                  <a:lnTo>
                    <a:pt x="216" y="624"/>
                  </a:lnTo>
                  <a:lnTo>
                    <a:pt x="200" y="616"/>
                  </a:lnTo>
                  <a:lnTo>
                    <a:pt x="200" y="576"/>
                  </a:lnTo>
                  <a:lnTo>
                    <a:pt x="160" y="496"/>
                  </a:lnTo>
                  <a:lnTo>
                    <a:pt x="144" y="496"/>
                  </a:lnTo>
                  <a:lnTo>
                    <a:pt x="144" y="504"/>
                  </a:lnTo>
                  <a:lnTo>
                    <a:pt x="128" y="480"/>
                  </a:lnTo>
                  <a:lnTo>
                    <a:pt x="136" y="472"/>
                  </a:lnTo>
                  <a:lnTo>
                    <a:pt x="104" y="424"/>
                  </a:lnTo>
                  <a:lnTo>
                    <a:pt x="88" y="432"/>
                  </a:lnTo>
                  <a:lnTo>
                    <a:pt x="80" y="464"/>
                  </a:lnTo>
                  <a:lnTo>
                    <a:pt x="64" y="472"/>
                  </a:lnTo>
                  <a:lnTo>
                    <a:pt x="72" y="248"/>
                  </a:lnTo>
                  <a:lnTo>
                    <a:pt x="56" y="224"/>
                  </a:lnTo>
                  <a:lnTo>
                    <a:pt x="72" y="216"/>
                  </a:lnTo>
                  <a:lnTo>
                    <a:pt x="40" y="160"/>
                  </a:lnTo>
                  <a:lnTo>
                    <a:pt x="40" y="136"/>
                  </a:lnTo>
                  <a:lnTo>
                    <a:pt x="16" y="112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8" y="64"/>
                  </a:lnTo>
                  <a:lnTo>
                    <a:pt x="24" y="48"/>
                  </a:lnTo>
                  <a:lnTo>
                    <a:pt x="16" y="32"/>
                  </a:lnTo>
                  <a:lnTo>
                    <a:pt x="16" y="0"/>
                  </a:lnTo>
                  <a:lnTo>
                    <a:pt x="32" y="0"/>
                  </a:lnTo>
                  <a:lnTo>
                    <a:pt x="40" y="16"/>
                  </a:lnTo>
                  <a:lnTo>
                    <a:pt x="64" y="16"/>
                  </a:lnTo>
                  <a:lnTo>
                    <a:pt x="88" y="40"/>
                  </a:lnTo>
                  <a:lnTo>
                    <a:pt x="88" y="80"/>
                  </a:lnTo>
                  <a:lnTo>
                    <a:pt x="104" y="80"/>
                  </a:lnTo>
                  <a:lnTo>
                    <a:pt x="128" y="120"/>
                  </a:lnTo>
                  <a:lnTo>
                    <a:pt x="152" y="112"/>
                  </a:lnTo>
                  <a:lnTo>
                    <a:pt x="152" y="104"/>
                  </a:lnTo>
                  <a:lnTo>
                    <a:pt x="160" y="112"/>
                  </a:lnTo>
                  <a:lnTo>
                    <a:pt x="176" y="128"/>
                  </a:lnTo>
                  <a:lnTo>
                    <a:pt x="216" y="128"/>
                  </a:lnTo>
                  <a:lnTo>
                    <a:pt x="224" y="96"/>
                  </a:lnTo>
                  <a:lnTo>
                    <a:pt x="256" y="88"/>
                  </a:lnTo>
                  <a:lnTo>
                    <a:pt x="288" y="96"/>
                  </a:lnTo>
                  <a:lnTo>
                    <a:pt x="304" y="72"/>
                  </a:lnTo>
                  <a:lnTo>
                    <a:pt x="296" y="40"/>
                  </a:lnTo>
                  <a:lnTo>
                    <a:pt x="296" y="32"/>
                  </a:lnTo>
                  <a:lnTo>
                    <a:pt x="320" y="32"/>
                  </a:lnTo>
                  <a:lnTo>
                    <a:pt x="336" y="24"/>
                  </a:lnTo>
                  <a:lnTo>
                    <a:pt x="344" y="48"/>
                  </a:lnTo>
                  <a:lnTo>
                    <a:pt x="384" y="72"/>
                  </a:lnTo>
                  <a:lnTo>
                    <a:pt x="400" y="72"/>
                  </a:lnTo>
                  <a:lnTo>
                    <a:pt x="400" y="88"/>
                  </a:lnTo>
                  <a:lnTo>
                    <a:pt x="416" y="136"/>
                  </a:lnTo>
                  <a:lnTo>
                    <a:pt x="432" y="152"/>
                  </a:lnTo>
                  <a:lnTo>
                    <a:pt x="472" y="160"/>
                  </a:lnTo>
                  <a:lnTo>
                    <a:pt x="496" y="128"/>
                  </a:lnTo>
                  <a:lnTo>
                    <a:pt x="512" y="136"/>
                  </a:lnTo>
                  <a:lnTo>
                    <a:pt x="520" y="152"/>
                  </a:lnTo>
                  <a:lnTo>
                    <a:pt x="552" y="144"/>
                  </a:lnTo>
                  <a:lnTo>
                    <a:pt x="592" y="176"/>
                  </a:lnTo>
                  <a:lnTo>
                    <a:pt x="624" y="184"/>
                  </a:lnTo>
                  <a:lnTo>
                    <a:pt x="656" y="192"/>
                  </a:lnTo>
                  <a:lnTo>
                    <a:pt x="704" y="224"/>
                  </a:lnTo>
                  <a:lnTo>
                    <a:pt x="728" y="232"/>
                  </a:lnTo>
                  <a:lnTo>
                    <a:pt x="760" y="256"/>
                  </a:lnTo>
                  <a:lnTo>
                    <a:pt x="760" y="296"/>
                  </a:lnTo>
                  <a:lnTo>
                    <a:pt x="744" y="296"/>
                  </a:lnTo>
                  <a:lnTo>
                    <a:pt x="712" y="312"/>
                  </a:lnTo>
                  <a:lnTo>
                    <a:pt x="664" y="312"/>
                  </a:lnTo>
                  <a:lnTo>
                    <a:pt x="648" y="328"/>
                  </a:lnTo>
                  <a:lnTo>
                    <a:pt x="648" y="336"/>
                  </a:lnTo>
                  <a:lnTo>
                    <a:pt x="656" y="352"/>
                  </a:lnTo>
                  <a:lnTo>
                    <a:pt x="656" y="360"/>
                  </a:lnTo>
                  <a:lnTo>
                    <a:pt x="648" y="376"/>
                  </a:lnTo>
                  <a:lnTo>
                    <a:pt x="656" y="376"/>
                  </a:lnTo>
                  <a:lnTo>
                    <a:pt x="696" y="424"/>
                  </a:lnTo>
                  <a:lnTo>
                    <a:pt x="704" y="456"/>
                  </a:lnTo>
                  <a:lnTo>
                    <a:pt x="696" y="480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 lIns="90170" tIns="46990" rIns="90170" bIns="46990"/>
            <a:lstStyle/>
            <a:p>
              <a:endParaRPr lang="zh-CN" altLang="en-US"/>
            </a:p>
          </p:txBody>
        </p:sp>
        <p:sp>
          <p:nvSpPr>
            <p:cNvPr id="6203" name="Freeform 25"/>
            <p:cNvSpPr>
              <a:spLocks noChangeArrowheads="1"/>
            </p:cNvSpPr>
            <p:nvPr/>
          </p:nvSpPr>
          <p:spPr bwMode="auto">
            <a:xfrm>
              <a:off x="1511086" y="1843446"/>
              <a:ext cx="1497364" cy="1085489"/>
            </a:xfrm>
            <a:custGeom>
              <a:avLst/>
              <a:gdLst>
                <a:gd name="T0" fmla="*/ 2147483646 w 785"/>
                <a:gd name="T1" fmla="*/ 1658996645 h 617"/>
                <a:gd name="T2" fmla="*/ 2147483646 w 785"/>
                <a:gd name="T3" fmla="*/ 1758040040 h 617"/>
                <a:gd name="T4" fmla="*/ 2147483646 w 785"/>
                <a:gd name="T5" fmla="*/ 1683757054 h 617"/>
                <a:gd name="T6" fmla="*/ 2066635088 w 785"/>
                <a:gd name="T7" fmla="*/ 1733279631 h 617"/>
                <a:gd name="T8" fmla="*/ 1921097030 w 785"/>
                <a:gd name="T9" fmla="*/ 1609474069 h 617"/>
                <a:gd name="T10" fmla="*/ 1833774958 w 785"/>
                <a:gd name="T11" fmla="*/ 1411383762 h 617"/>
                <a:gd name="T12" fmla="*/ 1717344893 w 785"/>
                <a:gd name="T13" fmla="*/ 1361862944 h 617"/>
                <a:gd name="T14" fmla="*/ 1659128906 w 785"/>
                <a:gd name="T15" fmla="*/ 1411383762 h 617"/>
                <a:gd name="T16" fmla="*/ 1688236899 w 785"/>
                <a:gd name="T17" fmla="*/ 1485668506 h 617"/>
                <a:gd name="T18" fmla="*/ 1600914827 w 785"/>
                <a:gd name="T19" fmla="*/ 1658996645 h 617"/>
                <a:gd name="T20" fmla="*/ 1659128906 w 785"/>
                <a:gd name="T21" fmla="*/ 1708517463 h 617"/>
                <a:gd name="T22" fmla="*/ 1542698841 w 785"/>
                <a:gd name="T23" fmla="*/ 1807562616 h 617"/>
                <a:gd name="T24" fmla="*/ 1455376769 w 785"/>
                <a:gd name="T25" fmla="*/ 1857085193 h 617"/>
                <a:gd name="T26" fmla="*/ 1368054697 w 785"/>
                <a:gd name="T27" fmla="*/ 1832323025 h 617"/>
                <a:gd name="T28" fmla="*/ 1338946704 w 785"/>
                <a:gd name="T29" fmla="*/ 1881845602 h 617"/>
                <a:gd name="T30" fmla="*/ 1222516639 w 785"/>
                <a:gd name="T31" fmla="*/ 1857085193 h 617"/>
                <a:gd name="T32" fmla="*/ 1164300652 w 785"/>
                <a:gd name="T33" fmla="*/ 1758040040 h 617"/>
                <a:gd name="T34" fmla="*/ 844118450 w 785"/>
                <a:gd name="T35" fmla="*/ 1658996645 h 617"/>
                <a:gd name="T36" fmla="*/ 494828254 w 785"/>
                <a:gd name="T37" fmla="*/ 1535189324 h 617"/>
                <a:gd name="T38" fmla="*/ 145538058 w 785"/>
                <a:gd name="T39" fmla="*/ 1361862944 h 617"/>
                <a:gd name="T40" fmla="*/ 0 w 785"/>
                <a:gd name="T41" fmla="*/ 1139012228 h 617"/>
                <a:gd name="T42" fmla="*/ 58215986 w 785"/>
                <a:gd name="T43" fmla="*/ 940923681 h 617"/>
                <a:gd name="T44" fmla="*/ 116430065 w 785"/>
                <a:gd name="T45" fmla="*/ 767595542 h 617"/>
                <a:gd name="T46" fmla="*/ 29107993 w 785"/>
                <a:gd name="T47" fmla="*/ 668550388 h 617"/>
                <a:gd name="T48" fmla="*/ 174646052 w 785"/>
                <a:gd name="T49" fmla="*/ 643789979 h 617"/>
                <a:gd name="T50" fmla="*/ 378398189 w 785"/>
                <a:gd name="T51" fmla="*/ 693310797 h 617"/>
                <a:gd name="T52" fmla="*/ 349290196 w 785"/>
                <a:gd name="T53" fmla="*/ 569505234 h 617"/>
                <a:gd name="T54" fmla="*/ 465720261 w 785"/>
                <a:gd name="T55" fmla="*/ 420939264 h 617"/>
                <a:gd name="T56" fmla="*/ 320182202 w 785"/>
                <a:gd name="T57" fmla="*/ 222850716 h 617"/>
                <a:gd name="T58" fmla="*/ 553042333 w 785"/>
                <a:gd name="T59" fmla="*/ 49522577 h 617"/>
                <a:gd name="T60" fmla="*/ 1047870587 w 785"/>
                <a:gd name="T61" fmla="*/ 0 h 617"/>
                <a:gd name="T62" fmla="*/ 1397162690 w 785"/>
                <a:gd name="T63" fmla="*/ 123805562 h 617"/>
                <a:gd name="T64" fmla="*/ 1659128906 w 785"/>
                <a:gd name="T65" fmla="*/ 321894110 h 617"/>
                <a:gd name="T66" fmla="*/ 1717344893 w 785"/>
                <a:gd name="T67" fmla="*/ 148565971 h 617"/>
                <a:gd name="T68" fmla="*/ 1921097030 w 785"/>
                <a:gd name="T69" fmla="*/ 222850716 h 617"/>
                <a:gd name="T70" fmla="*/ 2147483646 w 785"/>
                <a:gd name="T71" fmla="*/ 297133701 h 617"/>
                <a:gd name="T72" fmla="*/ 2147483646 w 785"/>
                <a:gd name="T73" fmla="*/ 371416687 h 617"/>
                <a:gd name="T74" fmla="*/ 2147483646 w 785"/>
                <a:gd name="T75" fmla="*/ 544744826 h 617"/>
                <a:gd name="T76" fmla="*/ 2147483646 w 785"/>
                <a:gd name="T77" fmla="*/ 718072965 h 617"/>
                <a:gd name="T78" fmla="*/ 2147483646 w 785"/>
                <a:gd name="T79" fmla="*/ 1039967075 h 617"/>
                <a:gd name="T80" fmla="*/ 2147483646 w 785"/>
                <a:gd name="T81" fmla="*/ 1114250060 h 617"/>
                <a:gd name="T82" fmla="*/ 2147483646 w 785"/>
                <a:gd name="T83" fmla="*/ 1262817791 h 617"/>
                <a:gd name="T84" fmla="*/ 2147483646 w 785"/>
                <a:gd name="T85" fmla="*/ 1337100776 h 617"/>
                <a:gd name="T86" fmla="*/ 2147483646 w 785"/>
                <a:gd name="T87" fmla="*/ 1411383762 h 617"/>
                <a:gd name="T88" fmla="*/ 2147483646 w 785"/>
                <a:gd name="T89" fmla="*/ 1386623353 h 617"/>
                <a:gd name="T90" fmla="*/ 2147483646 w 785"/>
                <a:gd name="T91" fmla="*/ 1510428915 h 617"/>
                <a:gd name="T92" fmla="*/ 2147483646 w 785"/>
                <a:gd name="T93" fmla="*/ 1559951492 h 61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85"/>
                <a:gd name="T142" fmla="*/ 0 h 617"/>
                <a:gd name="T143" fmla="*/ 785 w 785"/>
                <a:gd name="T144" fmla="*/ 617 h 61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85" h="617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4" name="Freeform 26"/>
            <p:cNvSpPr/>
            <p:nvPr/>
          </p:nvSpPr>
          <p:spPr bwMode="auto">
            <a:xfrm>
              <a:off x="4226238" y="3220457"/>
              <a:ext cx="581451" cy="751097"/>
            </a:xfrm>
            <a:custGeom>
              <a:avLst/>
              <a:gdLst>
                <a:gd name="T0" fmla="*/ 988542956 w 305"/>
                <a:gd name="T1" fmla="*/ 124931289 h 425"/>
                <a:gd name="T2" fmla="*/ 1017617412 w 305"/>
                <a:gd name="T3" fmla="*/ 224878442 h 425"/>
                <a:gd name="T4" fmla="*/ 1104842688 w 305"/>
                <a:gd name="T5" fmla="*/ 274850251 h 425"/>
                <a:gd name="T6" fmla="*/ 1104842688 w 305"/>
                <a:gd name="T7" fmla="*/ 424769212 h 425"/>
                <a:gd name="T8" fmla="*/ 988542956 w 305"/>
                <a:gd name="T9" fmla="*/ 474742788 h 425"/>
                <a:gd name="T10" fmla="*/ 988542956 w 305"/>
                <a:gd name="T11" fmla="*/ 499728692 h 425"/>
                <a:gd name="T12" fmla="*/ 872243224 w 305"/>
                <a:gd name="T13" fmla="*/ 499728692 h 425"/>
                <a:gd name="T14" fmla="*/ 814094311 w 305"/>
                <a:gd name="T15" fmla="*/ 549702269 h 425"/>
                <a:gd name="T16" fmla="*/ 814094311 w 305"/>
                <a:gd name="T17" fmla="*/ 624659982 h 425"/>
                <a:gd name="T18" fmla="*/ 843168767 w 305"/>
                <a:gd name="T19" fmla="*/ 649647654 h 425"/>
                <a:gd name="T20" fmla="*/ 755943492 w 305"/>
                <a:gd name="T21" fmla="*/ 749593039 h 425"/>
                <a:gd name="T22" fmla="*/ 697794579 w 305"/>
                <a:gd name="T23" fmla="*/ 749593039 h 425"/>
                <a:gd name="T24" fmla="*/ 697794579 w 305"/>
                <a:gd name="T25" fmla="*/ 849538424 h 425"/>
                <a:gd name="T26" fmla="*/ 697794579 w 305"/>
                <a:gd name="T27" fmla="*/ 874524328 h 425"/>
                <a:gd name="T28" fmla="*/ 697794579 w 305"/>
                <a:gd name="T29" fmla="*/ 949483809 h 425"/>
                <a:gd name="T30" fmla="*/ 639645666 w 305"/>
                <a:gd name="T31" fmla="*/ 999457385 h 425"/>
                <a:gd name="T32" fmla="*/ 610571210 w 305"/>
                <a:gd name="T33" fmla="*/ 1124388674 h 425"/>
                <a:gd name="T34" fmla="*/ 581494847 w 305"/>
                <a:gd name="T35" fmla="*/ 1199348155 h 425"/>
                <a:gd name="T36" fmla="*/ 581494847 w 305"/>
                <a:gd name="T37" fmla="*/ 1224335827 h 425"/>
                <a:gd name="T38" fmla="*/ 552420391 w 305"/>
                <a:gd name="T39" fmla="*/ 1299293540 h 425"/>
                <a:gd name="T40" fmla="*/ 494271478 w 305"/>
                <a:gd name="T41" fmla="*/ 1299293540 h 425"/>
                <a:gd name="T42" fmla="*/ 465197022 w 305"/>
                <a:gd name="T43" fmla="*/ 1274307636 h 425"/>
                <a:gd name="T44" fmla="*/ 232597558 w 305"/>
                <a:gd name="T45" fmla="*/ 1324281212 h 425"/>
                <a:gd name="T46" fmla="*/ 203523101 w 305"/>
                <a:gd name="T47" fmla="*/ 1299293540 h 425"/>
                <a:gd name="T48" fmla="*/ 290748377 w 305"/>
                <a:gd name="T49" fmla="*/ 1149376346 h 425"/>
                <a:gd name="T50" fmla="*/ 203523101 w 305"/>
                <a:gd name="T51" fmla="*/ 1124388674 h 425"/>
                <a:gd name="T52" fmla="*/ 145374188 w 305"/>
                <a:gd name="T53" fmla="*/ 1149376346 h 425"/>
                <a:gd name="T54" fmla="*/ 87225276 w 305"/>
                <a:gd name="T55" fmla="*/ 1124388674 h 425"/>
                <a:gd name="T56" fmla="*/ 87225276 w 305"/>
                <a:gd name="T57" fmla="*/ 999457385 h 425"/>
                <a:gd name="T58" fmla="*/ 145374188 w 305"/>
                <a:gd name="T59" fmla="*/ 974471481 h 425"/>
                <a:gd name="T60" fmla="*/ 174448645 w 305"/>
                <a:gd name="T61" fmla="*/ 974471481 h 425"/>
                <a:gd name="T62" fmla="*/ 174448645 w 305"/>
                <a:gd name="T63" fmla="*/ 899512000 h 425"/>
                <a:gd name="T64" fmla="*/ 116299732 w 305"/>
                <a:gd name="T65" fmla="*/ 899512000 h 425"/>
                <a:gd name="T66" fmla="*/ 116299732 w 305"/>
                <a:gd name="T67" fmla="*/ 849538424 h 425"/>
                <a:gd name="T68" fmla="*/ 58148913 w 305"/>
                <a:gd name="T69" fmla="*/ 824552519 h 425"/>
                <a:gd name="T70" fmla="*/ 58148913 w 305"/>
                <a:gd name="T71" fmla="*/ 674633558 h 425"/>
                <a:gd name="T72" fmla="*/ 0 w 305"/>
                <a:gd name="T73" fmla="*/ 624659982 h 425"/>
                <a:gd name="T74" fmla="*/ 29074456 w 305"/>
                <a:gd name="T75" fmla="*/ 549702269 h 425"/>
                <a:gd name="T76" fmla="*/ 116299732 w 305"/>
                <a:gd name="T77" fmla="*/ 474742788 h 425"/>
                <a:gd name="T78" fmla="*/ 116299732 w 305"/>
                <a:gd name="T79" fmla="*/ 399783307 h 425"/>
                <a:gd name="T80" fmla="*/ 87225276 w 305"/>
                <a:gd name="T81" fmla="*/ 374795636 h 425"/>
                <a:gd name="T82" fmla="*/ 116299732 w 305"/>
                <a:gd name="T83" fmla="*/ 324823827 h 425"/>
                <a:gd name="T84" fmla="*/ 58148913 w 305"/>
                <a:gd name="T85" fmla="*/ 249864346 h 425"/>
                <a:gd name="T86" fmla="*/ 116299732 w 305"/>
                <a:gd name="T87" fmla="*/ 199890770 h 425"/>
                <a:gd name="T88" fmla="*/ 203523101 w 305"/>
                <a:gd name="T89" fmla="*/ 174904866 h 425"/>
                <a:gd name="T90" fmla="*/ 407046202 w 305"/>
                <a:gd name="T91" fmla="*/ 74959481 h 425"/>
                <a:gd name="T92" fmla="*/ 523345934 w 305"/>
                <a:gd name="T93" fmla="*/ 24985904 h 425"/>
                <a:gd name="T94" fmla="*/ 610571210 w 305"/>
                <a:gd name="T95" fmla="*/ 24985904 h 425"/>
                <a:gd name="T96" fmla="*/ 668720123 w 305"/>
                <a:gd name="T97" fmla="*/ 0 h 425"/>
                <a:gd name="T98" fmla="*/ 697794579 w 305"/>
                <a:gd name="T99" fmla="*/ 24985904 h 425"/>
                <a:gd name="T100" fmla="*/ 668720123 w 305"/>
                <a:gd name="T101" fmla="*/ 49973576 h 425"/>
                <a:gd name="T102" fmla="*/ 668720123 w 305"/>
                <a:gd name="T103" fmla="*/ 99945385 h 425"/>
                <a:gd name="T104" fmla="*/ 755943492 w 305"/>
                <a:gd name="T105" fmla="*/ 99945385 h 425"/>
                <a:gd name="T106" fmla="*/ 755943492 w 305"/>
                <a:gd name="T107" fmla="*/ 49973576 h 425"/>
                <a:gd name="T108" fmla="*/ 785019855 w 305"/>
                <a:gd name="T109" fmla="*/ 0 h 425"/>
                <a:gd name="T110" fmla="*/ 843168767 w 305"/>
                <a:gd name="T111" fmla="*/ 49973576 h 425"/>
                <a:gd name="T112" fmla="*/ 872243224 w 305"/>
                <a:gd name="T113" fmla="*/ 99945385 h 425"/>
                <a:gd name="T114" fmla="*/ 988542956 w 305"/>
                <a:gd name="T115" fmla="*/ 99945385 h 425"/>
                <a:gd name="T116" fmla="*/ 988542956 w 305"/>
                <a:gd name="T117" fmla="*/ 124931289 h 4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5"/>
                <a:gd name="T178" fmla="*/ 0 h 425"/>
                <a:gd name="T179" fmla="*/ 305 w 305"/>
                <a:gd name="T180" fmla="*/ 425 h 42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5" h="42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5" name="Freeform 27"/>
            <p:cNvSpPr/>
            <p:nvPr/>
          </p:nvSpPr>
          <p:spPr bwMode="auto">
            <a:xfrm>
              <a:off x="3644788" y="3220457"/>
              <a:ext cx="672356" cy="737378"/>
            </a:xfrm>
            <a:custGeom>
              <a:avLst/>
              <a:gdLst>
                <a:gd name="T0" fmla="*/ 1218956667 w 353"/>
                <a:gd name="T1" fmla="*/ 325192539 h 417"/>
                <a:gd name="T2" fmla="*/ 1247980352 w 353"/>
                <a:gd name="T3" fmla="*/ 400237108 h 417"/>
                <a:gd name="T4" fmla="*/ 1131889422 w 353"/>
                <a:gd name="T5" fmla="*/ 550328012 h 417"/>
                <a:gd name="T6" fmla="*/ 1160911202 w 353"/>
                <a:gd name="T7" fmla="*/ 675401114 h 417"/>
                <a:gd name="T8" fmla="*/ 1160911202 w 353"/>
                <a:gd name="T9" fmla="*/ 825490250 h 417"/>
                <a:gd name="T10" fmla="*/ 1189934887 w 353"/>
                <a:gd name="T11" fmla="*/ 900534818 h 417"/>
                <a:gd name="T12" fmla="*/ 1277002132 w 353"/>
                <a:gd name="T13" fmla="*/ 975579387 h 417"/>
                <a:gd name="T14" fmla="*/ 1189934887 w 353"/>
                <a:gd name="T15" fmla="*/ 1000595422 h 417"/>
                <a:gd name="T16" fmla="*/ 1160911202 w 353"/>
                <a:gd name="T17" fmla="*/ 1150684558 h 417"/>
                <a:gd name="T18" fmla="*/ 986774808 w 353"/>
                <a:gd name="T19" fmla="*/ 1250743393 h 417"/>
                <a:gd name="T20" fmla="*/ 812638413 w 353"/>
                <a:gd name="T21" fmla="*/ 1175698825 h 417"/>
                <a:gd name="T22" fmla="*/ 783614728 w 353"/>
                <a:gd name="T23" fmla="*/ 1275757660 h 417"/>
                <a:gd name="T24" fmla="*/ 696547483 w 353"/>
                <a:gd name="T25" fmla="*/ 1300773694 h 417"/>
                <a:gd name="T26" fmla="*/ 609478334 w 353"/>
                <a:gd name="T27" fmla="*/ 1200713091 h 417"/>
                <a:gd name="T28" fmla="*/ 551432869 w 353"/>
                <a:gd name="T29" fmla="*/ 1250743393 h 417"/>
                <a:gd name="T30" fmla="*/ 522411089 w 353"/>
                <a:gd name="T31" fmla="*/ 1100654256 h 417"/>
                <a:gd name="T32" fmla="*/ 551432869 w 353"/>
                <a:gd name="T33" fmla="*/ 975579387 h 417"/>
                <a:gd name="T34" fmla="*/ 522411089 w 353"/>
                <a:gd name="T35" fmla="*/ 900534818 h 417"/>
                <a:gd name="T36" fmla="*/ 348272789 w 353"/>
                <a:gd name="T37" fmla="*/ 975579387 h 417"/>
                <a:gd name="T38" fmla="*/ 232181859 w 353"/>
                <a:gd name="T39" fmla="*/ 950565120 h 417"/>
                <a:gd name="T40" fmla="*/ 116090930 w 353"/>
                <a:gd name="T41" fmla="*/ 975579387 h 417"/>
                <a:gd name="T42" fmla="*/ 87069150 w 353"/>
                <a:gd name="T43" fmla="*/ 950565120 h 417"/>
                <a:gd name="T44" fmla="*/ 58045465 w 353"/>
                <a:gd name="T45" fmla="*/ 825490250 h 417"/>
                <a:gd name="T46" fmla="*/ 87069150 w 353"/>
                <a:gd name="T47" fmla="*/ 750445682 h 417"/>
                <a:gd name="T48" fmla="*/ 0 w 353"/>
                <a:gd name="T49" fmla="*/ 700417149 h 417"/>
                <a:gd name="T50" fmla="*/ 87069150 w 353"/>
                <a:gd name="T51" fmla="*/ 525311977 h 417"/>
                <a:gd name="T52" fmla="*/ 87069150 w 353"/>
                <a:gd name="T53" fmla="*/ 425253143 h 417"/>
                <a:gd name="T54" fmla="*/ 87069150 w 353"/>
                <a:gd name="T55" fmla="*/ 375222841 h 417"/>
                <a:gd name="T56" fmla="*/ 174136395 w 353"/>
                <a:gd name="T57" fmla="*/ 100058835 h 417"/>
                <a:gd name="T58" fmla="*/ 377296474 w 353"/>
                <a:gd name="T59" fmla="*/ 125074870 h 417"/>
                <a:gd name="T60" fmla="*/ 406318254 w 353"/>
                <a:gd name="T61" fmla="*/ 0 h 417"/>
                <a:gd name="T62" fmla="*/ 667523798 w 353"/>
                <a:gd name="T63" fmla="*/ 50030302 h 417"/>
                <a:gd name="T64" fmla="*/ 899705658 w 353"/>
                <a:gd name="T65" fmla="*/ 125074870 h 417"/>
                <a:gd name="T66" fmla="*/ 1044820272 w 353"/>
                <a:gd name="T67" fmla="*/ 100058835 h 417"/>
                <a:gd name="T68" fmla="*/ 1102865737 w 353"/>
                <a:gd name="T69" fmla="*/ 250147971 h 4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53"/>
                <a:gd name="T106" fmla="*/ 0 h 417"/>
                <a:gd name="T107" fmla="*/ 353 w 353"/>
                <a:gd name="T108" fmla="*/ 417 h 4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53" h="417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6" name="Freeform 28"/>
            <p:cNvSpPr/>
            <p:nvPr/>
          </p:nvSpPr>
          <p:spPr bwMode="auto">
            <a:xfrm>
              <a:off x="3586471" y="2802038"/>
              <a:ext cx="931350" cy="562465"/>
            </a:xfrm>
            <a:custGeom>
              <a:avLst/>
              <a:gdLst>
                <a:gd name="T0" fmla="*/ 1770222087 w 489"/>
                <a:gd name="T1" fmla="*/ 761433927 h 321"/>
                <a:gd name="T2" fmla="*/ 1625121948 w 489"/>
                <a:gd name="T3" fmla="*/ 810559375 h 321"/>
                <a:gd name="T4" fmla="*/ 1421982894 w 489"/>
                <a:gd name="T5" fmla="*/ 908808518 h 321"/>
                <a:gd name="T6" fmla="*/ 1334921668 w 489"/>
                <a:gd name="T7" fmla="*/ 933371242 h 321"/>
                <a:gd name="T8" fmla="*/ 1276882755 w 489"/>
                <a:gd name="T9" fmla="*/ 982496690 h 321"/>
                <a:gd name="T10" fmla="*/ 1189821528 w 489"/>
                <a:gd name="T11" fmla="*/ 982496690 h 321"/>
                <a:gd name="T12" fmla="*/ 1218841937 w 489"/>
                <a:gd name="T13" fmla="*/ 835122099 h 321"/>
                <a:gd name="T14" fmla="*/ 1160801119 w 489"/>
                <a:gd name="T15" fmla="*/ 835122099 h 321"/>
                <a:gd name="T16" fmla="*/ 1044721388 w 489"/>
                <a:gd name="T17" fmla="*/ 884247547 h 321"/>
                <a:gd name="T18" fmla="*/ 1015700979 w 489"/>
                <a:gd name="T19" fmla="*/ 859684823 h 321"/>
                <a:gd name="T20" fmla="*/ 870600839 w 489"/>
                <a:gd name="T21" fmla="*/ 859684823 h 321"/>
                <a:gd name="T22" fmla="*/ 812561926 w 489"/>
                <a:gd name="T23" fmla="*/ 785996651 h 321"/>
                <a:gd name="T24" fmla="*/ 667461786 w 489"/>
                <a:gd name="T25" fmla="*/ 785996651 h 321"/>
                <a:gd name="T26" fmla="*/ 522361646 w 489"/>
                <a:gd name="T27" fmla="*/ 736872956 h 321"/>
                <a:gd name="T28" fmla="*/ 464320829 w 489"/>
                <a:gd name="T29" fmla="*/ 761433927 h 321"/>
                <a:gd name="T30" fmla="*/ 493341237 w 489"/>
                <a:gd name="T31" fmla="*/ 859684823 h 321"/>
                <a:gd name="T32" fmla="*/ 406280011 w 489"/>
                <a:gd name="T33" fmla="*/ 835122099 h 321"/>
                <a:gd name="T34" fmla="*/ 290200280 w 489"/>
                <a:gd name="T35" fmla="*/ 835122099 h 321"/>
                <a:gd name="T36" fmla="*/ 174120549 w 489"/>
                <a:gd name="T37" fmla="*/ 982496690 h 321"/>
                <a:gd name="T38" fmla="*/ 29020409 w 489"/>
                <a:gd name="T39" fmla="*/ 835122099 h 321"/>
                <a:gd name="T40" fmla="*/ 0 w 489"/>
                <a:gd name="T41" fmla="*/ 835122099 h 321"/>
                <a:gd name="T42" fmla="*/ 29020409 w 489"/>
                <a:gd name="T43" fmla="*/ 785996651 h 321"/>
                <a:gd name="T44" fmla="*/ 58040818 w 489"/>
                <a:gd name="T45" fmla="*/ 761433927 h 321"/>
                <a:gd name="T46" fmla="*/ 0 w 489"/>
                <a:gd name="T47" fmla="*/ 712310232 h 321"/>
                <a:gd name="T48" fmla="*/ 0 w 489"/>
                <a:gd name="T49" fmla="*/ 687747508 h 321"/>
                <a:gd name="T50" fmla="*/ 58040818 w 489"/>
                <a:gd name="T51" fmla="*/ 638622060 h 321"/>
                <a:gd name="T52" fmla="*/ 261179871 w 489"/>
                <a:gd name="T53" fmla="*/ 638622060 h 321"/>
                <a:gd name="T54" fmla="*/ 348241098 w 489"/>
                <a:gd name="T55" fmla="*/ 589498365 h 321"/>
                <a:gd name="T56" fmla="*/ 406280011 w 489"/>
                <a:gd name="T57" fmla="*/ 564935641 h 321"/>
                <a:gd name="T58" fmla="*/ 406280011 w 489"/>
                <a:gd name="T59" fmla="*/ 491247469 h 321"/>
                <a:gd name="T60" fmla="*/ 290200280 w 489"/>
                <a:gd name="T61" fmla="*/ 368435602 h 321"/>
                <a:gd name="T62" fmla="*/ 261179871 w 489"/>
                <a:gd name="T63" fmla="*/ 245623734 h 321"/>
                <a:gd name="T64" fmla="*/ 319220689 w 489"/>
                <a:gd name="T65" fmla="*/ 171937315 h 321"/>
                <a:gd name="T66" fmla="*/ 319220689 w 489"/>
                <a:gd name="T67" fmla="*/ 122811867 h 321"/>
                <a:gd name="T68" fmla="*/ 261179871 w 489"/>
                <a:gd name="T69" fmla="*/ 24562724 h 321"/>
                <a:gd name="T70" fmla="*/ 464320829 w 489"/>
                <a:gd name="T71" fmla="*/ 24562724 h 321"/>
                <a:gd name="T72" fmla="*/ 522361646 w 489"/>
                <a:gd name="T73" fmla="*/ 49125448 h 321"/>
                <a:gd name="T74" fmla="*/ 609420968 w 489"/>
                <a:gd name="T75" fmla="*/ 0 h 321"/>
                <a:gd name="T76" fmla="*/ 754521108 w 489"/>
                <a:gd name="T77" fmla="*/ 221061011 h 321"/>
                <a:gd name="T78" fmla="*/ 1015700979 w 489"/>
                <a:gd name="T79" fmla="*/ 221061011 h 321"/>
                <a:gd name="T80" fmla="*/ 1073741797 w 489"/>
                <a:gd name="T81" fmla="*/ 245623734 h 321"/>
                <a:gd name="T82" fmla="*/ 1131782615 w 489"/>
                <a:gd name="T83" fmla="*/ 221061011 h 321"/>
                <a:gd name="T84" fmla="*/ 1218841937 w 489"/>
                <a:gd name="T85" fmla="*/ 270186458 h 321"/>
                <a:gd name="T86" fmla="*/ 1218841937 w 489"/>
                <a:gd name="T87" fmla="*/ 343872878 h 321"/>
                <a:gd name="T88" fmla="*/ 1276882755 w 489"/>
                <a:gd name="T89" fmla="*/ 392998326 h 321"/>
                <a:gd name="T90" fmla="*/ 1305903163 w 489"/>
                <a:gd name="T91" fmla="*/ 343872878 h 321"/>
                <a:gd name="T92" fmla="*/ 1363942077 w 489"/>
                <a:gd name="T93" fmla="*/ 392998326 h 321"/>
                <a:gd name="T94" fmla="*/ 1480021808 w 489"/>
                <a:gd name="T95" fmla="*/ 392998326 h 321"/>
                <a:gd name="T96" fmla="*/ 1509042217 w 489"/>
                <a:gd name="T97" fmla="*/ 368435602 h 321"/>
                <a:gd name="T98" fmla="*/ 1683162765 w 489"/>
                <a:gd name="T99" fmla="*/ 466686497 h 321"/>
                <a:gd name="T100" fmla="*/ 1712183174 w 489"/>
                <a:gd name="T101" fmla="*/ 589498365 h 321"/>
                <a:gd name="T102" fmla="*/ 1712183174 w 489"/>
                <a:gd name="T103" fmla="*/ 663184784 h 321"/>
                <a:gd name="T104" fmla="*/ 1770222087 w 489"/>
                <a:gd name="T105" fmla="*/ 761433927 h 3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89"/>
                <a:gd name="T160" fmla="*/ 0 h 321"/>
                <a:gd name="T161" fmla="*/ 489 w 489"/>
                <a:gd name="T162" fmla="*/ 321 h 32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89" h="321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7" name="Freeform 29"/>
            <p:cNvSpPr/>
            <p:nvPr/>
          </p:nvSpPr>
          <p:spPr bwMode="auto">
            <a:xfrm>
              <a:off x="4332580" y="2603117"/>
              <a:ext cx="581451" cy="679074"/>
            </a:xfrm>
            <a:custGeom>
              <a:avLst/>
              <a:gdLst>
                <a:gd name="T0" fmla="*/ 319822833 w 305"/>
                <a:gd name="T1" fmla="*/ 0 h 385"/>
                <a:gd name="T2" fmla="*/ 465197022 w 305"/>
                <a:gd name="T3" fmla="*/ 99555776 h 385"/>
                <a:gd name="T4" fmla="*/ 639645666 w 305"/>
                <a:gd name="T5" fmla="*/ 199109788 h 385"/>
                <a:gd name="T6" fmla="*/ 726869036 w 305"/>
                <a:gd name="T7" fmla="*/ 298665564 h 385"/>
                <a:gd name="T8" fmla="*/ 872243224 w 305"/>
                <a:gd name="T9" fmla="*/ 423108962 h 385"/>
                <a:gd name="T10" fmla="*/ 988542956 w 305"/>
                <a:gd name="T11" fmla="*/ 447996583 h 385"/>
                <a:gd name="T12" fmla="*/ 901317680 w 305"/>
                <a:gd name="T13" fmla="*/ 447996583 h 385"/>
                <a:gd name="T14" fmla="*/ 843168767 w 305"/>
                <a:gd name="T15" fmla="*/ 547552359 h 385"/>
                <a:gd name="T16" fmla="*/ 901317680 w 305"/>
                <a:gd name="T17" fmla="*/ 696885141 h 385"/>
                <a:gd name="T18" fmla="*/ 1046691869 w 305"/>
                <a:gd name="T19" fmla="*/ 771549768 h 385"/>
                <a:gd name="T20" fmla="*/ 1046691869 w 305"/>
                <a:gd name="T21" fmla="*/ 920882550 h 385"/>
                <a:gd name="T22" fmla="*/ 1017617412 w 305"/>
                <a:gd name="T23" fmla="*/ 995548941 h 385"/>
                <a:gd name="T24" fmla="*/ 959468499 w 305"/>
                <a:gd name="T25" fmla="*/ 970661320 h 385"/>
                <a:gd name="T26" fmla="*/ 988542956 w 305"/>
                <a:gd name="T27" fmla="*/ 1070215333 h 385"/>
                <a:gd name="T28" fmla="*/ 959468499 w 305"/>
                <a:gd name="T29" fmla="*/ 1119992339 h 385"/>
                <a:gd name="T30" fmla="*/ 814094311 w 305"/>
                <a:gd name="T31" fmla="*/ 1194658730 h 385"/>
                <a:gd name="T32" fmla="*/ 668720123 w 305"/>
                <a:gd name="T33" fmla="*/ 1194658730 h 385"/>
                <a:gd name="T34" fmla="*/ 552420391 w 305"/>
                <a:gd name="T35" fmla="*/ 1144881724 h 385"/>
                <a:gd name="T36" fmla="*/ 465197022 w 305"/>
                <a:gd name="T37" fmla="*/ 1194658730 h 385"/>
                <a:gd name="T38" fmla="*/ 494271478 w 305"/>
                <a:gd name="T39" fmla="*/ 1119992339 h 385"/>
                <a:gd name="T40" fmla="*/ 436122565 w 305"/>
                <a:gd name="T41" fmla="*/ 1144881724 h 385"/>
                <a:gd name="T42" fmla="*/ 290748377 w 305"/>
                <a:gd name="T43" fmla="*/ 970661320 h 385"/>
                <a:gd name="T44" fmla="*/ 261673920 w 305"/>
                <a:gd name="T45" fmla="*/ 821328538 h 385"/>
                <a:gd name="T46" fmla="*/ 261673920 w 305"/>
                <a:gd name="T47" fmla="*/ 671995756 h 385"/>
                <a:gd name="T48" fmla="*/ 261673920 w 305"/>
                <a:gd name="T49" fmla="*/ 497775353 h 385"/>
                <a:gd name="T50" fmla="*/ 87225276 w 305"/>
                <a:gd name="T51" fmla="*/ 472885968 h 385"/>
                <a:gd name="T52" fmla="*/ 0 w 305"/>
                <a:gd name="T53" fmla="*/ 423108962 h 385"/>
                <a:gd name="T54" fmla="*/ 116299732 w 305"/>
                <a:gd name="T55" fmla="*/ 373330192 h 385"/>
                <a:gd name="T56" fmla="*/ 145374188 w 305"/>
                <a:gd name="T57" fmla="*/ 124443397 h 385"/>
                <a:gd name="T58" fmla="*/ 261673920 w 305"/>
                <a:gd name="T59" fmla="*/ 174220403 h 385"/>
                <a:gd name="T60" fmla="*/ 377971746 w 305"/>
                <a:gd name="T61" fmla="*/ 149332782 h 385"/>
                <a:gd name="T62" fmla="*/ 290748377 w 305"/>
                <a:gd name="T63" fmla="*/ 49777006 h 38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05"/>
                <a:gd name="T97" fmla="*/ 0 h 385"/>
                <a:gd name="T98" fmla="*/ 305 w 305"/>
                <a:gd name="T99" fmla="*/ 385 h 38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05" h="38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8" name="Freeform 30"/>
            <p:cNvSpPr>
              <a:spLocks noChangeArrowheads="1"/>
            </p:cNvSpPr>
            <p:nvPr/>
          </p:nvSpPr>
          <p:spPr bwMode="auto">
            <a:xfrm>
              <a:off x="3814591" y="2392193"/>
              <a:ext cx="718667" cy="632773"/>
            </a:xfrm>
            <a:custGeom>
              <a:avLst/>
              <a:gdLst>
                <a:gd name="T0" fmla="*/ 726780121 w 377"/>
                <a:gd name="T1" fmla="*/ 24579988 h 361"/>
                <a:gd name="T2" fmla="*/ 901206512 w 377"/>
                <a:gd name="T3" fmla="*/ 0 h 361"/>
                <a:gd name="T4" fmla="*/ 959349913 w 377"/>
                <a:gd name="T5" fmla="*/ 49158224 h 361"/>
                <a:gd name="T6" fmla="*/ 1104705556 w 377"/>
                <a:gd name="T7" fmla="*/ 73738212 h 361"/>
                <a:gd name="T8" fmla="*/ 1162847050 w 377"/>
                <a:gd name="T9" fmla="*/ 49158224 h 361"/>
                <a:gd name="T10" fmla="*/ 1220990451 w 377"/>
                <a:gd name="T11" fmla="*/ 49158224 h 361"/>
                <a:gd name="T12" fmla="*/ 1017491407 w 377"/>
                <a:gd name="T13" fmla="*/ 196634648 h 361"/>
                <a:gd name="T14" fmla="*/ 988420660 w 377"/>
                <a:gd name="T15" fmla="*/ 270372860 h 361"/>
                <a:gd name="T16" fmla="*/ 1017491407 w 377"/>
                <a:gd name="T17" fmla="*/ 294952848 h 361"/>
                <a:gd name="T18" fmla="*/ 1046562155 w 377"/>
                <a:gd name="T19" fmla="*/ 294952848 h 361"/>
                <a:gd name="T20" fmla="*/ 1162847050 w 377"/>
                <a:gd name="T21" fmla="*/ 393271049 h 361"/>
                <a:gd name="T22" fmla="*/ 1279131946 w 377"/>
                <a:gd name="T23" fmla="*/ 393271049 h 361"/>
                <a:gd name="T24" fmla="*/ 1279131946 w 377"/>
                <a:gd name="T25" fmla="*/ 442429273 h 361"/>
                <a:gd name="T26" fmla="*/ 1366346094 w 377"/>
                <a:gd name="T27" fmla="*/ 467009261 h 361"/>
                <a:gd name="T28" fmla="*/ 1366346094 w 377"/>
                <a:gd name="T29" fmla="*/ 516167485 h 361"/>
                <a:gd name="T30" fmla="*/ 1279131946 w 377"/>
                <a:gd name="T31" fmla="*/ 589905697 h 361"/>
                <a:gd name="T32" fmla="*/ 1279131946 w 377"/>
                <a:gd name="T33" fmla="*/ 540747473 h 361"/>
                <a:gd name="T34" fmla="*/ 1191917798 w 377"/>
                <a:gd name="T35" fmla="*/ 491587496 h 361"/>
                <a:gd name="T36" fmla="*/ 1133776303 w 377"/>
                <a:gd name="T37" fmla="*/ 491587496 h 361"/>
                <a:gd name="T38" fmla="*/ 1133776303 w 377"/>
                <a:gd name="T39" fmla="*/ 639063920 h 361"/>
                <a:gd name="T40" fmla="*/ 1104705556 w 377"/>
                <a:gd name="T41" fmla="*/ 737382121 h 361"/>
                <a:gd name="T42" fmla="*/ 1017491407 w 377"/>
                <a:gd name="T43" fmla="*/ 737382121 h 361"/>
                <a:gd name="T44" fmla="*/ 988420660 w 377"/>
                <a:gd name="T45" fmla="*/ 761962109 h 361"/>
                <a:gd name="T46" fmla="*/ 1046562155 w 377"/>
                <a:gd name="T47" fmla="*/ 786542098 h 361"/>
                <a:gd name="T48" fmla="*/ 1075632902 w 377"/>
                <a:gd name="T49" fmla="*/ 835700321 h 361"/>
                <a:gd name="T50" fmla="*/ 1162847050 w 377"/>
                <a:gd name="T51" fmla="*/ 884858545 h 361"/>
                <a:gd name="T52" fmla="*/ 1250061199 w 377"/>
                <a:gd name="T53" fmla="*/ 860280310 h 361"/>
                <a:gd name="T54" fmla="*/ 1279131946 w 377"/>
                <a:gd name="T55" fmla="*/ 1032334969 h 361"/>
                <a:gd name="T56" fmla="*/ 1104705556 w 377"/>
                <a:gd name="T57" fmla="*/ 1106073181 h 361"/>
                <a:gd name="T58" fmla="*/ 1075632902 w 377"/>
                <a:gd name="T59" fmla="*/ 1081494946 h 361"/>
                <a:gd name="T60" fmla="*/ 1046562155 w 377"/>
                <a:gd name="T61" fmla="*/ 1106073181 h 361"/>
                <a:gd name="T62" fmla="*/ 930277259 w 377"/>
                <a:gd name="T63" fmla="*/ 1106073181 h 361"/>
                <a:gd name="T64" fmla="*/ 872135764 w 377"/>
                <a:gd name="T65" fmla="*/ 1056914958 h 361"/>
                <a:gd name="T66" fmla="*/ 843065017 w 377"/>
                <a:gd name="T67" fmla="*/ 1106073181 h 361"/>
                <a:gd name="T68" fmla="*/ 784921616 w 377"/>
                <a:gd name="T69" fmla="*/ 1056914958 h 361"/>
                <a:gd name="T70" fmla="*/ 784921616 w 377"/>
                <a:gd name="T71" fmla="*/ 983176745 h 361"/>
                <a:gd name="T72" fmla="*/ 697707468 w 377"/>
                <a:gd name="T73" fmla="*/ 934018522 h 361"/>
                <a:gd name="T74" fmla="*/ 639565973 w 377"/>
                <a:gd name="T75" fmla="*/ 958596757 h 361"/>
                <a:gd name="T76" fmla="*/ 581424478 w 377"/>
                <a:gd name="T77" fmla="*/ 934018522 h 361"/>
                <a:gd name="T78" fmla="*/ 319783940 w 377"/>
                <a:gd name="T79" fmla="*/ 909438533 h 361"/>
                <a:gd name="T80" fmla="*/ 174426390 w 377"/>
                <a:gd name="T81" fmla="*/ 712802133 h 361"/>
                <a:gd name="T82" fmla="*/ 58141495 w 377"/>
                <a:gd name="T83" fmla="*/ 565325708 h 361"/>
                <a:gd name="T84" fmla="*/ 0 w 377"/>
                <a:gd name="T85" fmla="*/ 393271049 h 361"/>
                <a:gd name="T86" fmla="*/ 116284896 w 377"/>
                <a:gd name="T87" fmla="*/ 393271049 h 361"/>
                <a:gd name="T88" fmla="*/ 406996182 w 377"/>
                <a:gd name="T89" fmla="*/ 245794625 h 361"/>
                <a:gd name="T90" fmla="*/ 494210330 w 377"/>
                <a:gd name="T91" fmla="*/ 245794625 h 361"/>
                <a:gd name="T92" fmla="*/ 610495226 w 377"/>
                <a:gd name="T93" fmla="*/ 245794625 h 361"/>
                <a:gd name="T94" fmla="*/ 697707468 w 377"/>
                <a:gd name="T95" fmla="*/ 147476424 h 361"/>
                <a:gd name="T96" fmla="*/ 726780121 w 377"/>
                <a:gd name="T97" fmla="*/ 24579988 h 36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77"/>
                <a:gd name="T148" fmla="*/ 0 h 361"/>
                <a:gd name="T149" fmla="*/ 377 w 377"/>
                <a:gd name="T150" fmla="*/ 361 h 36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77" h="361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9" name="Freeform 31"/>
            <p:cNvSpPr/>
            <p:nvPr/>
          </p:nvSpPr>
          <p:spPr bwMode="auto">
            <a:xfrm>
              <a:off x="3800870" y="1816009"/>
              <a:ext cx="475109" cy="804256"/>
            </a:xfrm>
            <a:custGeom>
              <a:avLst/>
              <a:gdLst>
                <a:gd name="T0" fmla="*/ 757270320 w 249"/>
                <a:gd name="T1" fmla="*/ 1040628070 h 457"/>
                <a:gd name="T2" fmla="*/ 728145566 w 249"/>
                <a:gd name="T3" fmla="*/ 1164511652 h 457"/>
                <a:gd name="T4" fmla="*/ 640767487 w 249"/>
                <a:gd name="T5" fmla="*/ 1263619925 h 457"/>
                <a:gd name="T6" fmla="*/ 495137993 w 249"/>
                <a:gd name="T7" fmla="*/ 1238842857 h 457"/>
                <a:gd name="T8" fmla="*/ 291257082 w 249"/>
                <a:gd name="T9" fmla="*/ 1337951130 h 457"/>
                <a:gd name="T10" fmla="*/ 145629495 w 249"/>
                <a:gd name="T11" fmla="*/ 1412280575 h 457"/>
                <a:gd name="T12" fmla="*/ 29126662 w 249"/>
                <a:gd name="T13" fmla="*/ 1412280575 h 457"/>
                <a:gd name="T14" fmla="*/ 0 w 249"/>
                <a:gd name="T15" fmla="*/ 1387503507 h 457"/>
                <a:gd name="T16" fmla="*/ 58251416 w 249"/>
                <a:gd name="T17" fmla="*/ 1189288720 h 457"/>
                <a:gd name="T18" fmla="*/ 87378078 w 249"/>
                <a:gd name="T19" fmla="*/ 1139736344 h 457"/>
                <a:gd name="T20" fmla="*/ 29126662 w 249"/>
                <a:gd name="T21" fmla="*/ 1015851002 h 457"/>
                <a:gd name="T22" fmla="*/ 58251416 w 249"/>
                <a:gd name="T23" fmla="*/ 817636215 h 457"/>
                <a:gd name="T24" fmla="*/ 87378078 w 249"/>
                <a:gd name="T25" fmla="*/ 693752633 h 457"/>
                <a:gd name="T26" fmla="*/ 116502833 w 249"/>
                <a:gd name="T27" fmla="*/ 644198497 h 457"/>
                <a:gd name="T28" fmla="*/ 58251416 w 249"/>
                <a:gd name="T29" fmla="*/ 594644360 h 457"/>
                <a:gd name="T30" fmla="*/ 116502833 w 249"/>
                <a:gd name="T31" fmla="*/ 495537847 h 457"/>
                <a:gd name="T32" fmla="*/ 203880911 w 249"/>
                <a:gd name="T33" fmla="*/ 346875437 h 457"/>
                <a:gd name="T34" fmla="*/ 203880911 w 249"/>
                <a:gd name="T35" fmla="*/ 247768923 h 457"/>
                <a:gd name="T36" fmla="*/ 262132327 w 249"/>
                <a:gd name="T37" fmla="*/ 247768923 h 457"/>
                <a:gd name="T38" fmla="*/ 436886576 w 249"/>
                <a:gd name="T39" fmla="*/ 74331205 h 457"/>
                <a:gd name="T40" fmla="*/ 524264655 w 249"/>
                <a:gd name="T41" fmla="*/ 49554137 h 457"/>
                <a:gd name="T42" fmla="*/ 611642733 w 249"/>
                <a:gd name="T43" fmla="*/ 0 h 457"/>
                <a:gd name="T44" fmla="*/ 640767487 w 249"/>
                <a:gd name="T45" fmla="*/ 24777068 h 457"/>
                <a:gd name="T46" fmla="*/ 786396982 w 249"/>
                <a:gd name="T47" fmla="*/ 0 h 457"/>
                <a:gd name="T48" fmla="*/ 873773153 w 249"/>
                <a:gd name="T49" fmla="*/ 74331205 h 457"/>
                <a:gd name="T50" fmla="*/ 786396982 w 249"/>
                <a:gd name="T51" fmla="*/ 99108273 h 457"/>
                <a:gd name="T52" fmla="*/ 757270320 w 249"/>
                <a:gd name="T53" fmla="*/ 148660650 h 457"/>
                <a:gd name="T54" fmla="*/ 873773153 w 249"/>
                <a:gd name="T55" fmla="*/ 148660650 h 457"/>
                <a:gd name="T56" fmla="*/ 902899815 w 249"/>
                <a:gd name="T57" fmla="*/ 272545992 h 457"/>
                <a:gd name="T58" fmla="*/ 844648399 w 249"/>
                <a:gd name="T59" fmla="*/ 371652505 h 457"/>
                <a:gd name="T60" fmla="*/ 786396982 w 249"/>
                <a:gd name="T61" fmla="*/ 322098368 h 457"/>
                <a:gd name="T62" fmla="*/ 699018904 w 249"/>
                <a:gd name="T63" fmla="*/ 371652505 h 457"/>
                <a:gd name="T64" fmla="*/ 728145566 w 249"/>
                <a:gd name="T65" fmla="*/ 421206642 h 457"/>
                <a:gd name="T66" fmla="*/ 669894150 w 249"/>
                <a:gd name="T67" fmla="*/ 495537847 h 457"/>
                <a:gd name="T68" fmla="*/ 815521736 w 249"/>
                <a:gd name="T69" fmla="*/ 668975565 h 457"/>
                <a:gd name="T70" fmla="*/ 699018904 w 249"/>
                <a:gd name="T71" fmla="*/ 941519797 h 457"/>
                <a:gd name="T72" fmla="*/ 757270320 w 249"/>
                <a:gd name="T73" fmla="*/ 1040628070 h 4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49"/>
                <a:gd name="T112" fmla="*/ 0 h 457"/>
                <a:gd name="T113" fmla="*/ 249 w 249"/>
                <a:gd name="T114" fmla="*/ 457 h 4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49" h="457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0" name="Freeform 32"/>
            <p:cNvSpPr/>
            <p:nvPr/>
          </p:nvSpPr>
          <p:spPr bwMode="auto">
            <a:xfrm>
              <a:off x="3294888" y="1956625"/>
              <a:ext cx="614039" cy="1068341"/>
            </a:xfrm>
            <a:custGeom>
              <a:avLst/>
              <a:gdLst>
                <a:gd name="T0" fmla="*/ 1170932202 w 321"/>
                <a:gd name="T1" fmla="*/ 1477155981 h 609"/>
                <a:gd name="T2" fmla="*/ 1083113148 w 321"/>
                <a:gd name="T3" fmla="*/ 1526394397 h 609"/>
                <a:gd name="T4" fmla="*/ 1024565199 w 321"/>
                <a:gd name="T5" fmla="*/ 1501775189 h 609"/>
                <a:gd name="T6" fmla="*/ 819652159 w 321"/>
                <a:gd name="T7" fmla="*/ 1501775189 h 609"/>
                <a:gd name="T8" fmla="*/ 878200108 w 321"/>
                <a:gd name="T9" fmla="*/ 1600252020 h 609"/>
                <a:gd name="T10" fmla="*/ 819652159 w 321"/>
                <a:gd name="T11" fmla="*/ 1723349814 h 609"/>
                <a:gd name="T12" fmla="*/ 848925177 w 321"/>
                <a:gd name="T13" fmla="*/ 1871065061 h 609"/>
                <a:gd name="T14" fmla="*/ 731833105 w 321"/>
                <a:gd name="T15" fmla="*/ 1846445853 h 609"/>
                <a:gd name="T16" fmla="*/ 556193083 w 321"/>
                <a:gd name="T17" fmla="*/ 1747969022 h 609"/>
                <a:gd name="T18" fmla="*/ 351280043 w 321"/>
                <a:gd name="T19" fmla="*/ 1698730606 h 609"/>
                <a:gd name="T20" fmla="*/ 204913040 w 321"/>
                <a:gd name="T21" fmla="*/ 1600252020 h 609"/>
                <a:gd name="T22" fmla="*/ 58546036 w 321"/>
                <a:gd name="T23" fmla="*/ 1600252020 h 609"/>
                <a:gd name="T24" fmla="*/ 58546036 w 321"/>
                <a:gd name="T25" fmla="*/ 1575632812 h 609"/>
                <a:gd name="T26" fmla="*/ 0 w 321"/>
                <a:gd name="T27" fmla="*/ 1551013604 h 609"/>
                <a:gd name="T28" fmla="*/ 29273018 w 321"/>
                <a:gd name="T29" fmla="*/ 1526394397 h 609"/>
                <a:gd name="T30" fmla="*/ 29273018 w 321"/>
                <a:gd name="T31" fmla="*/ 1452536773 h 609"/>
                <a:gd name="T32" fmla="*/ 0 w 321"/>
                <a:gd name="T33" fmla="*/ 1427917565 h 609"/>
                <a:gd name="T34" fmla="*/ 58546036 w 321"/>
                <a:gd name="T35" fmla="*/ 1403298357 h 609"/>
                <a:gd name="T36" fmla="*/ 175640022 w 321"/>
                <a:gd name="T37" fmla="*/ 1403298357 h 609"/>
                <a:gd name="T38" fmla="*/ 175640022 w 321"/>
                <a:gd name="T39" fmla="*/ 1058629447 h 609"/>
                <a:gd name="T40" fmla="*/ 322007025 w 321"/>
                <a:gd name="T41" fmla="*/ 1058629447 h 609"/>
                <a:gd name="T42" fmla="*/ 322007025 w 321"/>
                <a:gd name="T43" fmla="*/ 1107867863 h 609"/>
                <a:gd name="T44" fmla="*/ 409826079 w 321"/>
                <a:gd name="T45" fmla="*/ 1107867863 h 609"/>
                <a:gd name="T46" fmla="*/ 409826079 w 321"/>
                <a:gd name="T47" fmla="*/ 1009389277 h 609"/>
                <a:gd name="T48" fmla="*/ 585466101 w 321"/>
                <a:gd name="T49" fmla="*/ 1009389277 h 609"/>
                <a:gd name="T50" fmla="*/ 614739119 w 321"/>
                <a:gd name="T51" fmla="*/ 861674030 h 609"/>
                <a:gd name="T52" fmla="*/ 614739119 w 321"/>
                <a:gd name="T53" fmla="*/ 763197198 h 609"/>
                <a:gd name="T54" fmla="*/ 526920065 w 321"/>
                <a:gd name="T55" fmla="*/ 713958783 h 609"/>
                <a:gd name="T56" fmla="*/ 409826079 w 321"/>
                <a:gd name="T57" fmla="*/ 640101159 h 609"/>
                <a:gd name="T58" fmla="*/ 351280043 w 321"/>
                <a:gd name="T59" fmla="*/ 566243535 h 609"/>
                <a:gd name="T60" fmla="*/ 380553061 w 321"/>
                <a:gd name="T61" fmla="*/ 443147496 h 609"/>
                <a:gd name="T62" fmla="*/ 439099098 w 321"/>
                <a:gd name="T63" fmla="*/ 393909080 h 609"/>
                <a:gd name="T64" fmla="*/ 526920065 w 321"/>
                <a:gd name="T65" fmla="*/ 443147496 h 609"/>
                <a:gd name="T66" fmla="*/ 644012137 w 321"/>
                <a:gd name="T67" fmla="*/ 443147496 h 609"/>
                <a:gd name="T68" fmla="*/ 673285155 w 321"/>
                <a:gd name="T69" fmla="*/ 369289872 h 609"/>
                <a:gd name="T70" fmla="*/ 731833105 w 321"/>
                <a:gd name="T71" fmla="*/ 369289872 h 609"/>
                <a:gd name="T72" fmla="*/ 702560086 w 321"/>
                <a:gd name="T73" fmla="*/ 270811287 h 609"/>
                <a:gd name="T74" fmla="*/ 907473126 w 321"/>
                <a:gd name="T75" fmla="*/ 98476831 h 609"/>
                <a:gd name="T76" fmla="*/ 907473126 w 321"/>
                <a:gd name="T77" fmla="*/ 49238416 h 609"/>
                <a:gd name="T78" fmla="*/ 1024565199 w 321"/>
                <a:gd name="T79" fmla="*/ 49238416 h 609"/>
                <a:gd name="T80" fmla="*/ 1053840130 w 321"/>
                <a:gd name="T81" fmla="*/ 73857624 h 609"/>
                <a:gd name="T82" fmla="*/ 1083113148 w 321"/>
                <a:gd name="T83" fmla="*/ 24619208 h 609"/>
                <a:gd name="T84" fmla="*/ 1112386166 w 321"/>
                <a:gd name="T85" fmla="*/ 0 h 609"/>
                <a:gd name="T86" fmla="*/ 1170932202 w 321"/>
                <a:gd name="T87" fmla="*/ 73857624 h 609"/>
                <a:gd name="T88" fmla="*/ 1170932202 w 321"/>
                <a:gd name="T89" fmla="*/ 98476831 h 609"/>
                <a:gd name="T90" fmla="*/ 1024565199 w 321"/>
                <a:gd name="T91" fmla="*/ 344668910 h 609"/>
                <a:gd name="T92" fmla="*/ 1083113148 w 321"/>
                <a:gd name="T93" fmla="*/ 393909080 h 609"/>
                <a:gd name="T94" fmla="*/ 1024565199 w 321"/>
                <a:gd name="T95" fmla="*/ 566243535 h 609"/>
                <a:gd name="T96" fmla="*/ 995292181 w 321"/>
                <a:gd name="T97" fmla="*/ 763197198 h 609"/>
                <a:gd name="T98" fmla="*/ 1053840130 w 321"/>
                <a:gd name="T99" fmla="*/ 886293238 h 609"/>
                <a:gd name="T100" fmla="*/ 966019162 w 321"/>
                <a:gd name="T101" fmla="*/ 1107867863 h 609"/>
                <a:gd name="T102" fmla="*/ 995292181 w 321"/>
                <a:gd name="T103" fmla="*/ 1157106278 h 609"/>
                <a:gd name="T104" fmla="*/ 1053840130 w 321"/>
                <a:gd name="T105" fmla="*/ 1329440734 h 609"/>
                <a:gd name="T106" fmla="*/ 1170932202 w 321"/>
                <a:gd name="T107" fmla="*/ 1477155981 h 6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21"/>
                <a:gd name="T163" fmla="*/ 0 h 609"/>
                <a:gd name="T164" fmla="*/ 321 w 321"/>
                <a:gd name="T165" fmla="*/ 609 h 60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21" h="609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1" name="Freeform 33"/>
            <p:cNvSpPr/>
            <p:nvPr/>
          </p:nvSpPr>
          <p:spPr bwMode="auto">
            <a:xfrm>
              <a:off x="3181685" y="1970344"/>
              <a:ext cx="334462" cy="550461"/>
            </a:xfrm>
            <a:custGeom>
              <a:avLst/>
              <a:gdLst>
                <a:gd name="T0" fmla="*/ 628433312 w 177"/>
                <a:gd name="T1" fmla="*/ 371146131 h 313"/>
                <a:gd name="T2" fmla="*/ 571304557 w 177"/>
                <a:gd name="T3" fmla="*/ 321660918 h 313"/>
                <a:gd name="T4" fmla="*/ 428477945 w 177"/>
                <a:gd name="T5" fmla="*/ 272173947 h 313"/>
                <a:gd name="T6" fmla="*/ 485608590 w 177"/>
                <a:gd name="T7" fmla="*/ 98972184 h 313"/>
                <a:gd name="T8" fmla="*/ 457043268 w 177"/>
                <a:gd name="T9" fmla="*/ 0 h 313"/>
                <a:gd name="T10" fmla="*/ 257086011 w 177"/>
                <a:gd name="T11" fmla="*/ 173201762 h 313"/>
                <a:gd name="T12" fmla="*/ 228520689 w 177"/>
                <a:gd name="T13" fmla="*/ 346403525 h 313"/>
                <a:gd name="T14" fmla="*/ 142826612 w 177"/>
                <a:gd name="T15" fmla="*/ 371146131 h 313"/>
                <a:gd name="T16" fmla="*/ 28565322 w 177"/>
                <a:gd name="T17" fmla="*/ 445375709 h 313"/>
                <a:gd name="T18" fmla="*/ 0 w 177"/>
                <a:gd name="T19" fmla="*/ 519605287 h 313"/>
                <a:gd name="T20" fmla="*/ 142826612 w 177"/>
                <a:gd name="T21" fmla="*/ 593834865 h 313"/>
                <a:gd name="T22" fmla="*/ 142826612 w 177"/>
                <a:gd name="T23" fmla="*/ 692807049 h 313"/>
                <a:gd name="T24" fmla="*/ 171391934 w 177"/>
                <a:gd name="T25" fmla="*/ 742294021 h 313"/>
                <a:gd name="T26" fmla="*/ 142826612 w 177"/>
                <a:gd name="T27" fmla="*/ 816523598 h 313"/>
                <a:gd name="T28" fmla="*/ 171391934 w 177"/>
                <a:gd name="T29" fmla="*/ 866008811 h 313"/>
                <a:gd name="T30" fmla="*/ 342781978 w 177"/>
                <a:gd name="T31" fmla="*/ 964980996 h 313"/>
                <a:gd name="T32" fmla="*/ 399912623 w 177"/>
                <a:gd name="T33" fmla="*/ 964980996 h 313"/>
                <a:gd name="T34" fmla="*/ 399912623 w 177"/>
                <a:gd name="T35" fmla="*/ 915495783 h 313"/>
                <a:gd name="T36" fmla="*/ 457043268 w 177"/>
                <a:gd name="T37" fmla="*/ 841266205 h 313"/>
                <a:gd name="T38" fmla="*/ 428477945 w 177"/>
                <a:gd name="T39" fmla="*/ 742294021 h 313"/>
                <a:gd name="T40" fmla="*/ 399912623 w 177"/>
                <a:gd name="T41" fmla="*/ 742294021 h 313"/>
                <a:gd name="T42" fmla="*/ 371347301 w 177"/>
                <a:gd name="T43" fmla="*/ 643321836 h 313"/>
                <a:gd name="T44" fmla="*/ 428477945 w 177"/>
                <a:gd name="T45" fmla="*/ 643321836 h 313"/>
                <a:gd name="T46" fmla="*/ 428477945 w 177"/>
                <a:gd name="T47" fmla="*/ 544347893 h 313"/>
                <a:gd name="T48" fmla="*/ 485608590 w 177"/>
                <a:gd name="T49" fmla="*/ 544347893 h 313"/>
                <a:gd name="T50" fmla="*/ 542739235 w 177"/>
                <a:gd name="T51" fmla="*/ 569092258 h 313"/>
                <a:gd name="T52" fmla="*/ 571304557 w 177"/>
                <a:gd name="T53" fmla="*/ 420633102 h 313"/>
                <a:gd name="T54" fmla="*/ 628433312 w 177"/>
                <a:gd name="T55" fmla="*/ 371146131 h 3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7"/>
                <a:gd name="T85" fmla="*/ 0 h 313"/>
                <a:gd name="T86" fmla="*/ 177 w 177"/>
                <a:gd name="T87" fmla="*/ 313 h 31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7" h="313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2" name="Freeform 34"/>
            <p:cNvSpPr/>
            <p:nvPr/>
          </p:nvSpPr>
          <p:spPr bwMode="auto">
            <a:xfrm>
              <a:off x="1982764" y="1421597"/>
              <a:ext cx="1634580" cy="1478186"/>
            </a:xfrm>
            <a:custGeom>
              <a:avLst/>
              <a:gdLst>
                <a:gd name="T0" fmla="*/ 2147483646 w 857"/>
                <a:gd name="T1" fmla="*/ 1482884206 h 841"/>
                <a:gd name="T2" fmla="*/ 2147483646 w 857"/>
                <a:gd name="T3" fmla="*/ 1655888213 h 841"/>
                <a:gd name="T4" fmla="*/ 2147483646 w 857"/>
                <a:gd name="T5" fmla="*/ 1754747394 h 841"/>
                <a:gd name="T6" fmla="*/ 2147483646 w 857"/>
                <a:gd name="T7" fmla="*/ 1927749643 h 841"/>
                <a:gd name="T8" fmla="*/ 2147483646 w 857"/>
                <a:gd name="T9" fmla="*/ 1853606576 h 841"/>
                <a:gd name="T10" fmla="*/ 2147483646 w 857"/>
                <a:gd name="T11" fmla="*/ 1705316925 h 841"/>
                <a:gd name="T12" fmla="*/ 2147483646 w 857"/>
                <a:gd name="T13" fmla="*/ 1606459501 h 841"/>
                <a:gd name="T14" fmla="*/ 2147483646 w 857"/>
                <a:gd name="T15" fmla="*/ 1507600320 h 841"/>
                <a:gd name="T16" fmla="*/ 2147483646 w 857"/>
                <a:gd name="T17" fmla="*/ 1581743387 h 841"/>
                <a:gd name="T18" fmla="*/ 2147483646 w 857"/>
                <a:gd name="T19" fmla="*/ 1705316925 h 841"/>
                <a:gd name="T20" fmla="*/ 2147483646 w 857"/>
                <a:gd name="T21" fmla="*/ 1952465757 h 841"/>
                <a:gd name="T22" fmla="*/ 2147483646 w 857"/>
                <a:gd name="T23" fmla="*/ 2051324938 h 841"/>
                <a:gd name="T24" fmla="*/ 2147483646 w 857"/>
                <a:gd name="T25" fmla="*/ 2001894469 h 841"/>
                <a:gd name="T26" fmla="*/ 2147483646 w 857"/>
                <a:gd name="T27" fmla="*/ 2147483646 h 841"/>
                <a:gd name="T28" fmla="*/ 2147483646 w 857"/>
                <a:gd name="T29" fmla="*/ 2147483646 h 841"/>
                <a:gd name="T30" fmla="*/ 2147483646 w 857"/>
                <a:gd name="T31" fmla="*/ 2147483646 h 841"/>
                <a:gd name="T32" fmla="*/ 2147483646 w 857"/>
                <a:gd name="T33" fmla="*/ 2147483646 h 841"/>
                <a:gd name="T34" fmla="*/ 2147483646 w 857"/>
                <a:gd name="T35" fmla="*/ 2147483646 h 841"/>
                <a:gd name="T36" fmla="*/ 2095430472 w 857"/>
                <a:gd name="T37" fmla="*/ 2147483646 h 841"/>
                <a:gd name="T38" fmla="*/ 1920810789 w 857"/>
                <a:gd name="T39" fmla="*/ 2147483646 h 841"/>
                <a:gd name="T40" fmla="*/ 1804398939 w 857"/>
                <a:gd name="T41" fmla="*/ 2147483646 h 841"/>
                <a:gd name="T42" fmla="*/ 1775295022 w 857"/>
                <a:gd name="T43" fmla="*/ 2147483646 h 841"/>
                <a:gd name="T44" fmla="*/ 1746191106 w 857"/>
                <a:gd name="T45" fmla="*/ 2147483646 h 841"/>
                <a:gd name="T46" fmla="*/ 1687985181 w 857"/>
                <a:gd name="T47" fmla="*/ 2147483646 h 841"/>
                <a:gd name="T48" fmla="*/ 1513365498 w 857"/>
                <a:gd name="T49" fmla="*/ 2147483646 h 841"/>
                <a:gd name="T50" fmla="*/ 1484263489 w 857"/>
                <a:gd name="T51" fmla="*/ 2125468006 h 841"/>
                <a:gd name="T52" fmla="*/ 1658883172 w 857"/>
                <a:gd name="T53" fmla="*/ 2147483646 h 841"/>
                <a:gd name="T54" fmla="*/ 1775295022 w 857"/>
                <a:gd name="T55" fmla="*/ 2076039294 h 841"/>
                <a:gd name="T56" fmla="*/ 1687985181 w 857"/>
                <a:gd name="T57" fmla="*/ 1977180113 h 841"/>
                <a:gd name="T58" fmla="*/ 1833500947 w 857"/>
                <a:gd name="T59" fmla="*/ 1853606576 h 841"/>
                <a:gd name="T60" fmla="*/ 1949914705 w 857"/>
                <a:gd name="T61" fmla="*/ 1754747394 h 841"/>
                <a:gd name="T62" fmla="*/ 1746191106 w 857"/>
                <a:gd name="T63" fmla="*/ 1260451487 h 841"/>
                <a:gd name="T64" fmla="*/ 1484263489 w 857"/>
                <a:gd name="T65" fmla="*/ 1112163594 h 841"/>
                <a:gd name="T66" fmla="*/ 1251437881 w 857"/>
                <a:gd name="T67" fmla="*/ 1038018768 h 841"/>
                <a:gd name="T68" fmla="*/ 1018612273 w 857"/>
                <a:gd name="T69" fmla="*/ 963875701 h 841"/>
                <a:gd name="T70" fmla="*/ 756682749 w 857"/>
                <a:gd name="T71" fmla="*/ 1038018768 h 841"/>
                <a:gd name="T72" fmla="*/ 174619683 w 857"/>
                <a:gd name="T73" fmla="*/ 741442982 h 841"/>
                <a:gd name="T74" fmla="*/ 29103916 w 857"/>
                <a:gd name="T75" fmla="*/ 494294149 h 841"/>
                <a:gd name="T76" fmla="*/ 174619683 w 857"/>
                <a:gd name="T77" fmla="*/ 469579793 h 841"/>
                <a:gd name="T78" fmla="*/ 407445291 w 857"/>
                <a:gd name="T79" fmla="*/ 296577544 h 841"/>
                <a:gd name="T80" fmla="*/ 494755132 w 857"/>
                <a:gd name="T81" fmla="*/ 197718363 h 841"/>
                <a:gd name="T82" fmla="*/ 785786665 w 857"/>
                <a:gd name="T83" fmla="*/ 98859181 h 841"/>
                <a:gd name="T84" fmla="*/ 843992590 w 857"/>
                <a:gd name="T85" fmla="*/ 0 h 841"/>
                <a:gd name="T86" fmla="*/ 1047716189 w 857"/>
                <a:gd name="T87" fmla="*/ 222432719 h 841"/>
                <a:gd name="T88" fmla="*/ 1076818198 w 857"/>
                <a:gd name="T89" fmla="*/ 395436726 h 841"/>
                <a:gd name="T90" fmla="*/ 1135024124 w 857"/>
                <a:gd name="T91" fmla="*/ 543724619 h 841"/>
                <a:gd name="T92" fmla="*/ 1222333965 w 857"/>
                <a:gd name="T93" fmla="*/ 593153331 h 841"/>
                <a:gd name="T94" fmla="*/ 1484263489 w 857"/>
                <a:gd name="T95" fmla="*/ 543724619 h 841"/>
                <a:gd name="T96" fmla="*/ 1484263489 w 857"/>
                <a:gd name="T97" fmla="*/ 667298156 h 841"/>
                <a:gd name="T98" fmla="*/ 1396953648 w 857"/>
                <a:gd name="T99" fmla="*/ 790871694 h 841"/>
                <a:gd name="T100" fmla="*/ 1571573331 w 857"/>
                <a:gd name="T101" fmla="*/ 1013304412 h 841"/>
                <a:gd name="T102" fmla="*/ 1804398939 w 857"/>
                <a:gd name="T103" fmla="*/ 1062734882 h 841"/>
                <a:gd name="T104" fmla="*/ 1920810789 w 857"/>
                <a:gd name="T105" fmla="*/ 988590056 h 841"/>
                <a:gd name="T106" fmla="*/ 2124534388 w 857"/>
                <a:gd name="T107" fmla="*/ 988590056 h 841"/>
                <a:gd name="T108" fmla="*/ 2147483646 w 857"/>
                <a:gd name="T109" fmla="*/ 1038018768 h 841"/>
                <a:gd name="T110" fmla="*/ 2095430472 w 857"/>
                <a:gd name="T111" fmla="*/ 1211022775 h 841"/>
                <a:gd name="T112" fmla="*/ 2147483646 w 857"/>
                <a:gd name="T113" fmla="*/ 1408741138 h 84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57"/>
                <a:gd name="T172" fmla="*/ 0 h 841"/>
                <a:gd name="T173" fmla="*/ 857 w 857"/>
                <a:gd name="T174" fmla="*/ 841 h 84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57" h="841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3" name="Freeform 35"/>
            <p:cNvSpPr/>
            <p:nvPr/>
          </p:nvSpPr>
          <p:spPr bwMode="auto">
            <a:xfrm>
              <a:off x="2502469" y="56590"/>
              <a:ext cx="2715151" cy="2182982"/>
            </a:xfrm>
            <a:custGeom>
              <a:avLst/>
              <a:gdLst>
                <a:gd name="T0" fmla="*/ 58087083 w 1425"/>
                <a:gd name="T1" fmla="*/ 2147483646 h 1241"/>
                <a:gd name="T2" fmla="*/ 232348332 w 1425"/>
                <a:gd name="T3" fmla="*/ 2147483646 h 1241"/>
                <a:gd name="T4" fmla="*/ 493738301 w 1425"/>
                <a:gd name="T5" fmla="*/ 2147483646 h 1241"/>
                <a:gd name="T6" fmla="*/ 406607676 w 1425"/>
                <a:gd name="T7" fmla="*/ 2147483646 h 1241"/>
                <a:gd name="T8" fmla="*/ 784173716 w 1425"/>
                <a:gd name="T9" fmla="*/ 2147483646 h 1241"/>
                <a:gd name="T10" fmla="*/ 929391424 w 1425"/>
                <a:gd name="T11" fmla="*/ 2147483646 h 1241"/>
                <a:gd name="T12" fmla="*/ 1277912017 w 1425"/>
                <a:gd name="T13" fmla="*/ 2147483646 h 1241"/>
                <a:gd name="T14" fmla="*/ 1190781392 w 1425"/>
                <a:gd name="T15" fmla="*/ 2147483646 h 1241"/>
                <a:gd name="T16" fmla="*/ 1539301985 w 1425"/>
                <a:gd name="T17" fmla="*/ 2147483646 h 1241"/>
                <a:gd name="T18" fmla="*/ 1800693859 w 1425"/>
                <a:gd name="T19" fmla="*/ 2147483646 h 1241"/>
                <a:gd name="T20" fmla="*/ 2033042192 w 1425"/>
                <a:gd name="T21" fmla="*/ 2147483646 h 1241"/>
                <a:gd name="T22" fmla="*/ 2147483646 w 1425"/>
                <a:gd name="T23" fmla="*/ 2147483646 h 1241"/>
                <a:gd name="T24" fmla="*/ 2147483646 w 1425"/>
                <a:gd name="T25" fmla="*/ 2147483646 h 1241"/>
                <a:gd name="T26" fmla="*/ 2147483646 w 1425"/>
                <a:gd name="T27" fmla="*/ 2147483646 h 1241"/>
                <a:gd name="T28" fmla="*/ 2147483646 w 1425"/>
                <a:gd name="T29" fmla="*/ 2147483646 h 1241"/>
                <a:gd name="T30" fmla="*/ 2147483646 w 1425"/>
                <a:gd name="T31" fmla="*/ 2147483646 h 1241"/>
                <a:gd name="T32" fmla="*/ 2147483646 w 1425"/>
                <a:gd name="T33" fmla="*/ 2147483646 h 1241"/>
                <a:gd name="T34" fmla="*/ 2147483646 w 1425"/>
                <a:gd name="T35" fmla="*/ 2147483646 h 1241"/>
                <a:gd name="T36" fmla="*/ 2147483646 w 1425"/>
                <a:gd name="T37" fmla="*/ 2147483646 h 1241"/>
                <a:gd name="T38" fmla="*/ 2147483646 w 1425"/>
                <a:gd name="T39" fmla="*/ 2147483646 h 1241"/>
                <a:gd name="T40" fmla="*/ 2147483646 w 1425"/>
                <a:gd name="T41" fmla="*/ 2147483646 h 1241"/>
                <a:gd name="T42" fmla="*/ 2147483646 w 1425"/>
                <a:gd name="T43" fmla="*/ 2147483646 h 1241"/>
                <a:gd name="T44" fmla="*/ 2147483646 w 1425"/>
                <a:gd name="T45" fmla="*/ 2147483646 h 1241"/>
                <a:gd name="T46" fmla="*/ 2147483646 w 1425"/>
                <a:gd name="T47" fmla="*/ 2147483646 h 1241"/>
                <a:gd name="T48" fmla="*/ 2147483646 w 1425"/>
                <a:gd name="T49" fmla="*/ 2147483646 h 1241"/>
                <a:gd name="T50" fmla="*/ 2147483646 w 1425"/>
                <a:gd name="T51" fmla="*/ 2147483646 h 1241"/>
                <a:gd name="T52" fmla="*/ 2147483646 w 1425"/>
                <a:gd name="T53" fmla="*/ 2079342247 h 1241"/>
                <a:gd name="T54" fmla="*/ 2147483646 w 1425"/>
                <a:gd name="T55" fmla="*/ 1732784619 h 1241"/>
                <a:gd name="T56" fmla="*/ 2147483646 w 1425"/>
                <a:gd name="T57" fmla="*/ 1732784619 h 1241"/>
                <a:gd name="T58" fmla="*/ 2147483646 w 1425"/>
                <a:gd name="T59" fmla="*/ 1460490597 h 1241"/>
                <a:gd name="T60" fmla="*/ 2147483646 w 1425"/>
                <a:gd name="T61" fmla="*/ 1336720267 h 1241"/>
                <a:gd name="T62" fmla="*/ 2147483646 w 1425"/>
                <a:gd name="T63" fmla="*/ 915900794 h 1241"/>
                <a:gd name="T64" fmla="*/ 2147483646 w 1425"/>
                <a:gd name="T65" fmla="*/ 396066111 h 1241"/>
                <a:gd name="T66" fmla="*/ 2147483646 w 1425"/>
                <a:gd name="T67" fmla="*/ 396066111 h 1241"/>
                <a:gd name="T68" fmla="*/ 2147483646 w 1425"/>
                <a:gd name="T69" fmla="*/ 222787298 h 1241"/>
                <a:gd name="T70" fmla="*/ 2147483646 w 1425"/>
                <a:gd name="T71" fmla="*/ 198032176 h 1241"/>
                <a:gd name="T72" fmla="*/ 2147483646 w 1425"/>
                <a:gd name="T73" fmla="*/ 0 h 1241"/>
                <a:gd name="T74" fmla="*/ 2147483646 w 1425"/>
                <a:gd name="T75" fmla="*/ 198032176 h 1241"/>
                <a:gd name="T76" fmla="*/ 2147483646 w 1425"/>
                <a:gd name="T77" fmla="*/ 519836441 h 1241"/>
                <a:gd name="T78" fmla="*/ 2147483646 w 1425"/>
                <a:gd name="T79" fmla="*/ 742621980 h 1241"/>
                <a:gd name="T80" fmla="*/ 2147483646 w 1425"/>
                <a:gd name="T81" fmla="*/ 866392310 h 1241"/>
                <a:gd name="T82" fmla="*/ 2147483646 w 1425"/>
                <a:gd name="T83" fmla="*/ 1336720267 h 1241"/>
                <a:gd name="T84" fmla="*/ 2147483646 w 1425"/>
                <a:gd name="T85" fmla="*/ 1287211783 h 1241"/>
                <a:gd name="T86" fmla="*/ 2147483646 w 1425"/>
                <a:gd name="T87" fmla="*/ 1386228751 h 1241"/>
                <a:gd name="T88" fmla="*/ 2147483646 w 1425"/>
                <a:gd name="T89" fmla="*/ 1559505806 h 1241"/>
                <a:gd name="T90" fmla="*/ 2147483646 w 1425"/>
                <a:gd name="T91" fmla="*/ 1658522773 h 1241"/>
                <a:gd name="T92" fmla="*/ 2147483646 w 1425"/>
                <a:gd name="T93" fmla="*/ 1831801587 h 1241"/>
                <a:gd name="T94" fmla="*/ 2147483646 w 1425"/>
                <a:gd name="T95" fmla="*/ 2054588885 h 1241"/>
                <a:gd name="T96" fmla="*/ 2147483646 w 1425"/>
                <a:gd name="T97" fmla="*/ 2005080401 h 1241"/>
                <a:gd name="T98" fmla="*/ 2147483646 w 1425"/>
                <a:gd name="T99" fmla="*/ 2147483646 h 1241"/>
                <a:gd name="T100" fmla="*/ 2147483646 w 1425"/>
                <a:gd name="T101" fmla="*/ 2147483646 h 1241"/>
                <a:gd name="T102" fmla="*/ 1655476152 w 1425"/>
                <a:gd name="T103" fmla="*/ 2147483646 h 1241"/>
                <a:gd name="T104" fmla="*/ 1277912017 w 1425"/>
                <a:gd name="T105" fmla="*/ 2147483646 h 1241"/>
                <a:gd name="T106" fmla="*/ 900345977 w 1425"/>
                <a:gd name="T107" fmla="*/ 2147483646 h 1241"/>
                <a:gd name="T108" fmla="*/ 348520593 w 1425"/>
                <a:gd name="T109" fmla="*/ 2147483646 h 124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25"/>
                <a:gd name="T166" fmla="*/ 0 h 1241"/>
                <a:gd name="T167" fmla="*/ 1425 w 1425"/>
                <a:gd name="T168" fmla="*/ 1241 h 124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25" h="1241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4" name="Freeform 36"/>
            <p:cNvSpPr>
              <a:spLocks noChangeArrowheads="1"/>
            </p:cNvSpPr>
            <p:nvPr/>
          </p:nvSpPr>
          <p:spPr bwMode="auto">
            <a:xfrm>
              <a:off x="0" y="423564"/>
              <a:ext cx="2427000" cy="1816008"/>
            </a:xfrm>
            <a:custGeom>
              <a:avLst/>
              <a:gdLst>
                <a:gd name="T0" fmla="*/ 2147483646 w 1273"/>
                <a:gd name="T1" fmla="*/ 1780153708 h 1033"/>
                <a:gd name="T2" fmla="*/ 2147483646 w 1273"/>
                <a:gd name="T3" fmla="*/ 1953222963 h 1033"/>
                <a:gd name="T4" fmla="*/ 2147483646 w 1273"/>
                <a:gd name="T5" fmla="*/ 1953222963 h 1033"/>
                <a:gd name="T6" fmla="*/ 2147483646 w 1273"/>
                <a:gd name="T7" fmla="*/ 2052120684 h 1033"/>
                <a:gd name="T8" fmla="*/ 2147483646 w 1273"/>
                <a:gd name="T9" fmla="*/ 2147483646 h 1033"/>
                <a:gd name="T10" fmla="*/ 2147483646 w 1273"/>
                <a:gd name="T11" fmla="*/ 2147483646 h 1033"/>
                <a:gd name="T12" fmla="*/ 2147483646 w 1273"/>
                <a:gd name="T13" fmla="*/ 2147483646 h 1033"/>
                <a:gd name="T14" fmla="*/ 2147483646 w 1273"/>
                <a:gd name="T15" fmla="*/ 2147483646 h 1033"/>
                <a:gd name="T16" fmla="*/ 2147483646 w 1273"/>
                <a:gd name="T17" fmla="*/ 2147483646 h 1033"/>
                <a:gd name="T18" fmla="*/ 2147483646 w 1273"/>
                <a:gd name="T19" fmla="*/ 2147483646 h 1033"/>
                <a:gd name="T20" fmla="*/ 2147483646 w 1273"/>
                <a:gd name="T21" fmla="*/ 2147483646 h 1033"/>
                <a:gd name="T22" fmla="*/ 2147483646 w 1273"/>
                <a:gd name="T23" fmla="*/ 2147483646 h 1033"/>
                <a:gd name="T24" fmla="*/ 2147483646 w 1273"/>
                <a:gd name="T25" fmla="*/ 2147483646 h 1033"/>
                <a:gd name="T26" fmla="*/ 2147483646 w 1273"/>
                <a:gd name="T27" fmla="*/ 2147483646 h 1033"/>
                <a:gd name="T28" fmla="*/ 2147483646 w 1273"/>
                <a:gd name="T29" fmla="*/ 2147483646 h 1033"/>
                <a:gd name="T30" fmla="*/ 1861026650 w 1273"/>
                <a:gd name="T31" fmla="*/ 2147483646 h 1033"/>
                <a:gd name="T32" fmla="*/ 1570242309 w 1273"/>
                <a:gd name="T33" fmla="*/ 2147483646 h 1033"/>
                <a:gd name="T34" fmla="*/ 1337612548 w 1273"/>
                <a:gd name="T35" fmla="*/ 2147483646 h 1033"/>
                <a:gd name="T36" fmla="*/ 988669812 w 1273"/>
                <a:gd name="T37" fmla="*/ 2147483646 h 1033"/>
                <a:gd name="T38" fmla="*/ 785120201 w 1273"/>
                <a:gd name="T39" fmla="*/ 2147483646 h 1033"/>
                <a:gd name="T40" fmla="*/ 552492346 w 1273"/>
                <a:gd name="T41" fmla="*/ 2147483646 h 1033"/>
                <a:gd name="T42" fmla="*/ 378020979 w 1273"/>
                <a:gd name="T43" fmla="*/ 2147483646 h 1033"/>
                <a:gd name="T44" fmla="*/ 203549611 w 1273"/>
                <a:gd name="T45" fmla="*/ 2147483646 h 1033"/>
                <a:gd name="T46" fmla="*/ 232627855 w 1273"/>
                <a:gd name="T47" fmla="*/ 2147483646 h 1033"/>
                <a:gd name="T48" fmla="*/ 145393124 w 1273"/>
                <a:gd name="T49" fmla="*/ 2147483646 h 1033"/>
                <a:gd name="T50" fmla="*/ 0 w 1273"/>
                <a:gd name="T51" fmla="*/ 2126293975 h 1033"/>
                <a:gd name="T52" fmla="*/ 116314881 w 1273"/>
                <a:gd name="T53" fmla="*/ 2126293975 h 1033"/>
                <a:gd name="T54" fmla="*/ 116314881 w 1273"/>
                <a:gd name="T55" fmla="*/ 1903774102 h 1033"/>
                <a:gd name="T56" fmla="*/ 87234731 w 1273"/>
                <a:gd name="T57" fmla="*/ 1755429278 h 1033"/>
                <a:gd name="T58" fmla="*/ 0 w 1273"/>
                <a:gd name="T59" fmla="*/ 1607082696 h 1033"/>
                <a:gd name="T60" fmla="*/ 319864492 w 1273"/>
                <a:gd name="T61" fmla="*/ 1434011684 h 1033"/>
                <a:gd name="T62" fmla="*/ 494335859 w 1273"/>
                <a:gd name="T63" fmla="*/ 1409287254 h 1033"/>
                <a:gd name="T64" fmla="*/ 552492346 w 1273"/>
                <a:gd name="T65" fmla="*/ 1483460545 h 1033"/>
                <a:gd name="T66" fmla="*/ 726963714 w 1273"/>
                <a:gd name="T67" fmla="*/ 1483460545 h 1033"/>
                <a:gd name="T68" fmla="*/ 1104984693 w 1273"/>
                <a:gd name="T69" fmla="*/ 1409287254 h 1033"/>
                <a:gd name="T70" fmla="*/ 1512083915 w 1273"/>
                <a:gd name="T71" fmla="*/ 1310389533 h 1033"/>
                <a:gd name="T72" fmla="*/ 1541162159 w 1273"/>
                <a:gd name="T73" fmla="*/ 1162044709 h 1033"/>
                <a:gd name="T74" fmla="*/ 1715633526 w 1273"/>
                <a:gd name="T75" fmla="*/ 717006721 h 1033"/>
                <a:gd name="T76" fmla="*/ 1657477039 w 1273"/>
                <a:gd name="T77" fmla="*/ 618109000 h 1033"/>
                <a:gd name="T78" fmla="*/ 2147483646 w 1273"/>
                <a:gd name="T79" fmla="*/ 692282291 h 1033"/>
                <a:gd name="T80" fmla="*/ 2147483646 w 1273"/>
                <a:gd name="T81" fmla="*/ 296691406 h 1033"/>
                <a:gd name="T82" fmla="*/ 2147483646 w 1273"/>
                <a:gd name="T83" fmla="*/ 395589127 h 1033"/>
                <a:gd name="T84" fmla="*/ 2147483646 w 1273"/>
                <a:gd name="T85" fmla="*/ 247244303 h 1033"/>
                <a:gd name="T86" fmla="*/ 2147483646 w 1273"/>
                <a:gd name="T87" fmla="*/ 123622152 h 1033"/>
                <a:gd name="T88" fmla="*/ 2147483646 w 1273"/>
                <a:gd name="T89" fmla="*/ 0 h 1033"/>
                <a:gd name="T90" fmla="*/ 2147483646 w 1273"/>
                <a:gd name="T91" fmla="*/ 49448861 h 1033"/>
                <a:gd name="T92" fmla="*/ 2147483646 w 1273"/>
                <a:gd name="T93" fmla="*/ 148346582 h 1033"/>
                <a:gd name="T94" fmla="*/ 2147483646 w 1273"/>
                <a:gd name="T95" fmla="*/ 346140266 h 1033"/>
                <a:gd name="T96" fmla="*/ 2147483646 w 1273"/>
                <a:gd name="T97" fmla="*/ 445037988 h 1033"/>
                <a:gd name="T98" fmla="*/ 2147483646 w 1273"/>
                <a:gd name="T99" fmla="*/ 766453824 h 1033"/>
                <a:gd name="T100" fmla="*/ 2147483646 w 1273"/>
                <a:gd name="T101" fmla="*/ 1038422557 h 1033"/>
                <a:gd name="T102" fmla="*/ 2147483646 w 1273"/>
                <a:gd name="T103" fmla="*/ 1137320278 h 1033"/>
                <a:gd name="T104" fmla="*/ 2147483646 w 1273"/>
                <a:gd name="T105" fmla="*/ 1359838393 h 1033"/>
                <a:gd name="T106" fmla="*/ 2147483646 w 1273"/>
                <a:gd name="T107" fmla="*/ 1483460545 h 1033"/>
                <a:gd name="T108" fmla="*/ 2147483646 w 1273"/>
                <a:gd name="T109" fmla="*/ 1755429278 h 103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73"/>
                <a:gd name="T166" fmla="*/ 0 h 1033"/>
                <a:gd name="T167" fmla="*/ 1273 w 1273"/>
                <a:gd name="T168" fmla="*/ 1033 h 103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73" h="103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solidFill>
              <a:srgbClr val="FF4646"/>
            </a:solidFill>
            <a:ln w="127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5" name="Freeform 37"/>
            <p:cNvSpPr>
              <a:spLocks noChangeArrowheads="1"/>
            </p:cNvSpPr>
            <p:nvPr/>
          </p:nvSpPr>
          <p:spPr bwMode="auto">
            <a:xfrm>
              <a:off x="5051247" y="3757201"/>
              <a:ext cx="243558" cy="454430"/>
            </a:xfrm>
            <a:custGeom>
              <a:avLst/>
              <a:gdLst>
                <a:gd name="T0" fmla="*/ 85553052 w 129"/>
                <a:gd name="T1" fmla="*/ 725363995 h 257"/>
                <a:gd name="T2" fmla="*/ 114070106 w 129"/>
                <a:gd name="T3" fmla="*/ 775388428 h 257"/>
                <a:gd name="T4" fmla="*/ 199625046 w 129"/>
                <a:gd name="T5" fmla="*/ 800401528 h 257"/>
                <a:gd name="T6" fmla="*/ 228142100 w 129"/>
                <a:gd name="T7" fmla="*/ 700350895 h 257"/>
                <a:gd name="T8" fmla="*/ 370731149 w 129"/>
                <a:gd name="T9" fmla="*/ 575288930 h 257"/>
                <a:gd name="T10" fmla="*/ 370731149 w 129"/>
                <a:gd name="T11" fmla="*/ 400200764 h 257"/>
                <a:gd name="T12" fmla="*/ 427767146 w 129"/>
                <a:gd name="T13" fmla="*/ 300150131 h 257"/>
                <a:gd name="T14" fmla="*/ 456284200 w 129"/>
                <a:gd name="T15" fmla="*/ 225112598 h 257"/>
                <a:gd name="T16" fmla="*/ 399248203 w 129"/>
                <a:gd name="T17" fmla="*/ 175088166 h 257"/>
                <a:gd name="T18" fmla="*/ 370731149 w 129"/>
                <a:gd name="T19" fmla="*/ 0 h 257"/>
                <a:gd name="T20" fmla="*/ 228142100 w 129"/>
                <a:gd name="T21" fmla="*/ 75037533 h 257"/>
                <a:gd name="T22" fmla="*/ 171106103 w 129"/>
                <a:gd name="T23" fmla="*/ 75037533 h 257"/>
                <a:gd name="T24" fmla="*/ 199625046 w 129"/>
                <a:gd name="T25" fmla="*/ 125061965 h 257"/>
                <a:gd name="T26" fmla="*/ 85553052 w 129"/>
                <a:gd name="T27" fmla="*/ 225112598 h 257"/>
                <a:gd name="T28" fmla="*/ 85553052 w 129"/>
                <a:gd name="T29" fmla="*/ 350174563 h 257"/>
                <a:gd name="T30" fmla="*/ 0 w 129"/>
                <a:gd name="T31" fmla="*/ 425213864 h 257"/>
                <a:gd name="T32" fmla="*/ 28517055 w 129"/>
                <a:gd name="T33" fmla="*/ 525262729 h 257"/>
                <a:gd name="T34" fmla="*/ 57035997 w 129"/>
                <a:gd name="T35" fmla="*/ 700350895 h 257"/>
                <a:gd name="T36" fmla="*/ 85553052 w 129"/>
                <a:gd name="T37" fmla="*/ 725363995 h 2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9"/>
                <a:gd name="T58" fmla="*/ 0 h 257"/>
                <a:gd name="T59" fmla="*/ 129 w 129"/>
                <a:gd name="T60" fmla="*/ 257 h 2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9" h="257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solidFill>
              <a:srgbClr val="FF4646"/>
            </a:solidFill>
            <a:ln w="25400" cap="rnd" cmpd="sng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50" name="Text Box 49"/>
          <p:cNvSpPr txBox="1">
            <a:spLocks noChangeArrowheads="1"/>
          </p:cNvSpPr>
          <p:nvPr/>
        </p:nvSpPr>
        <p:spPr bwMode="auto">
          <a:xfrm>
            <a:off x="9693275" y="4597400"/>
            <a:ext cx="1152525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0000" b="1">
                <a:solidFill>
                  <a:srgbClr val="FF4646"/>
                </a:solidFill>
                <a:latin typeface="Arial Black" panose="020B0A04020102020204" pitchFamily="34" charset="0"/>
              </a:rPr>
              <a:t>$</a:t>
            </a:r>
          </a:p>
        </p:txBody>
      </p:sp>
      <p:grpSp>
        <p:nvGrpSpPr>
          <p:cNvPr id="6151" name="Group 50"/>
          <p:cNvGrpSpPr/>
          <p:nvPr/>
        </p:nvGrpSpPr>
        <p:grpSpPr bwMode="auto">
          <a:xfrm>
            <a:off x="920750" y="2663825"/>
            <a:ext cx="1897063" cy="1530350"/>
            <a:chOff x="0" y="0"/>
            <a:chExt cx="2988" cy="2408"/>
          </a:xfrm>
        </p:grpSpPr>
        <p:grpSp>
          <p:nvGrpSpPr>
            <p:cNvPr id="6178" name="Group 51"/>
            <p:cNvGrpSpPr/>
            <p:nvPr/>
          </p:nvGrpSpPr>
          <p:grpSpPr bwMode="auto">
            <a:xfrm>
              <a:off x="0" y="0"/>
              <a:ext cx="2988" cy="2408"/>
              <a:chOff x="0" y="0"/>
              <a:chExt cx="2988" cy="2408"/>
            </a:xfrm>
          </p:grpSpPr>
          <p:grpSp>
            <p:nvGrpSpPr>
              <p:cNvPr id="6180" name="Group 52"/>
              <p:cNvGrpSpPr/>
              <p:nvPr/>
            </p:nvGrpSpPr>
            <p:grpSpPr bwMode="auto">
              <a:xfrm>
                <a:off x="0" y="0"/>
                <a:ext cx="2988" cy="1927"/>
                <a:chOff x="0" y="0"/>
                <a:chExt cx="2988" cy="1927"/>
              </a:xfrm>
            </p:grpSpPr>
            <p:sp>
              <p:nvSpPr>
                <p:cNvPr id="6182" name="AutoShape 53"/>
                <p:cNvSpPr>
                  <a:spLocks noChangeArrowheads="1"/>
                </p:cNvSpPr>
                <p:nvPr/>
              </p:nvSpPr>
              <p:spPr bwMode="auto">
                <a:xfrm>
                  <a:off x="40" y="0"/>
                  <a:ext cx="2948" cy="1360"/>
                </a:xfrm>
                <a:prstGeom prst="flowChartAlternateProcess">
                  <a:avLst/>
                </a:prstGeom>
                <a:noFill/>
                <a:ln w="28575">
                  <a:solidFill>
                    <a:srgbClr val="FF4646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/>
                </a:p>
              </p:txBody>
            </p:sp>
            <p:sp>
              <p:nvSpPr>
                <p:cNvPr id="6183" name="AutoShape 54"/>
                <p:cNvSpPr>
                  <a:spLocks noChangeArrowheads="1"/>
                </p:cNvSpPr>
                <p:nvPr/>
              </p:nvSpPr>
              <p:spPr bwMode="auto">
                <a:xfrm>
                  <a:off x="0" y="1455"/>
                  <a:ext cx="2948" cy="472"/>
                </a:xfrm>
                <a:prstGeom prst="flowChartAlternateProcess">
                  <a:avLst/>
                </a:prstGeom>
                <a:solidFill>
                  <a:srgbClr val="FF464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800" b="1">
                      <a:solidFill>
                        <a:schemeClr val="bg1"/>
                      </a:solidFill>
                      <a:ea typeface="微软雅黑" panose="020B0503020204020204" pitchFamily="34" charset="-122"/>
                    </a:rPr>
                    <a:t>活动时间</a:t>
                  </a:r>
                </a:p>
              </p:txBody>
            </p:sp>
          </p:grpSp>
          <p:sp>
            <p:nvSpPr>
              <p:cNvPr id="6181" name="AutoShape 55"/>
              <p:cNvSpPr>
                <a:spLocks noChangeArrowheads="1"/>
              </p:cNvSpPr>
              <p:nvPr/>
            </p:nvSpPr>
            <p:spPr bwMode="auto">
              <a:xfrm flipV="1">
                <a:off x="1061" y="1926"/>
                <a:ext cx="680" cy="482"/>
              </a:xfrm>
              <a:prstGeom prst="triangle">
                <a:avLst>
                  <a:gd name="adj" fmla="val 50000"/>
                </a:avLst>
              </a:pr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</p:grpSp>
        <p:sp>
          <p:nvSpPr>
            <p:cNvPr id="6179" name="Text Box 56"/>
            <p:cNvSpPr txBox="1">
              <a:spLocks noChangeArrowheads="1"/>
            </p:cNvSpPr>
            <p:nvPr/>
          </p:nvSpPr>
          <p:spPr bwMode="auto">
            <a:xfrm>
              <a:off x="222" y="507"/>
              <a:ext cx="2539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2"/>
                  </a:solidFill>
                  <a:ea typeface="微软雅黑" panose="020B0503020204020204" pitchFamily="34" charset="-122"/>
                </a:rPr>
                <a:t>插入文本</a:t>
              </a:r>
            </a:p>
          </p:txBody>
        </p:sp>
      </p:grpSp>
      <p:grpSp>
        <p:nvGrpSpPr>
          <p:cNvPr id="6152" name="Group 57"/>
          <p:cNvGrpSpPr/>
          <p:nvPr/>
        </p:nvGrpSpPr>
        <p:grpSpPr bwMode="auto">
          <a:xfrm>
            <a:off x="3736975" y="2663825"/>
            <a:ext cx="1898650" cy="1530350"/>
            <a:chOff x="0" y="0"/>
            <a:chExt cx="2988" cy="2408"/>
          </a:xfrm>
        </p:grpSpPr>
        <p:grpSp>
          <p:nvGrpSpPr>
            <p:cNvPr id="6172" name="Group 58"/>
            <p:cNvGrpSpPr/>
            <p:nvPr/>
          </p:nvGrpSpPr>
          <p:grpSpPr bwMode="auto">
            <a:xfrm>
              <a:off x="0" y="0"/>
              <a:ext cx="2988" cy="2408"/>
              <a:chOff x="0" y="0"/>
              <a:chExt cx="2988" cy="2408"/>
            </a:xfrm>
          </p:grpSpPr>
          <p:grpSp>
            <p:nvGrpSpPr>
              <p:cNvPr id="6174" name="Group 59"/>
              <p:cNvGrpSpPr/>
              <p:nvPr/>
            </p:nvGrpSpPr>
            <p:grpSpPr bwMode="auto">
              <a:xfrm>
                <a:off x="0" y="0"/>
                <a:ext cx="2988" cy="1927"/>
                <a:chOff x="0" y="0"/>
                <a:chExt cx="2988" cy="1927"/>
              </a:xfrm>
            </p:grpSpPr>
            <p:sp>
              <p:nvSpPr>
                <p:cNvPr id="6176" name="AutoShape 60"/>
                <p:cNvSpPr>
                  <a:spLocks noChangeArrowheads="1"/>
                </p:cNvSpPr>
                <p:nvPr/>
              </p:nvSpPr>
              <p:spPr bwMode="auto">
                <a:xfrm>
                  <a:off x="40" y="0"/>
                  <a:ext cx="2948" cy="1360"/>
                </a:xfrm>
                <a:prstGeom prst="flowChartAlternateProcess">
                  <a:avLst/>
                </a:prstGeom>
                <a:noFill/>
                <a:ln w="28575">
                  <a:solidFill>
                    <a:srgbClr val="FF4646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/>
                </a:p>
              </p:txBody>
            </p:sp>
            <p:sp>
              <p:nvSpPr>
                <p:cNvPr id="6177" name="AutoShape 61"/>
                <p:cNvSpPr>
                  <a:spLocks noChangeArrowheads="1"/>
                </p:cNvSpPr>
                <p:nvPr/>
              </p:nvSpPr>
              <p:spPr bwMode="auto">
                <a:xfrm>
                  <a:off x="0" y="1455"/>
                  <a:ext cx="2948" cy="472"/>
                </a:xfrm>
                <a:prstGeom prst="flowChartAlternateProcess">
                  <a:avLst/>
                </a:prstGeom>
                <a:solidFill>
                  <a:srgbClr val="FF464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800" b="1">
                      <a:solidFill>
                        <a:schemeClr val="bg1"/>
                      </a:solidFill>
                      <a:ea typeface="微软雅黑" panose="020B0503020204020204" pitchFamily="34" charset="-122"/>
                    </a:rPr>
                    <a:t>活动时间</a:t>
                  </a:r>
                </a:p>
              </p:txBody>
            </p:sp>
          </p:grpSp>
          <p:sp>
            <p:nvSpPr>
              <p:cNvPr id="6175" name="AutoShape 62"/>
              <p:cNvSpPr>
                <a:spLocks noChangeArrowheads="1"/>
              </p:cNvSpPr>
              <p:nvPr/>
            </p:nvSpPr>
            <p:spPr bwMode="auto">
              <a:xfrm flipV="1">
                <a:off x="1061" y="1926"/>
                <a:ext cx="680" cy="482"/>
              </a:xfrm>
              <a:prstGeom prst="triangle">
                <a:avLst>
                  <a:gd name="adj" fmla="val 50000"/>
                </a:avLst>
              </a:pr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</p:grpSp>
        <p:sp>
          <p:nvSpPr>
            <p:cNvPr id="6173" name="Text Box 63"/>
            <p:cNvSpPr txBox="1">
              <a:spLocks noChangeArrowheads="1"/>
            </p:cNvSpPr>
            <p:nvPr/>
          </p:nvSpPr>
          <p:spPr bwMode="auto">
            <a:xfrm>
              <a:off x="222" y="507"/>
              <a:ext cx="2539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2"/>
                  </a:solidFill>
                  <a:ea typeface="微软雅黑" panose="020B0503020204020204" pitchFamily="34" charset="-122"/>
                </a:rPr>
                <a:t>插入文本</a:t>
              </a:r>
            </a:p>
          </p:txBody>
        </p:sp>
      </p:grpSp>
      <p:grpSp>
        <p:nvGrpSpPr>
          <p:cNvPr id="6153" name="Group 64"/>
          <p:cNvGrpSpPr/>
          <p:nvPr/>
        </p:nvGrpSpPr>
        <p:grpSpPr bwMode="auto">
          <a:xfrm>
            <a:off x="6554788" y="2663825"/>
            <a:ext cx="1897062" cy="1530350"/>
            <a:chOff x="0" y="0"/>
            <a:chExt cx="2988" cy="2408"/>
          </a:xfrm>
        </p:grpSpPr>
        <p:grpSp>
          <p:nvGrpSpPr>
            <p:cNvPr id="6166" name="Group 65"/>
            <p:cNvGrpSpPr/>
            <p:nvPr/>
          </p:nvGrpSpPr>
          <p:grpSpPr bwMode="auto">
            <a:xfrm>
              <a:off x="0" y="0"/>
              <a:ext cx="2988" cy="2408"/>
              <a:chOff x="0" y="0"/>
              <a:chExt cx="2988" cy="2408"/>
            </a:xfrm>
          </p:grpSpPr>
          <p:grpSp>
            <p:nvGrpSpPr>
              <p:cNvPr id="6168" name="Group 66"/>
              <p:cNvGrpSpPr/>
              <p:nvPr/>
            </p:nvGrpSpPr>
            <p:grpSpPr bwMode="auto">
              <a:xfrm>
                <a:off x="0" y="0"/>
                <a:ext cx="2988" cy="1927"/>
                <a:chOff x="0" y="0"/>
                <a:chExt cx="2988" cy="1927"/>
              </a:xfrm>
            </p:grpSpPr>
            <p:sp>
              <p:nvSpPr>
                <p:cNvPr id="6170" name="AutoShape 67"/>
                <p:cNvSpPr>
                  <a:spLocks noChangeArrowheads="1"/>
                </p:cNvSpPr>
                <p:nvPr/>
              </p:nvSpPr>
              <p:spPr bwMode="auto">
                <a:xfrm>
                  <a:off x="40" y="0"/>
                  <a:ext cx="2948" cy="1360"/>
                </a:xfrm>
                <a:prstGeom prst="flowChartAlternateProcess">
                  <a:avLst/>
                </a:prstGeom>
                <a:noFill/>
                <a:ln w="28575">
                  <a:solidFill>
                    <a:srgbClr val="FF4646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/>
                </a:p>
              </p:txBody>
            </p:sp>
            <p:sp>
              <p:nvSpPr>
                <p:cNvPr id="6171" name="AutoShape 68"/>
                <p:cNvSpPr>
                  <a:spLocks noChangeArrowheads="1"/>
                </p:cNvSpPr>
                <p:nvPr/>
              </p:nvSpPr>
              <p:spPr bwMode="auto">
                <a:xfrm>
                  <a:off x="0" y="1455"/>
                  <a:ext cx="2948" cy="472"/>
                </a:xfrm>
                <a:prstGeom prst="flowChartAlternateProcess">
                  <a:avLst/>
                </a:prstGeom>
                <a:solidFill>
                  <a:srgbClr val="FF464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800" b="1">
                      <a:solidFill>
                        <a:schemeClr val="bg1"/>
                      </a:solidFill>
                      <a:ea typeface="微软雅黑" panose="020B0503020204020204" pitchFamily="34" charset="-122"/>
                    </a:rPr>
                    <a:t>活动时间</a:t>
                  </a:r>
                </a:p>
              </p:txBody>
            </p:sp>
          </p:grpSp>
          <p:sp>
            <p:nvSpPr>
              <p:cNvPr id="6169" name="AutoShape 69"/>
              <p:cNvSpPr>
                <a:spLocks noChangeArrowheads="1"/>
              </p:cNvSpPr>
              <p:nvPr/>
            </p:nvSpPr>
            <p:spPr bwMode="auto">
              <a:xfrm flipV="1">
                <a:off x="1061" y="1926"/>
                <a:ext cx="680" cy="482"/>
              </a:xfrm>
              <a:prstGeom prst="triangle">
                <a:avLst>
                  <a:gd name="adj" fmla="val 50000"/>
                </a:avLst>
              </a:pr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</p:grpSp>
        <p:sp>
          <p:nvSpPr>
            <p:cNvPr id="6167" name="Text Box 70"/>
            <p:cNvSpPr txBox="1">
              <a:spLocks noChangeArrowheads="1"/>
            </p:cNvSpPr>
            <p:nvPr/>
          </p:nvSpPr>
          <p:spPr bwMode="auto">
            <a:xfrm>
              <a:off x="222" y="507"/>
              <a:ext cx="2539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2"/>
                  </a:solidFill>
                  <a:ea typeface="微软雅黑" panose="020B0503020204020204" pitchFamily="34" charset="-122"/>
                </a:rPr>
                <a:t>插入文本</a:t>
              </a:r>
            </a:p>
          </p:txBody>
        </p:sp>
      </p:grpSp>
      <p:grpSp>
        <p:nvGrpSpPr>
          <p:cNvPr id="6154" name="Group 71"/>
          <p:cNvGrpSpPr/>
          <p:nvPr/>
        </p:nvGrpSpPr>
        <p:grpSpPr bwMode="auto">
          <a:xfrm>
            <a:off x="9372600" y="2663825"/>
            <a:ext cx="1897063" cy="1530350"/>
            <a:chOff x="0" y="0"/>
            <a:chExt cx="2988" cy="2408"/>
          </a:xfrm>
        </p:grpSpPr>
        <p:grpSp>
          <p:nvGrpSpPr>
            <p:cNvPr id="6160" name="Group 72"/>
            <p:cNvGrpSpPr/>
            <p:nvPr/>
          </p:nvGrpSpPr>
          <p:grpSpPr bwMode="auto">
            <a:xfrm>
              <a:off x="0" y="0"/>
              <a:ext cx="2988" cy="2408"/>
              <a:chOff x="0" y="0"/>
              <a:chExt cx="2988" cy="2408"/>
            </a:xfrm>
          </p:grpSpPr>
          <p:grpSp>
            <p:nvGrpSpPr>
              <p:cNvPr id="6162" name="Group 73"/>
              <p:cNvGrpSpPr/>
              <p:nvPr/>
            </p:nvGrpSpPr>
            <p:grpSpPr bwMode="auto">
              <a:xfrm>
                <a:off x="0" y="0"/>
                <a:ext cx="2988" cy="1927"/>
                <a:chOff x="0" y="0"/>
                <a:chExt cx="2988" cy="1927"/>
              </a:xfrm>
            </p:grpSpPr>
            <p:sp>
              <p:nvSpPr>
                <p:cNvPr id="6164" name="AutoShape 74"/>
                <p:cNvSpPr>
                  <a:spLocks noChangeArrowheads="1"/>
                </p:cNvSpPr>
                <p:nvPr/>
              </p:nvSpPr>
              <p:spPr bwMode="auto">
                <a:xfrm>
                  <a:off x="40" y="0"/>
                  <a:ext cx="2948" cy="1360"/>
                </a:xfrm>
                <a:prstGeom prst="flowChartAlternateProcess">
                  <a:avLst/>
                </a:prstGeom>
                <a:noFill/>
                <a:ln w="28575">
                  <a:solidFill>
                    <a:srgbClr val="FF4646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/>
                </a:p>
              </p:txBody>
            </p:sp>
            <p:sp>
              <p:nvSpPr>
                <p:cNvPr id="6165" name="AutoShape 75"/>
                <p:cNvSpPr>
                  <a:spLocks noChangeArrowheads="1"/>
                </p:cNvSpPr>
                <p:nvPr/>
              </p:nvSpPr>
              <p:spPr bwMode="auto">
                <a:xfrm>
                  <a:off x="0" y="1455"/>
                  <a:ext cx="2948" cy="472"/>
                </a:xfrm>
                <a:prstGeom prst="flowChartAlternateProcess">
                  <a:avLst/>
                </a:prstGeom>
                <a:solidFill>
                  <a:srgbClr val="FF464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800" b="1">
                      <a:solidFill>
                        <a:schemeClr val="bg1"/>
                      </a:solidFill>
                      <a:ea typeface="微软雅黑" panose="020B0503020204020204" pitchFamily="34" charset="-122"/>
                    </a:rPr>
                    <a:t>活动时间</a:t>
                  </a:r>
                </a:p>
              </p:txBody>
            </p:sp>
          </p:grpSp>
          <p:sp>
            <p:nvSpPr>
              <p:cNvPr id="6163" name="AutoShape 76"/>
              <p:cNvSpPr>
                <a:spLocks noChangeArrowheads="1"/>
              </p:cNvSpPr>
              <p:nvPr/>
            </p:nvSpPr>
            <p:spPr bwMode="auto">
              <a:xfrm flipV="1">
                <a:off x="1061" y="1926"/>
                <a:ext cx="680" cy="482"/>
              </a:xfrm>
              <a:prstGeom prst="triangle">
                <a:avLst>
                  <a:gd name="adj" fmla="val 50000"/>
                </a:avLst>
              </a:pr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</p:grpSp>
        <p:sp>
          <p:nvSpPr>
            <p:cNvPr id="6161" name="Text Box 77"/>
            <p:cNvSpPr txBox="1">
              <a:spLocks noChangeArrowheads="1"/>
            </p:cNvSpPr>
            <p:nvPr/>
          </p:nvSpPr>
          <p:spPr bwMode="auto">
            <a:xfrm>
              <a:off x="222" y="507"/>
              <a:ext cx="2539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2"/>
                  </a:solidFill>
                  <a:ea typeface="微软雅黑" panose="020B0503020204020204" pitchFamily="34" charset="-122"/>
                </a:rPr>
                <a:t>插入文本</a:t>
              </a:r>
            </a:p>
          </p:txBody>
        </p:sp>
      </p:grpSp>
      <p:grpSp>
        <p:nvGrpSpPr>
          <p:cNvPr id="6155" name="Group 78"/>
          <p:cNvGrpSpPr/>
          <p:nvPr/>
        </p:nvGrpSpPr>
        <p:grpSpPr bwMode="auto">
          <a:xfrm>
            <a:off x="10490200" y="117475"/>
            <a:ext cx="1639888" cy="1192213"/>
            <a:chOff x="0" y="0"/>
            <a:chExt cx="2582" cy="1878"/>
          </a:xfrm>
        </p:grpSpPr>
        <p:grpSp>
          <p:nvGrpSpPr>
            <p:cNvPr id="6156" name="Group 79"/>
            <p:cNvGrpSpPr/>
            <p:nvPr/>
          </p:nvGrpSpPr>
          <p:grpSpPr bwMode="auto">
            <a:xfrm>
              <a:off x="0" y="0"/>
              <a:ext cx="2583" cy="1878"/>
              <a:chOff x="0" y="0"/>
              <a:chExt cx="792088" cy="576064"/>
            </a:xfrm>
          </p:grpSpPr>
          <p:sp>
            <p:nvSpPr>
              <p:cNvPr id="6158" name="椭圆 8"/>
              <p:cNvSpPr>
                <a:spLocks noChangeArrowheads="1"/>
              </p:cNvSpPr>
              <p:nvPr/>
            </p:nvSpPr>
            <p:spPr bwMode="auto">
              <a:xfrm>
                <a:off x="108012" y="0"/>
                <a:ext cx="576064" cy="576064"/>
              </a:xfrm>
              <a:prstGeom prst="ellipse">
                <a:avLst/>
              </a:pr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6159" name="文本框 9"/>
              <p:cNvSpPr>
                <a:spLocks noChangeArrowheads="1"/>
              </p:cNvSpPr>
              <p:nvPr/>
            </p:nvSpPr>
            <p:spPr bwMode="auto">
              <a:xfrm>
                <a:off x="0" y="134143"/>
                <a:ext cx="79208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en-US" sz="1400" b="1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</p:grpSp>
        <p:sp>
          <p:nvSpPr>
            <p:cNvPr id="6157" name="Text Box 82"/>
            <p:cNvSpPr txBox="1">
              <a:spLocks noChangeArrowheads="1"/>
            </p:cNvSpPr>
            <p:nvPr/>
          </p:nvSpPr>
          <p:spPr bwMode="auto">
            <a:xfrm>
              <a:off x="678" y="609"/>
              <a:ext cx="147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1"/>
                  </a:solidFill>
                </a:rPr>
                <a:t>LOGO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3"/>
          <p:cNvSpPr>
            <a:spLocks noChangeArrowheads="1"/>
          </p:cNvSpPr>
          <p:nvPr/>
        </p:nvSpPr>
        <p:spPr bwMode="auto">
          <a:xfrm>
            <a:off x="263525" y="563563"/>
            <a:ext cx="410527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FF4646"/>
                </a:solidFill>
                <a:latin typeface="造字工房悦黑体验版纤细体" pitchFamily="2" charset="-122"/>
                <a:ea typeface="微软雅黑" panose="020B0503020204020204" pitchFamily="34" charset="-122"/>
                <a:sym typeface="造字工房悦黑体验版纤细体" pitchFamily="2" charset="-122"/>
              </a:rPr>
              <a:t>活动流程</a:t>
            </a: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9283700" y="3578225"/>
            <a:ext cx="782638" cy="142875"/>
          </a:xfrm>
          <a:custGeom>
            <a:avLst/>
            <a:gdLst>
              <a:gd name="T0" fmla="*/ 0 w 3093568"/>
              <a:gd name="T1" fmla="*/ 0 h 271442"/>
              <a:gd name="T2" fmla="*/ 197999 w 3093568"/>
              <a:gd name="T3" fmla="*/ 0 h 271442"/>
              <a:gd name="T4" fmla="*/ 197999 w 3093568"/>
              <a:gd name="T5" fmla="*/ 75203 h 271442"/>
              <a:gd name="T6" fmla="*/ 0 w 3093568"/>
              <a:gd name="T7" fmla="*/ 75203 h 271442"/>
              <a:gd name="T8" fmla="*/ 0 w 3093568"/>
              <a:gd name="T9" fmla="*/ 0 h 2714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3568"/>
              <a:gd name="T16" fmla="*/ 0 h 271442"/>
              <a:gd name="T17" fmla="*/ 3093568 w 3093568"/>
              <a:gd name="T18" fmla="*/ 271442 h 2714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3568" h="271442">
                <a:moveTo>
                  <a:pt x="0" y="0"/>
                </a:moveTo>
                <a:lnTo>
                  <a:pt x="3093568" y="0"/>
                </a:lnTo>
                <a:lnTo>
                  <a:pt x="3093568" y="271442"/>
                </a:lnTo>
                <a:cubicBezTo>
                  <a:pt x="1777407" y="81360"/>
                  <a:pt x="1788744" y="3494"/>
                  <a:pt x="0" y="271442"/>
                </a:cubicBezTo>
                <a:lnTo>
                  <a:pt x="0" y="0"/>
                </a:lnTo>
                <a:close/>
              </a:path>
            </a:pathLst>
          </a:custGeom>
          <a:solidFill>
            <a:srgbClr val="DDDDDD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2117725" y="2374900"/>
            <a:ext cx="781050" cy="141288"/>
          </a:xfrm>
          <a:custGeom>
            <a:avLst/>
            <a:gdLst>
              <a:gd name="T0" fmla="*/ 0 w 3093568"/>
              <a:gd name="T1" fmla="*/ 0 h 271442"/>
              <a:gd name="T2" fmla="*/ 197196 w 3093568"/>
              <a:gd name="T3" fmla="*/ 0 h 271442"/>
              <a:gd name="T4" fmla="*/ 197196 w 3093568"/>
              <a:gd name="T5" fmla="*/ 73542 h 271442"/>
              <a:gd name="T6" fmla="*/ 0 w 3093568"/>
              <a:gd name="T7" fmla="*/ 73542 h 271442"/>
              <a:gd name="T8" fmla="*/ 0 w 3093568"/>
              <a:gd name="T9" fmla="*/ 0 h 2714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3568"/>
              <a:gd name="T16" fmla="*/ 0 h 271442"/>
              <a:gd name="T17" fmla="*/ 3093568 w 3093568"/>
              <a:gd name="T18" fmla="*/ 271442 h 2714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3568" h="271442">
                <a:moveTo>
                  <a:pt x="0" y="0"/>
                </a:moveTo>
                <a:lnTo>
                  <a:pt x="3093568" y="0"/>
                </a:lnTo>
                <a:lnTo>
                  <a:pt x="3093568" y="271442"/>
                </a:lnTo>
                <a:cubicBezTo>
                  <a:pt x="1777407" y="81360"/>
                  <a:pt x="1788744" y="3494"/>
                  <a:pt x="0" y="271442"/>
                </a:cubicBezTo>
                <a:lnTo>
                  <a:pt x="0" y="0"/>
                </a:lnTo>
                <a:close/>
              </a:path>
            </a:pathLst>
          </a:custGeom>
          <a:solidFill>
            <a:srgbClr val="DDDDDD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3" name="矩形 1"/>
          <p:cNvSpPr>
            <a:spLocks noChangeArrowheads="1"/>
          </p:cNvSpPr>
          <p:nvPr/>
        </p:nvSpPr>
        <p:spPr bwMode="auto">
          <a:xfrm>
            <a:off x="3563938" y="2622550"/>
            <a:ext cx="47513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Franklin Gothic Medium" panose="020B0603020102020204" pitchFamily="34" charset="0"/>
                <a:ea typeface="微软雅黑" panose="020B0503020204020204" pitchFamily="34" charset="-122"/>
                <a:sym typeface="微软雅黑" panose="020B0503020204020204" pitchFamily="34" charset="-122"/>
              </a:rPr>
              <a:t>1.此处添加文字内容</a:t>
            </a:r>
          </a:p>
        </p:txBody>
      </p:sp>
      <p:sp>
        <p:nvSpPr>
          <p:cNvPr id="7174" name="矩形 27"/>
          <p:cNvSpPr>
            <a:spLocks noChangeArrowheads="1"/>
          </p:cNvSpPr>
          <p:nvPr/>
        </p:nvSpPr>
        <p:spPr bwMode="auto">
          <a:xfrm>
            <a:off x="3563938" y="3251200"/>
            <a:ext cx="457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Franklin Gothic Medium" panose="020B0603020102020204" pitchFamily="34" charset="0"/>
                <a:ea typeface="微软雅黑" panose="020B0503020204020204" pitchFamily="34" charset="-122"/>
                <a:sym typeface="微软雅黑" panose="020B0503020204020204" pitchFamily="34" charset="-122"/>
              </a:rPr>
              <a:t>2.此处添加文字内容</a:t>
            </a:r>
          </a:p>
          <a:p>
            <a:pPr>
              <a:spcBef>
                <a:spcPct val="0"/>
              </a:spcBef>
              <a:buFontTx/>
              <a:buNone/>
            </a:pPr>
            <a:endParaRPr lang="zh-CN" altLang="en-US" sz="1600">
              <a:solidFill>
                <a:srgbClr val="000000"/>
              </a:solidFill>
              <a:latin typeface="Franklin Gothic Medium" panose="020B060302010202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175" name="矩形 32"/>
          <p:cNvSpPr>
            <a:spLocks noChangeArrowheads="1"/>
          </p:cNvSpPr>
          <p:nvPr/>
        </p:nvSpPr>
        <p:spPr bwMode="auto">
          <a:xfrm>
            <a:off x="3563938" y="3897313"/>
            <a:ext cx="457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Franklin Gothic Medium" panose="020B0603020102020204" pitchFamily="34" charset="0"/>
                <a:ea typeface="微软雅黑" panose="020B0503020204020204" pitchFamily="34" charset="-122"/>
                <a:sym typeface="微软雅黑" panose="020B0503020204020204" pitchFamily="34" charset="-122"/>
              </a:rPr>
              <a:t>3.此处添加文字内容</a:t>
            </a:r>
          </a:p>
          <a:p>
            <a:pPr>
              <a:spcBef>
                <a:spcPct val="0"/>
              </a:spcBef>
              <a:buFontTx/>
              <a:buNone/>
            </a:pPr>
            <a:endParaRPr lang="zh-CN" altLang="en-US" sz="1600">
              <a:solidFill>
                <a:srgbClr val="000000"/>
              </a:solidFill>
              <a:latin typeface="Franklin Gothic Medium" panose="020B060302010202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7176" name="Group 8"/>
          <p:cNvGrpSpPr/>
          <p:nvPr/>
        </p:nvGrpSpPr>
        <p:grpSpPr bwMode="auto">
          <a:xfrm>
            <a:off x="2500313" y="2419350"/>
            <a:ext cx="4879975" cy="2260600"/>
            <a:chOff x="0" y="0"/>
            <a:chExt cx="4879855" cy="2259668"/>
          </a:xfrm>
        </p:grpSpPr>
        <p:sp>
          <p:nvSpPr>
            <p:cNvPr id="7201" name="直接连接符 17"/>
            <p:cNvSpPr>
              <a:spLocks noChangeShapeType="1"/>
            </p:cNvSpPr>
            <p:nvPr/>
          </p:nvSpPr>
          <p:spPr bwMode="auto">
            <a:xfrm>
              <a:off x="0" y="0"/>
              <a:ext cx="1" cy="1714807"/>
            </a:xfrm>
            <a:prstGeom prst="line">
              <a:avLst/>
            </a:prstGeom>
            <a:noFill/>
            <a:ln w="19050">
              <a:solidFill>
                <a:srgbClr val="FF4646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2" name="直接连接符 21"/>
            <p:cNvSpPr>
              <a:spLocks noChangeShapeType="1"/>
            </p:cNvSpPr>
            <p:nvPr/>
          </p:nvSpPr>
          <p:spPr bwMode="auto">
            <a:xfrm>
              <a:off x="529717" y="2259458"/>
              <a:ext cx="4350138" cy="210"/>
            </a:xfrm>
            <a:prstGeom prst="line">
              <a:avLst/>
            </a:prstGeom>
            <a:noFill/>
            <a:ln w="19050">
              <a:solidFill>
                <a:srgbClr val="FF4646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77" name="Group 12"/>
          <p:cNvGrpSpPr/>
          <p:nvPr/>
        </p:nvGrpSpPr>
        <p:grpSpPr bwMode="auto">
          <a:xfrm flipH="1">
            <a:off x="4803775" y="3652838"/>
            <a:ext cx="4879975" cy="2259012"/>
            <a:chOff x="0" y="0"/>
            <a:chExt cx="4879855" cy="2259668"/>
          </a:xfrm>
        </p:grpSpPr>
        <p:sp>
          <p:nvSpPr>
            <p:cNvPr id="7199" name="直接连接符 44"/>
            <p:cNvSpPr>
              <a:spLocks noChangeShapeType="1"/>
            </p:cNvSpPr>
            <p:nvPr/>
          </p:nvSpPr>
          <p:spPr bwMode="auto">
            <a:xfrm>
              <a:off x="0" y="0"/>
              <a:ext cx="1" cy="1714807"/>
            </a:xfrm>
            <a:prstGeom prst="line">
              <a:avLst/>
            </a:prstGeom>
            <a:noFill/>
            <a:ln w="19050">
              <a:solidFill>
                <a:srgbClr val="FF4646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0" name="直接连接符 45"/>
            <p:cNvSpPr>
              <a:spLocks noChangeShapeType="1"/>
            </p:cNvSpPr>
            <p:nvPr/>
          </p:nvSpPr>
          <p:spPr bwMode="auto">
            <a:xfrm>
              <a:off x="529717" y="2259458"/>
              <a:ext cx="4350138" cy="210"/>
            </a:xfrm>
            <a:prstGeom prst="line">
              <a:avLst/>
            </a:prstGeom>
            <a:noFill/>
            <a:ln w="19050">
              <a:solidFill>
                <a:srgbClr val="FF4646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78" name="矩形 38"/>
          <p:cNvSpPr>
            <a:spLocks noChangeArrowheads="1"/>
          </p:cNvSpPr>
          <p:nvPr/>
        </p:nvSpPr>
        <p:spPr bwMode="auto">
          <a:xfrm>
            <a:off x="2060575" y="2139950"/>
            <a:ext cx="895350" cy="307975"/>
          </a:xfrm>
          <a:prstGeom prst="rect">
            <a:avLst/>
          </a:prstGeom>
          <a:solidFill>
            <a:srgbClr val="FF46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Lao UI" panose="020B0502040204020203" pitchFamily="34" charset="0"/>
              </a:rPr>
              <a:t>流程</a:t>
            </a:r>
          </a:p>
        </p:txBody>
      </p:sp>
      <p:sp>
        <p:nvSpPr>
          <p:cNvPr id="7179" name="矩形 46"/>
          <p:cNvSpPr>
            <a:spLocks noChangeArrowheads="1"/>
          </p:cNvSpPr>
          <p:nvPr/>
        </p:nvSpPr>
        <p:spPr bwMode="auto">
          <a:xfrm>
            <a:off x="9236075" y="3344863"/>
            <a:ext cx="895350" cy="306387"/>
          </a:xfrm>
          <a:prstGeom prst="rect">
            <a:avLst/>
          </a:prstGeom>
          <a:solidFill>
            <a:srgbClr val="FF46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Lao UI" panose="020B0502040204020203" pitchFamily="34" charset="0"/>
              </a:rPr>
              <a:t>流程</a:t>
            </a:r>
          </a:p>
        </p:txBody>
      </p:sp>
      <p:sp>
        <p:nvSpPr>
          <p:cNvPr id="7180" name="矩形 49"/>
          <p:cNvSpPr>
            <a:spLocks noChangeArrowheads="1"/>
          </p:cNvSpPr>
          <p:nvPr/>
        </p:nvSpPr>
        <p:spPr bwMode="auto">
          <a:xfrm>
            <a:off x="4325938" y="4946650"/>
            <a:ext cx="4751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Franklin Gothic Medium" panose="020B0603020102020204" pitchFamily="34" charset="0"/>
                <a:ea typeface="微软雅黑" panose="020B0503020204020204" pitchFamily="34" charset="-122"/>
                <a:sym typeface="微软雅黑" panose="020B0503020204020204" pitchFamily="34" charset="-122"/>
              </a:rPr>
              <a:t>4.此处添加文字内容</a:t>
            </a:r>
          </a:p>
          <a:p>
            <a:pPr>
              <a:spcBef>
                <a:spcPct val="0"/>
              </a:spcBef>
              <a:buFontTx/>
              <a:buNone/>
            </a:pPr>
            <a:endParaRPr lang="zh-CN" altLang="en-US" sz="1600">
              <a:solidFill>
                <a:srgbClr val="000000"/>
              </a:solidFill>
              <a:latin typeface="Franklin Gothic Medium" panose="020B060302010202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181" name="矩形 50"/>
          <p:cNvSpPr>
            <a:spLocks noChangeArrowheads="1"/>
          </p:cNvSpPr>
          <p:nvPr/>
        </p:nvSpPr>
        <p:spPr bwMode="auto">
          <a:xfrm>
            <a:off x="4325938" y="5432425"/>
            <a:ext cx="4751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Franklin Gothic Medium" panose="020B0603020102020204" pitchFamily="34" charset="0"/>
                <a:ea typeface="微软雅黑" panose="020B0503020204020204" pitchFamily="34" charset="-122"/>
                <a:sym typeface="微软雅黑" panose="020B0503020204020204" pitchFamily="34" charset="-122"/>
              </a:rPr>
              <a:t>5.此处添加文字内容</a:t>
            </a:r>
          </a:p>
          <a:p>
            <a:pPr>
              <a:spcBef>
                <a:spcPct val="0"/>
              </a:spcBef>
              <a:buFontTx/>
              <a:buNone/>
            </a:pPr>
            <a:endParaRPr lang="zh-CN" altLang="en-US" sz="1600">
              <a:solidFill>
                <a:srgbClr val="000000"/>
              </a:solidFill>
              <a:latin typeface="Franklin Gothic Medium" panose="020B060302010202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7182" name="Group 20"/>
          <p:cNvGrpSpPr/>
          <p:nvPr/>
        </p:nvGrpSpPr>
        <p:grpSpPr bwMode="auto">
          <a:xfrm>
            <a:off x="7380288" y="4505325"/>
            <a:ext cx="349250" cy="349250"/>
            <a:chOff x="0" y="0"/>
            <a:chExt cx="4876" cy="4876"/>
          </a:xfrm>
        </p:grpSpPr>
        <p:sp>
          <p:nvSpPr>
            <p:cNvPr id="7194" name="Oval 21"/>
            <p:cNvSpPr>
              <a:spLocks noChangeArrowheads="1"/>
            </p:cNvSpPr>
            <p:nvPr/>
          </p:nvSpPr>
          <p:spPr bwMode="auto">
            <a:xfrm>
              <a:off x="0" y="0"/>
              <a:ext cx="4876" cy="4876"/>
            </a:xfrm>
            <a:prstGeom prst="ellipse">
              <a:avLst/>
            </a:prstGeom>
            <a:solidFill>
              <a:srgbClr val="FF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95" name="Oval 22"/>
            <p:cNvSpPr>
              <a:spLocks noChangeArrowheads="1"/>
            </p:cNvSpPr>
            <p:nvPr/>
          </p:nvSpPr>
          <p:spPr bwMode="auto">
            <a:xfrm>
              <a:off x="396" y="397"/>
              <a:ext cx="4083" cy="40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96" name="Rectangle 23"/>
            <p:cNvSpPr>
              <a:spLocks noChangeArrowheads="1"/>
            </p:cNvSpPr>
            <p:nvPr/>
          </p:nvSpPr>
          <p:spPr bwMode="auto">
            <a:xfrm>
              <a:off x="2211" y="738"/>
              <a:ext cx="454" cy="2155"/>
            </a:xfrm>
            <a:prstGeom prst="rect">
              <a:avLst/>
            </a:prstGeom>
            <a:solidFill>
              <a:srgbClr val="FF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97" name="Rectangle 24"/>
            <p:cNvSpPr>
              <a:spLocks noChangeArrowheads="1"/>
            </p:cNvSpPr>
            <p:nvPr/>
          </p:nvSpPr>
          <p:spPr bwMode="auto">
            <a:xfrm rot="5460000">
              <a:off x="2834" y="1373"/>
              <a:ext cx="454" cy="2152"/>
            </a:xfrm>
            <a:prstGeom prst="rect">
              <a:avLst/>
            </a:prstGeom>
            <a:solidFill>
              <a:srgbClr val="FF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98" name="Oval 25"/>
            <p:cNvSpPr>
              <a:spLocks noChangeArrowheads="1"/>
            </p:cNvSpPr>
            <p:nvPr/>
          </p:nvSpPr>
          <p:spPr bwMode="auto">
            <a:xfrm>
              <a:off x="2324" y="2324"/>
              <a:ext cx="227" cy="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grpSp>
        <p:nvGrpSpPr>
          <p:cNvPr id="7183" name="Group 26"/>
          <p:cNvGrpSpPr/>
          <p:nvPr/>
        </p:nvGrpSpPr>
        <p:grpSpPr bwMode="auto">
          <a:xfrm>
            <a:off x="4498975" y="5753100"/>
            <a:ext cx="349250" cy="349250"/>
            <a:chOff x="0" y="0"/>
            <a:chExt cx="4876" cy="4876"/>
          </a:xfrm>
        </p:grpSpPr>
        <p:sp>
          <p:nvSpPr>
            <p:cNvPr id="7189" name="Oval 27"/>
            <p:cNvSpPr>
              <a:spLocks noChangeArrowheads="1"/>
            </p:cNvSpPr>
            <p:nvPr/>
          </p:nvSpPr>
          <p:spPr bwMode="auto">
            <a:xfrm>
              <a:off x="0" y="0"/>
              <a:ext cx="4876" cy="4876"/>
            </a:xfrm>
            <a:prstGeom prst="ellipse">
              <a:avLst/>
            </a:prstGeom>
            <a:solidFill>
              <a:srgbClr val="FF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90" name="Oval 28"/>
            <p:cNvSpPr>
              <a:spLocks noChangeArrowheads="1"/>
            </p:cNvSpPr>
            <p:nvPr/>
          </p:nvSpPr>
          <p:spPr bwMode="auto">
            <a:xfrm>
              <a:off x="396" y="397"/>
              <a:ext cx="4083" cy="40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91" name="Rectangle 29"/>
            <p:cNvSpPr>
              <a:spLocks noChangeArrowheads="1"/>
            </p:cNvSpPr>
            <p:nvPr/>
          </p:nvSpPr>
          <p:spPr bwMode="auto">
            <a:xfrm>
              <a:off x="2211" y="738"/>
              <a:ext cx="454" cy="2155"/>
            </a:xfrm>
            <a:prstGeom prst="rect">
              <a:avLst/>
            </a:prstGeom>
            <a:solidFill>
              <a:srgbClr val="FF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92" name="Rectangle 30"/>
            <p:cNvSpPr>
              <a:spLocks noChangeArrowheads="1"/>
            </p:cNvSpPr>
            <p:nvPr/>
          </p:nvSpPr>
          <p:spPr bwMode="auto">
            <a:xfrm rot="5460000">
              <a:off x="2834" y="1373"/>
              <a:ext cx="454" cy="2152"/>
            </a:xfrm>
            <a:prstGeom prst="rect">
              <a:avLst/>
            </a:prstGeom>
            <a:solidFill>
              <a:srgbClr val="FF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93" name="Oval 31"/>
            <p:cNvSpPr>
              <a:spLocks noChangeArrowheads="1"/>
            </p:cNvSpPr>
            <p:nvPr/>
          </p:nvSpPr>
          <p:spPr bwMode="auto">
            <a:xfrm>
              <a:off x="2324" y="2324"/>
              <a:ext cx="227" cy="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grpSp>
        <p:nvGrpSpPr>
          <p:cNvPr id="7184" name="Group 32"/>
          <p:cNvGrpSpPr/>
          <p:nvPr/>
        </p:nvGrpSpPr>
        <p:grpSpPr bwMode="auto">
          <a:xfrm>
            <a:off x="10490200" y="117475"/>
            <a:ext cx="1639888" cy="1192213"/>
            <a:chOff x="0" y="0"/>
            <a:chExt cx="2582" cy="1878"/>
          </a:xfrm>
        </p:grpSpPr>
        <p:grpSp>
          <p:nvGrpSpPr>
            <p:cNvPr id="7185" name="Group 33"/>
            <p:cNvGrpSpPr/>
            <p:nvPr/>
          </p:nvGrpSpPr>
          <p:grpSpPr bwMode="auto">
            <a:xfrm>
              <a:off x="0" y="0"/>
              <a:ext cx="2583" cy="1878"/>
              <a:chOff x="0" y="0"/>
              <a:chExt cx="792088" cy="576064"/>
            </a:xfrm>
          </p:grpSpPr>
          <p:sp>
            <p:nvSpPr>
              <p:cNvPr id="7187" name="椭圆 8"/>
              <p:cNvSpPr>
                <a:spLocks noChangeArrowheads="1"/>
              </p:cNvSpPr>
              <p:nvPr/>
            </p:nvSpPr>
            <p:spPr bwMode="auto">
              <a:xfrm>
                <a:off x="108012" y="0"/>
                <a:ext cx="576064" cy="576064"/>
              </a:xfrm>
              <a:prstGeom prst="ellipse">
                <a:avLst/>
              </a:pr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7188" name="文本框 9"/>
              <p:cNvSpPr>
                <a:spLocks noChangeArrowheads="1"/>
              </p:cNvSpPr>
              <p:nvPr/>
            </p:nvSpPr>
            <p:spPr bwMode="auto">
              <a:xfrm>
                <a:off x="0" y="134143"/>
                <a:ext cx="79208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en-US" sz="1400" b="1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</p:grpSp>
        <p:sp>
          <p:nvSpPr>
            <p:cNvPr id="7186" name="Text Box 36"/>
            <p:cNvSpPr txBox="1">
              <a:spLocks noChangeArrowheads="1"/>
            </p:cNvSpPr>
            <p:nvPr/>
          </p:nvSpPr>
          <p:spPr bwMode="auto">
            <a:xfrm>
              <a:off x="678" y="609"/>
              <a:ext cx="147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1"/>
                  </a:solidFill>
                </a:rPr>
                <a:t>LOGO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3"/>
          <p:cNvSpPr>
            <a:spLocks noChangeArrowheads="1"/>
          </p:cNvSpPr>
          <p:nvPr/>
        </p:nvSpPr>
        <p:spPr bwMode="auto">
          <a:xfrm>
            <a:off x="263525" y="563563"/>
            <a:ext cx="410527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FF4646"/>
                </a:solidFill>
                <a:latin typeface="造字工房悦黑体验版纤细体" pitchFamily="2" charset="-122"/>
                <a:ea typeface="微软雅黑" panose="020B0503020204020204" pitchFamily="34" charset="-122"/>
                <a:sym typeface="造字工房悦黑体验版纤细体" pitchFamily="2" charset="-122"/>
              </a:rPr>
              <a:t>照片展示</a:t>
            </a:r>
          </a:p>
        </p:txBody>
      </p:sp>
      <p:grpSp>
        <p:nvGrpSpPr>
          <p:cNvPr id="8195" name="Group 3"/>
          <p:cNvGrpSpPr/>
          <p:nvPr/>
        </p:nvGrpSpPr>
        <p:grpSpPr bwMode="auto">
          <a:xfrm>
            <a:off x="3540125" y="1476375"/>
            <a:ext cx="5111750" cy="4257675"/>
            <a:chOff x="0" y="0"/>
            <a:chExt cx="2167266" cy="4256234"/>
          </a:xfrm>
        </p:grpSpPr>
        <p:sp>
          <p:nvSpPr>
            <p:cNvPr id="8202" name="等腰三角形 2"/>
            <p:cNvSpPr>
              <a:spLocks noChangeArrowheads="1"/>
            </p:cNvSpPr>
            <p:nvPr/>
          </p:nvSpPr>
          <p:spPr bwMode="auto">
            <a:xfrm rot="10800000" flipH="1" flipV="1">
              <a:off x="1897266" y="0"/>
              <a:ext cx="270000" cy="234836"/>
            </a:xfrm>
            <a:prstGeom prst="triangle">
              <a:avLst>
                <a:gd name="adj" fmla="val 0"/>
              </a:avLst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203" name="矩形 4"/>
            <p:cNvSpPr>
              <a:spLocks noChangeArrowheads="1"/>
            </p:cNvSpPr>
            <p:nvPr/>
          </p:nvSpPr>
          <p:spPr bwMode="auto">
            <a:xfrm>
              <a:off x="0" y="3024336"/>
              <a:ext cx="2157136" cy="1015874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204" name="等腰三角形 5"/>
            <p:cNvSpPr>
              <a:spLocks noChangeArrowheads="1"/>
            </p:cNvSpPr>
            <p:nvPr/>
          </p:nvSpPr>
          <p:spPr bwMode="auto">
            <a:xfrm rot="10800000">
              <a:off x="1208" y="4040210"/>
              <a:ext cx="270161" cy="216024"/>
            </a:xfrm>
            <a:prstGeom prst="triangle">
              <a:avLst>
                <a:gd name="adj" fmla="val 0"/>
              </a:avLst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205" name="直接连接符 6"/>
            <p:cNvSpPr>
              <a:spLocks noChangeShapeType="1"/>
            </p:cNvSpPr>
            <p:nvPr/>
          </p:nvSpPr>
          <p:spPr bwMode="auto">
            <a:xfrm>
              <a:off x="0" y="267016"/>
              <a:ext cx="2156400" cy="1"/>
            </a:xfrm>
            <a:prstGeom prst="line">
              <a:avLst/>
            </a:prstGeom>
            <a:noFill/>
            <a:ln w="76200">
              <a:solidFill>
                <a:srgbClr val="23232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6" name="矩形 7"/>
            <p:cNvSpPr>
              <a:spLocks noChangeArrowheads="1"/>
            </p:cNvSpPr>
            <p:nvPr/>
          </p:nvSpPr>
          <p:spPr bwMode="auto">
            <a:xfrm>
              <a:off x="86087" y="3456384"/>
              <a:ext cx="20201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1200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rPr>
                <a:t>此处添加照片说明</a:t>
              </a:r>
              <a:endParaRPr lang="zh-CN" altLang="en-US" sz="12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207" name="矩形 8"/>
            <p:cNvSpPr>
              <a:spLocks noChangeArrowheads="1"/>
            </p:cNvSpPr>
            <p:nvPr/>
          </p:nvSpPr>
          <p:spPr bwMode="auto">
            <a:xfrm>
              <a:off x="74884" y="3096344"/>
              <a:ext cx="5656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1"/>
                  </a:solidFill>
                  <a:latin typeface="造字工房悦黑体验版纤细体" pitchFamily="2" charset="-122"/>
                  <a:ea typeface="微软雅黑" panose="020B0503020204020204" pitchFamily="34" charset="-122"/>
                  <a:sym typeface="造字工房悦黑体验版纤细体" pitchFamily="2" charset="-122"/>
                </a:rPr>
                <a:t>集体合照</a:t>
              </a:r>
            </a:p>
          </p:txBody>
        </p:sp>
      </p:grpSp>
      <p:pic>
        <p:nvPicPr>
          <p:cNvPr id="8196" name="Picture 10" descr="图片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1774825"/>
            <a:ext cx="510857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7" name="Group 11"/>
          <p:cNvGrpSpPr/>
          <p:nvPr/>
        </p:nvGrpSpPr>
        <p:grpSpPr bwMode="auto">
          <a:xfrm>
            <a:off x="10490200" y="117475"/>
            <a:ext cx="1639888" cy="1192213"/>
            <a:chOff x="0" y="0"/>
            <a:chExt cx="2582" cy="1878"/>
          </a:xfrm>
        </p:grpSpPr>
        <p:grpSp>
          <p:nvGrpSpPr>
            <p:cNvPr id="8198" name="Group 12"/>
            <p:cNvGrpSpPr/>
            <p:nvPr/>
          </p:nvGrpSpPr>
          <p:grpSpPr bwMode="auto">
            <a:xfrm>
              <a:off x="0" y="0"/>
              <a:ext cx="2583" cy="1878"/>
              <a:chOff x="0" y="0"/>
              <a:chExt cx="792088" cy="576064"/>
            </a:xfrm>
          </p:grpSpPr>
          <p:sp>
            <p:nvSpPr>
              <p:cNvPr id="8200" name="椭圆 8"/>
              <p:cNvSpPr>
                <a:spLocks noChangeArrowheads="1"/>
              </p:cNvSpPr>
              <p:nvPr/>
            </p:nvSpPr>
            <p:spPr bwMode="auto">
              <a:xfrm>
                <a:off x="108012" y="0"/>
                <a:ext cx="576064" cy="576064"/>
              </a:xfrm>
              <a:prstGeom prst="ellipse">
                <a:avLst/>
              </a:pr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8201" name="文本框 9"/>
              <p:cNvSpPr>
                <a:spLocks noChangeArrowheads="1"/>
              </p:cNvSpPr>
              <p:nvPr/>
            </p:nvSpPr>
            <p:spPr bwMode="auto">
              <a:xfrm>
                <a:off x="0" y="134143"/>
                <a:ext cx="79208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en-US" sz="1400" b="1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</p:grpSp>
        <p:sp>
          <p:nvSpPr>
            <p:cNvPr id="8199" name="Text Box 15"/>
            <p:cNvSpPr txBox="1">
              <a:spLocks noChangeArrowheads="1"/>
            </p:cNvSpPr>
            <p:nvPr/>
          </p:nvSpPr>
          <p:spPr bwMode="auto">
            <a:xfrm>
              <a:off x="678" y="609"/>
              <a:ext cx="147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1"/>
                  </a:solidFill>
                </a:rPr>
                <a:t>LOGO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3"/>
          <p:cNvSpPr>
            <a:spLocks noChangeArrowheads="1"/>
          </p:cNvSpPr>
          <p:nvPr/>
        </p:nvSpPr>
        <p:spPr bwMode="auto">
          <a:xfrm>
            <a:off x="263525" y="563563"/>
            <a:ext cx="410527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FF4646"/>
                </a:solidFill>
                <a:latin typeface="造字工房悦黑体验版纤细体" pitchFamily="2" charset="-122"/>
                <a:ea typeface="微软雅黑" panose="020B0503020204020204" pitchFamily="34" charset="-122"/>
                <a:sym typeface="造字工房悦黑体验版纤细体" pitchFamily="2" charset="-122"/>
              </a:rPr>
              <a:t>照片展示</a:t>
            </a:r>
          </a:p>
        </p:txBody>
      </p:sp>
      <p:sp>
        <p:nvSpPr>
          <p:cNvPr id="9219" name="等腰三角形 2"/>
          <p:cNvSpPr>
            <a:spLocks noChangeArrowheads="1"/>
          </p:cNvSpPr>
          <p:nvPr/>
        </p:nvSpPr>
        <p:spPr bwMode="auto">
          <a:xfrm rot="10800000" flipH="1" flipV="1">
            <a:off x="3554413" y="1620838"/>
            <a:ext cx="344487" cy="128587"/>
          </a:xfrm>
          <a:prstGeom prst="triangle">
            <a:avLst>
              <a:gd name="adj" fmla="val 0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0" name="矩形 3" descr="图片3"/>
          <p:cNvSpPr>
            <a:spLocks noChangeArrowheads="1"/>
          </p:cNvSpPr>
          <p:nvPr/>
        </p:nvSpPr>
        <p:spPr bwMode="auto">
          <a:xfrm>
            <a:off x="1127125" y="1774825"/>
            <a:ext cx="2759075" cy="184467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2800" b="1">
              <a:solidFill>
                <a:srgbClr val="7F7F7F"/>
              </a:solidFill>
              <a:latin typeface="造字工房悦黑体验版纤细体" pitchFamily="2" charset="-122"/>
              <a:ea typeface="造字工房悦黑体验版纤细体" pitchFamily="2" charset="-122"/>
              <a:sym typeface="造字工房悦黑体验版纤细体" pitchFamily="2" charset="-122"/>
            </a:endParaRPr>
          </a:p>
        </p:txBody>
      </p:sp>
      <p:sp>
        <p:nvSpPr>
          <p:cNvPr id="9221" name="矩形 4"/>
          <p:cNvSpPr>
            <a:spLocks noChangeArrowheads="1"/>
          </p:cNvSpPr>
          <p:nvPr/>
        </p:nvSpPr>
        <p:spPr bwMode="auto">
          <a:xfrm>
            <a:off x="1127125" y="3475038"/>
            <a:ext cx="2759075" cy="354012"/>
          </a:xfrm>
          <a:prstGeom prst="rect">
            <a:avLst/>
          </a:prstGeom>
          <a:solidFill>
            <a:srgbClr val="2323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2" name="等腰三角形 5"/>
          <p:cNvSpPr>
            <a:spLocks noChangeArrowheads="1"/>
          </p:cNvSpPr>
          <p:nvPr/>
        </p:nvSpPr>
        <p:spPr bwMode="auto">
          <a:xfrm rot="10800000">
            <a:off x="1128713" y="3829050"/>
            <a:ext cx="346075" cy="117475"/>
          </a:xfrm>
          <a:prstGeom prst="triangle">
            <a:avLst>
              <a:gd name="adj" fmla="val 0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3" name="直接连接符 6"/>
          <p:cNvSpPr>
            <a:spLocks noChangeShapeType="1"/>
          </p:cNvSpPr>
          <p:nvPr/>
        </p:nvSpPr>
        <p:spPr bwMode="auto">
          <a:xfrm>
            <a:off x="1127125" y="1765300"/>
            <a:ext cx="2759075" cy="0"/>
          </a:xfrm>
          <a:prstGeom prst="line">
            <a:avLst/>
          </a:prstGeom>
          <a:noFill/>
          <a:ln w="76200">
            <a:solidFill>
              <a:srgbClr val="23232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4" name="矩形 8"/>
          <p:cNvSpPr>
            <a:spLocks noChangeArrowheads="1"/>
          </p:cNvSpPr>
          <p:nvPr/>
        </p:nvSpPr>
        <p:spPr bwMode="auto">
          <a:xfrm>
            <a:off x="1211263" y="3513138"/>
            <a:ext cx="9953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chemeClr val="bg1"/>
                </a:solidFill>
                <a:latin typeface="造字工房悦黑体验版纤细体" pitchFamily="2" charset="-122"/>
                <a:ea typeface="黑体" panose="02010609060101010101" charset="-122"/>
                <a:sym typeface="造字工房悦黑体验版纤细体" pitchFamily="2" charset="-122"/>
              </a:rPr>
              <a:t>照片说明</a:t>
            </a:r>
          </a:p>
        </p:txBody>
      </p:sp>
      <p:sp>
        <p:nvSpPr>
          <p:cNvPr id="9225" name="等腰三角形 18"/>
          <p:cNvSpPr>
            <a:spLocks noChangeArrowheads="1"/>
          </p:cNvSpPr>
          <p:nvPr/>
        </p:nvSpPr>
        <p:spPr bwMode="auto">
          <a:xfrm rot="10800000" flipH="1" flipV="1">
            <a:off x="3554413" y="4010025"/>
            <a:ext cx="344487" cy="128588"/>
          </a:xfrm>
          <a:prstGeom prst="triangle">
            <a:avLst>
              <a:gd name="adj" fmla="val 0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6" name="矩形 19" descr="图片3"/>
          <p:cNvSpPr>
            <a:spLocks noChangeArrowheads="1"/>
          </p:cNvSpPr>
          <p:nvPr/>
        </p:nvSpPr>
        <p:spPr bwMode="auto">
          <a:xfrm>
            <a:off x="1127125" y="4164013"/>
            <a:ext cx="2759075" cy="170021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2800" b="1">
              <a:solidFill>
                <a:srgbClr val="7F7F7F"/>
              </a:solidFill>
              <a:latin typeface="造字工房悦黑体验版纤细体" pitchFamily="2" charset="-122"/>
              <a:ea typeface="造字工房悦黑体验版纤细体" pitchFamily="2" charset="-122"/>
              <a:sym typeface="造字工房悦黑体验版纤细体" pitchFamily="2" charset="-122"/>
            </a:endParaRPr>
          </a:p>
        </p:txBody>
      </p:sp>
      <p:sp>
        <p:nvSpPr>
          <p:cNvPr id="9227" name="矩形 20"/>
          <p:cNvSpPr>
            <a:spLocks noChangeArrowheads="1"/>
          </p:cNvSpPr>
          <p:nvPr/>
        </p:nvSpPr>
        <p:spPr bwMode="auto">
          <a:xfrm>
            <a:off x="1127125" y="5864225"/>
            <a:ext cx="2759075" cy="354013"/>
          </a:xfrm>
          <a:prstGeom prst="rect">
            <a:avLst/>
          </a:prstGeom>
          <a:solidFill>
            <a:srgbClr val="2323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8" name="等腰三角形 21"/>
          <p:cNvSpPr>
            <a:spLocks noChangeArrowheads="1"/>
          </p:cNvSpPr>
          <p:nvPr/>
        </p:nvSpPr>
        <p:spPr bwMode="auto">
          <a:xfrm rot="10800000">
            <a:off x="1128713" y="6218238"/>
            <a:ext cx="346075" cy="119062"/>
          </a:xfrm>
          <a:prstGeom prst="triangle">
            <a:avLst>
              <a:gd name="adj" fmla="val 0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9" name="直接连接符 22"/>
          <p:cNvSpPr>
            <a:spLocks noChangeShapeType="1"/>
          </p:cNvSpPr>
          <p:nvPr/>
        </p:nvSpPr>
        <p:spPr bwMode="auto">
          <a:xfrm>
            <a:off x="1127125" y="4156075"/>
            <a:ext cx="2759075" cy="0"/>
          </a:xfrm>
          <a:prstGeom prst="line">
            <a:avLst/>
          </a:prstGeom>
          <a:noFill/>
          <a:ln w="76200">
            <a:solidFill>
              <a:srgbClr val="23232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0" name="矩形 23"/>
          <p:cNvSpPr>
            <a:spLocks noChangeArrowheads="1"/>
          </p:cNvSpPr>
          <p:nvPr/>
        </p:nvSpPr>
        <p:spPr bwMode="auto">
          <a:xfrm>
            <a:off x="1211263" y="5902325"/>
            <a:ext cx="9953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chemeClr val="bg1"/>
                </a:solidFill>
                <a:latin typeface="造字工房悦黑体验版纤细体" pitchFamily="2" charset="-122"/>
                <a:ea typeface="黑体" panose="02010609060101010101" charset="-122"/>
                <a:sym typeface="造字工房悦黑体验版纤细体" pitchFamily="2" charset="-122"/>
              </a:rPr>
              <a:t>照片说明</a:t>
            </a:r>
          </a:p>
        </p:txBody>
      </p:sp>
      <p:sp>
        <p:nvSpPr>
          <p:cNvPr id="9231" name="等腰三角形 25"/>
          <p:cNvSpPr>
            <a:spLocks noChangeArrowheads="1"/>
          </p:cNvSpPr>
          <p:nvPr/>
        </p:nvSpPr>
        <p:spPr bwMode="auto">
          <a:xfrm rot="10800000" flipH="1" flipV="1">
            <a:off x="7172325" y="1620838"/>
            <a:ext cx="346075" cy="128587"/>
          </a:xfrm>
          <a:prstGeom prst="triangle">
            <a:avLst>
              <a:gd name="adj" fmla="val 0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2" name="矩形 26" descr="图片3"/>
          <p:cNvSpPr>
            <a:spLocks noChangeArrowheads="1"/>
          </p:cNvSpPr>
          <p:nvPr/>
        </p:nvSpPr>
        <p:spPr bwMode="auto">
          <a:xfrm>
            <a:off x="4746625" y="1774825"/>
            <a:ext cx="2757488" cy="170021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2800" b="1">
              <a:solidFill>
                <a:srgbClr val="7F7F7F"/>
              </a:solidFill>
              <a:latin typeface="造字工房悦黑体验版纤细体" pitchFamily="2" charset="-122"/>
              <a:ea typeface="造字工房悦黑体验版纤细体" pitchFamily="2" charset="-122"/>
              <a:sym typeface="造字工房悦黑体验版纤细体" pitchFamily="2" charset="-122"/>
            </a:endParaRPr>
          </a:p>
        </p:txBody>
      </p:sp>
      <p:sp>
        <p:nvSpPr>
          <p:cNvPr id="9233" name="矩形 27"/>
          <p:cNvSpPr>
            <a:spLocks noChangeArrowheads="1"/>
          </p:cNvSpPr>
          <p:nvPr/>
        </p:nvSpPr>
        <p:spPr bwMode="auto">
          <a:xfrm>
            <a:off x="4746625" y="3475038"/>
            <a:ext cx="2757488" cy="354012"/>
          </a:xfrm>
          <a:prstGeom prst="rect">
            <a:avLst/>
          </a:prstGeom>
          <a:solidFill>
            <a:srgbClr val="2323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4" name="等腰三角形 28"/>
          <p:cNvSpPr>
            <a:spLocks noChangeArrowheads="1"/>
          </p:cNvSpPr>
          <p:nvPr/>
        </p:nvSpPr>
        <p:spPr bwMode="auto">
          <a:xfrm rot="10800000">
            <a:off x="4746625" y="3829050"/>
            <a:ext cx="346075" cy="117475"/>
          </a:xfrm>
          <a:prstGeom prst="triangle">
            <a:avLst>
              <a:gd name="adj" fmla="val 0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5" name="直接连接符 29"/>
          <p:cNvSpPr>
            <a:spLocks noChangeShapeType="1"/>
          </p:cNvSpPr>
          <p:nvPr/>
        </p:nvSpPr>
        <p:spPr bwMode="auto">
          <a:xfrm>
            <a:off x="4746625" y="1765300"/>
            <a:ext cx="2757488" cy="0"/>
          </a:xfrm>
          <a:prstGeom prst="line">
            <a:avLst/>
          </a:prstGeom>
          <a:noFill/>
          <a:ln w="76200">
            <a:solidFill>
              <a:srgbClr val="23232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6" name="矩形 30"/>
          <p:cNvSpPr>
            <a:spLocks noChangeArrowheads="1"/>
          </p:cNvSpPr>
          <p:nvPr/>
        </p:nvSpPr>
        <p:spPr bwMode="auto">
          <a:xfrm>
            <a:off x="4829175" y="3513138"/>
            <a:ext cx="9969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chemeClr val="bg1"/>
                </a:solidFill>
                <a:latin typeface="造字工房悦黑体验版纤细体" pitchFamily="2" charset="-122"/>
                <a:ea typeface="黑体" panose="02010609060101010101" charset="-122"/>
                <a:sym typeface="造字工房悦黑体验版纤细体" pitchFamily="2" charset="-122"/>
              </a:rPr>
              <a:t>照片说明</a:t>
            </a:r>
          </a:p>
        </p:txBody>
      </p:sp>
      <p:sp>
        <p:nvSpPr>
          <p:cNvPr id="9237" name="等腰三角形 32"/>
          <p:cNvSpPr>
            <a:spLocks noChangeArrowheads="1"/>
          </p:cNvSpPr>
          <p:nvPr/>
        </p:nvSpPr>
        <p:spPr bwMode="auto">
          <a:xfrm rot="10800000" flipH="1" flipV="1">
            <a:off x="7172325" y="4010025"/>
            <a:ext cx="346075" cy="128588"/>
          </a:xfrm>
          <a:prstGeom prst="triangle">
            <a:avLst>
              <a:gd name="adj" fmla="val 0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8" name="矩形 33" descr="图片3"/>
          <p:cNvSpPr>
            <a:spLocks noChangeArrowheads="1"/>
          </p:cNvSpPr>
          <p:nvPr/>
        </p:nvSpPr>
        <p:spPr bwMode="auto">
          <a:xfrm>
            <a:off x="4746625" y="4164013"/>
            <a:ext cx="2757488" cy="170021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2800" b="1">
              <a:solidFill>
                <a:srgbClr val="7F7F7F"/>
              </a:solidFill>
              <a:latin typeface="造字工房悦黑体验版纤细体" pitchFamily="2" charset="-122"/>
              <a:ea typeface="造字工房悦黑体验版纤细体" pitchFamily="2" charset="-122"/>
              <a:sym typeface="造字工房悦黑体验版纤细体" pitchFamily="2" charset="-122"/>
            </a:endParaRPr>
          </a:p>
        </p:txBody>
      </p:sp>
      <p:sp>
        <p:nvSpPr>
          <p:cNvPr id="9239" name="矩形 34"/>
          <p:cNvSpPr>
            <a:spLocks noChangeArrowheads="1"/>
          </p:cNvSpPr>
          <p:nvPr/>
        </p:nvSpPr>
        <p:spPr bwMode="auto">
          <a:xfrm>
            <a:off x="4746625" y="5864225"/>
            <a:ext cx="2757488" cy="354013"/>
          </a:xfrm>
          <a:prstGeom prst="rect">
            <a:avLst/>
          </a:prstGeom>
          <a:solidFill>
            <a:srgbClr val="2323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0" name="等腰三角形 35"/>
          <p:cNvSpPr>
            <a:spLocks noChangeArrowheads="1"/>
          </p:cNvSpPr>
          <p:nvPr/>
        </p:nvSpPr>
        <p:spPr bwMode="auto">
          <a:xfrm rot="10800000">
            <a:off x="4746625" y="6218238"/>
            <a:ext cx="346075" cy="119062"/>
          </a:xfrm>
          <a:prstGeom prst="triangle">
            <a:avLst>
              <a:gd name="adj" fmla="val 0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1" name="直接连接符 36"/>
          <p:cNvSpPr>
            <a:spLocks noChangeShapeType="1"/>
          </p:cNvSpPr>
          <p:nvPr/>
        </p:nvSpPr>
        <p:spPr bwMode="auto">
          <a:xfrm>
            <a:off x="4746625" y="4156075"/>
            <a:ext cx="2757488" cy="0"/>
          </a:xfrm>
          <a:prstGeom prst="line">
            <a:avLst/>
          </a:prstGeom>
          <a:noFill/>
          <a:ln w="76200">
            <a:solidFill>
              <a:srgbClr val="23232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2" name="矩形 37"/>
          <p:cNvSpPr>
            <a:spLocks noChangeArrowheads="1"/>
          </p:cNvSpPr>
          <p:nvPr/>
        </p:nvSpPr>
        <p:spPr bwMode="auto">
          <a:xfrm>
            <a:off x="4829175" y="5902325"/>
            <a:ext cx="996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chemeClr val="bg1"/>
                </a:solidFill>
                <a:latin typeface="造字工房悦黑体验版纤细体" pitchFamily="2" charset="-122"/>
                <a:ea typeface="黑体" panose="02010609060101010101" charset="-122"/>
                <a:sym typeface="造字工房悦黑体验版纤细体" pitchFamily="2" charset="-122"/>
              </a:rPr>
              <a:t>照片说明</a:t>
            </a:r>
          </a:p>
        </p:txBody>
      </p:sp>
      <p:sp>
        <p:nvSpPr>
          <p:cNvPr id="9243" name="等腰三角形 39"/>
          <p:cNvSpPr>
            <a:spLocks noChangeArrowheads="1"/>
          </p:cNvSpPr>
          <p:nvPr/>
        </p:nvSpPr>
        <p:spPr bwMode="auto">
          <a:xfrm rot="10800000" flipH="1" flipV="1">
            <a:off x="10791825" y="1620838"/>
            <a:ext cx="344488" cy="128587"/>
          </a:xfrm>
          <a:prstGeom prst="triangle">
            <a:avLst>
              <a:gd name="adj" fmla="val 0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4" name="矩形 40" descr="图片3"/>
          <p:cNvSpPr>
            <a:spLocks noChangeArrowheads="1"/>
          </p:cNvSpPr>
          <p:nvPr/>
        </p:nvSpPr>
        <p:spPr bwMode="auto">
          <a:xfrm>
            <a:off x="8364538" y="1774825"/>
            <a:ext cx="2759075" cy="170021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2800" b="1">
              <a:solidFill>
                <a:srgbClr val="7F7F7F"/>
              </a:solidFill>
              <a:latin typeface="造字工房悦黑体验版纤细体" pitchFamily="2" charset="-122"/>
              <a:ea typeface="造字工房悦黑体验版纤细体" pitchFamily="2" charset="-122"/>
              <a:sym typeface="造字工房悦黑体验版纤细体" pitchFamily="2" charset="-122"/>
            </a:endParaRPr>
          </a:p>
        </p:txBody>
      </p:sp>
      <p:sp>
        <p:nvSpPr>
          <p:cNvPr id="9245" name="矩形 41"/>
          <p:cNvSpPr>
            <a:spLocks noChangeArrowheads="1"/>
          </p:cNvSpPr>
          <p:nvPr/>
        </p:nvSpPr>
        <p:spPr bwMode="auto">
          <a:xfrm>
            <a:off x="8364538" y="3475038"/>
            <a:ext cx="2759075" cy="354012"/>
          </a:xfrm>
          <a:prstGeom prst="rect">
            <a:avLst/>
          </a:prstGeom>
          <a:solidFill>
            <a:srgbClr val="2323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6" name="等腰三角形 42"/>
          <p:cNvSpPr>
            <a:spLocks noChangeArrowheads="1"/>
          </p:cNvSpPr>
          <p:nvPr/>
        </p:nvSpPr>
        <p:spPr bwMode="auto">
          <a:xfrm rot="10800000">
            <a:off x="8366125" y="3829050"/>
            <a:ext cx="346075" cy="117475"/>
          </a:xfrm>
          <a:prstGeom prst="triangle">
            <a:avLst>
              <a:gd name="adj" fmla="val 0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7" name="直接连接符 43"/>
          <p:cNvSpPr>
            <a:spLocks noChangeShapeType="1"/>
          </p:cNvSpPr>
          <p:nvPr/>
        </p:nvSpPr>
        <p:spPr bwMode="auto">
          <a:xfrm>
            <a:off x="8364538" y="1765300"/>
            <a:ext cx="2757487" cy="0"/>
          </a:xfrm>
          <a:prstGeom prst="line">
            <a:avLst/>
          </a:prstGeom>
          <a:noFill/>
          <a:ln w="76200">
            <a:solidFill>
              <a:srgbClr val="23232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8" name="矩形 44"/>
          <p:cNvSpPr>
            <a:spLocks noChangeArrowheads="1"/>
          </p:cNvSpPr>
          <p:nvPr/>
        </p:nvSpPr>
        <p:spPr bwMode="auto">
          <a:xfrm>
            <a:off x="8448675" y="3513138"/>
            <a:ext cx="9953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chemeClr val="bg1"/>
                </a:solidFill>
                <a:latin typeface="造字工房悦黑体验版纤细体" pitchFamily="2" charset="-122"/>
                <a:ea typeface="黑体" panose="02010609060101010101" charset="-122"/>
                <a:sym typeface="造字工房悦黑体验版纤细体" pitchFamily="2" charset="-122"/>
              </a:rPr>
              <a:t>照片说明</a:t>
            </a:r>
          </a:p>
        </p:txBody>
      </p:sp>
      <p:sp>
        <p:nvSpPr>
          <p:cNvPr id="9249" name="等腰三角形 46"/>
          <p:cNvSpPr>
            <a:spLocks noChangeArrowheads="1"/>
          </p:cNvSpPr>
          <p:nvPr/>
        </p:nvSpPr>
        <p:spPr bwMode="auto">
          <a:xfrm rot="10800000" flipH="1" flipV="1">
            <a:off x="10791825" y="4010025"/>
            <a:ext cx="344488" cy="128588"/>
          </a:xfrm>
          <a:prstGeom prst="triangle">
            <a:avLst>
              <a:gd name="adj" fmla="val 0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50" name="矩形 47" descr="图片3"/>
          <p:cNvSpPr>
            <a:spLocks noChangeArrowheads="1"/>
          </p:cNvSpPr>
          <p:nvPr/>
        </p:nvSpPr>
        <p:spPr bwMode="auto">
          <a:xfrm>
            <a:off x="8364538" y="4164013"/>
            <a:ext cx="2759075" cy="173831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2800" b="1">
              <a:solidFill>
                <a:srgbClr val="7F7F7F"/>
              </a:solidFill>
              <a:latin typeface="造字工房悦黑体验版纤细体" pitchFamily="2" charset="-122"/>
              <a:ea typeface="造字工房悦黑体验版纤细体" pitchFamily="2" charset="-122"/>
              <a:sym typeface="造字工房悦黑体验版纤细体" pitchFamily="2" charset="-122"/>
            </a:endParaRPr>
          </a:p>
        </p:txBody>
      </p:sp>
      <p:sp>
        <p:nvSpPr>
          <p:cNvPr id="9251" name="矩形 48"/>
          <p:cNvSpPr>
            <a:spLocks noChangeArrowheads="1"/>
          </p:cNvSpPr>
          <p:nvPr/>
        </p:nvSpPr>
        <p:spPr bwMode="auto">
          <a:xfrm>
            <a:off x="8364538" y="5864225"/>
            <a:ext cx="2759075" cy="354013"/>
          </a:xfrm>
          <a:prstGeom prst="rect">
            <a:avLst/>
          </a:prstGeom>
          <a:solidFill>
            <a:srgbClr val="2323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52" name="等腰三角形 49"/>
          <p:cNvSpPr>
            <a:spLocks noChangeArrowheads="1"/>
          </p:cNvSpPr>
          <p:nvPr/>
        </p:nvSpPr>
        <p:spPr bwMode="auto">
          <a:xfrm rot="10800000">
            <a:off x="8366125" y="6218238"/>
            <a:ext cx="346075" cy="119062"/>
          </a:xfrm>
          <a:prstGeom prst="triangle">
            <a:avLst>
              <a:gd name="adj" fmla="val 0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53" name="直接连接符 50"/>
          <p:cNvSpPr>
            <a:spLocks noChangeShapeType="1"/>
          </p:cNvSpPr>
          <p:nvPr/>
        </p:nvSpPr>
        <p:spPr bwMode="auto">
          <a:xfrm>
            <a:off x="8364538" y="4156075"/>
            <a:ext cx="2757487" cy="0"/>
          </a:xfrm>
          <a:prstGeom prst="line">
            <a:avLst/>
          </a:prstGeom>
          <a:noFill/>
          <a:ln w="76200">
            <a:solidFill>
              <a:srgbClr val="23232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54" name="矩形 51"/>
          <p:cNvSpPr>
            <a:spLocks noChangeArrowheads="1"/>
          </p:cNvSpPr>
          <p:nvPr/>
        </p:nvSpPr>
        <p:spPr bwMode="auto">
          <a:xfrm>
            <a:off x="8448675" y="5902325"/>
            <a:ext cx="9953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chemeClr val="bg1"/>
                </a:solidFill>
                <a:latin typeface="造字工房悦黑体验版纤细体" pitchFamily="2" charset="-122"/>
                <a:ea typeface="黑体" panose="02010609060101010101" charset="-122"/>
                <a:sym typeface="造字工房悦黑体验版纤细体" pitchFamily="2" charset="-122"/>
              </a:rPr>
              <a:t>照片说明</a:t>
            </a:r>
          </a:p>
        </p:txBody>
      </p:sp>
      <p:grpSp>
        <p:nvGrpSpPr>
          <p:cNvPr id="9255" name="Group 39"/>
          <p:cNvGrpSpPr/>
          <p:nvPr/>
        </p:nvGrpSpPr>
        <p:grpSpPr bwMode="auto">
          <a:xfrm>
            <a:off x="10490200" y="117475"/>
            <a:ext cx="1639888" cy="1192213"/>
            <a:chOff x="0" y="0"/>
            <a:chExt cx="2582" cy="1878"/>
          </a:xfrm>
        </p:grpSpPr>
        <p:grpSp>
          <p:nvGrpSpPr>
            <p:cNvPr id="9256" name="Group 40"/>
            <p:cNvGrpSpPr/>
            <p:nvPr/>
          </p:nvGrpSpPr>
          <p:grpSpPr bwMode="auto">
            <a:xfrm>
              <a:off x="0" y="0"/>
              <a:ext cx="2583" cy="1878"/>
              <a:chOff x="0" y="0"/>
              <a:chExt cx="792088" cy="576064"/>
            </a:xfrm>
          </p:grpSpPr>
          <p:sp>
            <p:nvSpPr>
              <p:cNvPr id="9258" name="椭圆 8"/>
              <p:cNvSpPr>
                <a:spLocks noChangeArrowheads="1"/>
              </p:cNvSpPr>
              <p:nvPr/>
            </p:nvSpPr>
            <p:spPr bwMode="auto">
              <a:xfrm>
                <a:off x="108012" y="0"/>
                <a:ext cx="576064" cy="576064"/>
              </a:xfrm>
              <a:prstGeom prst="ellipse">
                <a:avLst/>
              </a:pr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9259" name="文本框 9"/>
              <p:cNvSpPr>
                <a:spLocks noChangeArrowheads="1"/>
              </p:cNvSpPr>
              <p:nvPr/>
            </p:nvSpPr>
            <p:spPr bwMode="auto">
              <a:xfrm>
                <a:off x="0" y="134143"/>
                <a:ext cx="79208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en-US" sz="1400" b="1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</p:grpSp>
        <p:sp>
          <p:nvSpPr>
            <p:cNvPr id="9257" name="Text Box 43"/>
            <p:cNvSpPr txBox="1">
              <a:spLocks noChangeArrowheads="1"/>
            </p:cNvSpPr>
            <p:nvPr/>
          </p:nvSpPr>
          <p:spPr bwMode="auto">
            <a:xfrm>
              <a:off x="678" y="609"/>
              <a:ext cx="147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1"/>
                  </a:solidFill>
                </a:rPr>
                <a:t>LOGO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3"/>
          <p:cNvSpPr>
            <a:spLocks noChangeArrowheads="1"/>
          </p:cNvSpPr>
          <p:nvPr/>
        </p:nvSpPr>
        <p:spPr bwMode="auto">
          <a:xfrm>
            <a:off x="263525" y="563563"/>
            <a:ext cx="410527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FF4646"/>
                </a:solidFill>
                <a:latin typeface="造字工房悦黑体验版纤细体" pitchFamily="2" charset="-122"/>
                <a:ea typeface="微软雅黑" panose="020B0503020204020204" pitchFamily="34" charset="-122"/>
                <a:sym typeface="造字工房悦黑体验版纤细体" pitchFamily="2" charset="-122"/>
              </a:rPr>
              <a:t>达成效果</a:t>
            </a:r>
          </a:p>
        </p:txBody>
      </p:sp>
      <p:grpSp>
        <p:nvGrpSpPr>
          <p:cNvPr id="10243" name="Group 3"/>
          <p:cNvGrpSpPr/>
          <p:nvPr/>
        </p:nvGrpSpPr>
        <p:grpSpPr bwMode="auto">
          <a:xfrm>
            <a:off x="3648075" y="1700213"/>
            <a:ext cx="4895850" cy="1169987"/>
            <a:chOff x="0" y="0"/>
            <a:chExt cx="4896544" cy="1624353"/>
          </a:xfrm>
        </p:grpSpPr>
        <p:sp>
          <p:nvSpPr>
            <p:cNvPr id="10270" name="文本框 4"/>
            <p:cNvSpPr>
              <a:spLocks noChangeArrowheads="1"/>
            </p:cNvSpPr>
            <p:nvPr/>
          </p:nvSpPr>
          <p:spPr bwMode="auto">
            <a:xfrm>
              <a:off x="2845151" y="0"/>
              <a:ext cx="1656184" cy="427317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zh-CN" altLang="en-US" sz="1400" b="1">
                  <a:solidFill>
                    <a:srgbClr val="FF4646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rPr>
                <a:t>第一项</a:t>
              </a:r>
            </a:p>
          </p:txBody>
        </p:sp>
        <p:grpSp>
          <p:nvGrpSpPr>
            <p:cNvPr id="10271" name="Group 5"/>
            <p:cNvGrpSpPr/>
            <p:nvPr/>
          </p:nvGrpSpPr>
          <p:grpSpPr bwMode="auto">
            <a:xfrm>
              <a:off x="0" y="4353"/>
              <a:ext cx="4896544" cy="1620000"/>
              <a:chOff x="0" y="0"/>
              <a:chExt cx="3744416" cy="1368152"/>
            </a:xfrm>
          </p:grpSpPr>
          <p:sp>
            <p:nvSpPr>
              <p:cNvPr id="10273" name="矩形 7"/>
              <p:cNvSpPr>
                <a:spLocks noChangeArrowheads="1"/>
              </p:cNvSpPr>
              <p:nvPr/>
            </p:nvSpPr>
            <p:spPr bwMode="auto">
              <a:xfrm>
                <a:off x="0" y="288032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274" name="等腰三角形 8"/>
              <p:cNvSpPr>
                <a:spLocks noChangeArrowheads="1"/>
              </p:cNvSpPr>
              <p:nvPr/>
            </p:nvSpPr>
            <p:spPr bwMode="auto">
              <a:xfrm>
                <a:off x="3442197" y="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275" name="等腰三角形 9"/>
              <p:cNvSpPr>
                <a:spLocks noChangeArrowheads="1"/>
              </p:cNvSpPr>
              <p:nvPr/>
            </p:nvSpPr>
            <p:spPr bwMode="auto">
              <a:xfrm rot="10800000">
                <a:off x="0" y="108012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10272" name="Rectangle 1"/>
            <p:cNvSpPr>
              <a:spLocks noChangeArrowheads="1"/>
            </p:cNvSpPr>
            <p:nvPr/>
          </p:nvSpPr>
          <p:spPr bwMode="auto">
            <a:xfrm>
              <a:off x="288032" y="461833"/>
              <a:ext cx="4515855" cy="705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76176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rPr>
                <a:t>此处添加文本</a:t>
              </a:r>
              <a:endParaRPr lang="zh-CN" altLang="en-US" sz="1800"/>
            </a:p>
          </p:txBody>
        </p:sp>
      </p:grpSp>
      <p:grpSp>
        <p:nvGrpSpPr>
          <p:cNvPr id="10244" name="Group 10"/>
          <p:cNvGrpSpPr/>
          <p:nvPr/>
        </p:nvGrpSpPr>
        <p:grpSpPr bwMode="auto">
          <a:xfrm>
            <a:off x="3648075" y="2781300"/>
            <a:ext cx="4895850" cy="1168400"/>
            <a:chOff x="0" y="0"/>
            <a:chExt cx="4896544" cy="1624353"/>
          </a:xfrm>
        </p:grpSpPr>
        <p:sp>
          <p:nvSpPr>
            <p:cNvPr id="10264" name="文本框 18"/>
            <p:cNvSpPr>
              <a:spLocks noChangeArrowheads="1"/>
            </p:cNvSpPr>
            <p:nvPr/>
          </p:nvSpPr>
          <p:spPr bwMode="auto">
            <a:xfrm>
              <a:off x="2845151" y="0"/>
              <a:ext cx="1656184" cy="427317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zh-CN" altLang="en-US" sz="1400" b="1">
                  <a:solidFill>
                    <a:srgbClr val="FF4646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rPr>
                <a:t>第二项</a:t>
              </a:r>
            </a:p>
          </p:txBody>
        </p:sp>
        <p:grpSp>
          <p:nvGrpSpPr>
            <p:cNvPr id="10265" name="Group 12"/>
            <p:cNvGrpSpPr/>
            <p:nvPr/>
          </p:nvGrpSpPr>
          <p:grpSpPr bwMode="auto">
            <a:xfrm>
              <a:off x="0" y="4353"/>
              <a:ext cx="4896544" cy="1620000"/>
              <a:chOff x="0" y="0"/>
              <a:chExt cx="3744416" cy="1368152"/>
            </a:xfrm>
          </p:grpSpPr>
          <p:sp>
            <p:nvSpPr>
              <p:cNvPr id="10267" name="矩形 21"/>
              <p:cNvSpPr>
                <a:spLocks noChangeArrowheads="1"/>
              </p:cNvSpPr>
              <p:nvPr/>
            </p:nvSpPr>
            <p:spPr bwMode="auto">
              <a:xfrm>
                <a:off x="0" y="288032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268" name="等腰三角形 22"/>
              <p:cNvSpPr>
                <a:spLocks noChangeArrowheads="1"/>
              </p:cNvSpPr>
              <p:nvPr/>
            </p:nvSpPr>
            <p:spPr bwMode="auto">
              <a:xfrm>
                <a:off x="3442197" y="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269" name="等腰三角形 23"/>
              <p:cNvSpPr>
                <a:spLocks noChangeArrowheads="1"/>
              </p:cNvSpPr>
              <p:nvPr/>
            </p:nvSpPr>
            <p:spPr bwMode="auto">
              <a:xfrm rot="10800000">
                <a:off x="0" y="108012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10266" name="Rectangle 1"/>
            <p:cNvSpPr>
              <a:spLocks noChangeArrowheads="1"/>
            </p:cNvSpPr>
            <p:nvPr/>
          </p:nvSpPr>
          <p:spPr bwMode="auto">
            <a:xfrm>
              <a:off x="288032" y="461833"/>
              <a:ext cx="4515855" cy="705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76176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rPr>
                <a:t>此处添加文本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zh-CN" altLang="en-US" sz="1400">
                <a:solidFill>
                  <a:schemeClr val="bg1"/>
                </a:solidFill>
                <a:latin typeface="造字工房悦黑体验版纤细体" pitchFamily="2" charset="-122"/>
                <a:ea typeface="造字工房悦黑体验版纤细体" pitchFamily="2" charset="-122"/>
                <a:sym typeface="造字工房悦黑体验版纤细体" pitchFamily="2" charset="-122"/>
              </a:endParaRPr>
            </a:p>
          </p:txBody>
        </p:sp>
      </p:grpSp>
      <p:grpSp>
        <p:nvGrpSpPr>
          <p:cNvPr id="10245" name="Group 17"/>
          <p:cNvGrpSpPr/>
          <p:nvPr/>
        </p:nvGrpSpPr>
        <p:grpSpPr bwMode="auto">
          <a:xfrm>
            <a:off x="3648075" y="3789363"/>
            <a:ext cx="4895850" cy="1169987"/>
            <a:chOff x="0" y="0"/>
            <a:chExt cx="4896544" cy="1624353"/>
          </a:xfrm>
        </p:grpSpPr>
        <p:sp>
          <p:nvSpPr>
            <p:cNvPr id="10258" name="文本框 4"/>
            <p:cNvSpPr>
              <a:spLocks noChangeArrowheads="1"/>
            </p:cNvSpPr>
            <p:nvPr/>
          </p:nvSpPr>
          <p:spPr bwMode="auto">
            <a:xfrm>
              <a:off x="2845151" y="0"/>
              <a:ext cx="1656184" cy="427317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zh-CN" altLang="en-US" sz="1400" b="1">
                  <a:solidFill>
                    <a:srgbClr val="FF4646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rPr>
                <a:t>第三项</a:t>
              </a:r>
            </a:p>
          </p:txBody>
        </p:sp>
        <p:grpSp>
          <p:nvGrpSpPr>
            <p:cNvPr id="10259" name="Group 19"/>
            <p:cNvGrpSpPr/>
            <p:nvPr/>
          </p:nvGrpSpPr>
          <p:grpSpPr bwMode="auto">
            <a:xfrm>
              <a:off x="0" y="4353"/>
              <a:ext cx="4896544" cy="1620000"/>
              <a:chOff x="0" y="0"/>
              <a:chExt cx="3744416" cy="1368152"/>
            </a:xfrm>
          </p:grpSpPr>
          <p:sp>
            <p:nvSpPr>
              <p:cNvPr id="10261" name="矩形 7"/>
              <p:cNvSpPr>
                <a:spLocks noChangeArrowheads="1"/>
              </p:cNvSpPr>
              <p:nvPr/>
            </p:nvSpPr>
            <p:spPr bwMode="auto">
              <a:xfrm>
                <a:off x="0" y="288032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262" name="等腰三角形 8"/>
              <p:cNvSpPr>
                <a:spLocks noChangeArrowheads="1"/>
              </p:cNvSpPr>
              <p:nvPr/>
            </p:nvSpPr>
            <p:spPr bwMode="auto">
              <a:xfrm>
                <a:off x="3442197" y="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263" name="等腰三角形 9"/>
              <p:cNvSpPr>
                <a:spLocks noChangeArrowheads="1"/>
              </p:cNvSpPr>
              <p:nvPr/>
            </p:nvSpPr>
            <p:spPr bwMode="auto">
              <a:xfrm rot="10800000">
                <a:off x="0" y="108012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10260" name="Rectangle 1"/>
            <p:cNvSpPr>
              <a:spLocks noChangeArrowheads="1"/>
            </p:cNvSpPr>
            <p:nvPr/>
          </p:nvSpPr>
          <p:spPr bwMode="auto">
            <a:xfrm>
              <a:off x="288032" y="461833"/>
              <a:ext cx="4515855" cy="705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76176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rPr>
                <a:t>此处添加文本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zh-CN" altLang="en-US" sz="1400">
                <a:solidFill>
                  <a:schemeClr val="bg1"/>
                </a:solidFill>
                <a:latin typeface="造字工房悦黑体验版纤细体" pitchFamily="2" charset="-122"/>
                <a:ea typeface="造字工房悦黑体验版纤细体" pitchFamily="2" charset="-122"/>
                <a:sym typeface="造字工房悦黑体验版纤细体" pitchFamily="2" charset="-122"/>
              </a:endParaRPr>
            </a:p>
          </p:txBody>
        </p:sp>
      </p:grpSp>
      <p:grpSp>
        <p:nvGrpSpPr>
          <p:cNvPr id="10246" name="Group 24"/>
          <p:cNvGrpSpPr/>
          <p:nvPr/>
        </p:nvGrpSpPr>
        <p:grpSpPr bwMode="auto">
          <a:xfrm>
            <a:off x="3648075" y="4868863"/>
            <a:ext cx="4895850" cy="1169987"/>
            <a:chOff x="0" y="0"/>
            <a:chExt cx="4896544" cy="1624353"/>
          </a:xfrm>
        </p:grpSpPr>
        <p:sp>
          <p:nvSpPr>
            <p:cNvPr id="10252" name="文本框 18"/>
            <p:cNvSpPr>
              <a:spLocks noChangeArrowheads="1"/>
            </p:cNvSpPr>
            <p:nvPr/>
          </p:nvSpPr>
          <p:spPr bwMode="auto">
            <a:xfrm>
              <a:off x="2845151" y="0"/>
              <a:ext cx="1656184" cy="427317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zh-CN" altLang="en-US" sz="1400" b="1">
                  <a:solidFill>
                    <a:srgbClr val="FF4646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rPr>
                <a:t>第四项</a:t>
              </a:r>
            </a:p>
          </p:txBody>
        </p:sp>
        <p:grpSp>
          <p:nvGrpSpPr>
            <p:cNvPr id="10253" name="Group 26"/>
            <p:cNvGrpSpPr/>
            <p:nvPr/>
          </p:nvGrpSpPr>
          <p:grpSpPr bwMode="auto">
            <a:xfrm>
              <a:off x="0" y="4353"/>
              <a:ext cx="4896544" cy="1620000"/>
              <a:chOff x="0" y="0"/>
              <a:chExt cx="3744416" cy="1368152"/>
            </a:xfrm>
          </p:grpSpPr>
          <p:sp>
            <p:nvSpPr>
              <p:cNvPr id="10255" name="矩形 21"/>
              <p:cNvSpPr>
                <a:spLocks noChangeArrowheads="1"/>
              </p:cNvSpPr>
              <p:nvPr/>
            </p:nvSpPr>
            <p:spPr bwMode="auto">
              <a:xfrm>
                <a:off x="0" y="288032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256" name="等腰三角形 22"/>
              <p:cNvSpPr>
                <a:spLocks noChangeArrowheads="1"/>
              </p:cNvSpPr>
              <p:nvPr/>
            </p:nvSpPr>
            <p:spPr bwMode="auto">
              <a:xfrm>
                <a:off x="3442197" y="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257" name="等腰三角形 23"/>
              <p:cNvSpPr>
                <a:spLocks noChangeArrowheads="1"/>
              </p:cNvSpPr>
              <p:nvPr/>
            </p:nvSpPr>
            <p:spPr bwMode="auto">
              <a:xfrm rot="10800000">
                <a:off x="0" y="108012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10254" name="Rectangle 1"/>
            <p:cNvSpPr>
              <a:spLocks noChangeArrowheads="1"/>
            </p:cNvSpPr>
            <p:nvPr/>
          </p:nvSpPr>
          <p:spPr bwMode="auto">
            <a:xfrm>
              <a:off x="288032" y="461833"/>
              <a:ext cx="4515855" cy="705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76176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rPr>
                <a:t>此处添加文本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zh-CN" altLang="en-US" sz="1400">
                <a:solidFill>
                  <a:schemeClr val="bg1"/>
                </a:solidFill>
                <a:latin typeface="造字工房悦黑体验版纤细体" pitchFamily="2" charset="-122"/>
                <a:ea typeface="造字工房悦黑体验版纤细体" pitchFamily="2" charset="-122"/>
                <a:sym typeface="造字工房悦黑体验版纤细体" pitchFamily="2" charset="-122"/>
              </a:endParaRPr>
            </a:p>
          </p:txBody>
        </p:sp>
      </p:grpSp>
      <p:grpSp>
        <p:nvGrpSpPr>
          <p:cNvPr id="10247" name="Group 31"/>
          <p:cNvGrpSpPr/>
          <p:nvPr/>
        </p:nvGrpSpPr>
        <p:grpSpPr bwMode="auto">
          <a:xfrm>
            <a:off x="10490200" y="117475"/>
            <a:ext cx="1639888" cy="1192213"/>
            <a:chOff x="0" y="0"/>
            <a:chExt cx="2582" cy="1878"/>
          </a:xfrm>
        </p:grpSpPr>
        <p:grpSp>
          <p:nvGrpSpPr>
            <p:cNvPr id="10248" name="Group 32"/>
            <p:cNvGrpSpPr/>
            <p:nvPr/>
          </p:nvGrpSpPr>
          <p:grpSpPr bwMode="auto">
            <a:xfrm>
              <a:off x="0" y="0"/>
              <a:ext cx="2583" cy="1878"/>
              <a:chOff x="0" y="0"/>
              <a:chExt cx="792088" cy="576064"/>
            </a:xfrm>
          </p:grpSpPr>
          <p:sp>
            <p:nvSpPr>
              <p:cNvPr id="10250" name="椭圆 8"/>
              <p:cNvSpPr>
                <a:spLocks noChangeArrowheads="1"/>
              </p:cNvSpPr>
              <p:nvPr/>
            </p:nvSpPr>
            <p:spPr bwMode="auto">
              <a:xfrm>
                <a:off x="108012" y="0"/>
                <a:ext cx="576064" cy="576064"/>
              </a:xfrm>
              <a:prstGeom prst="ellipse">
                <a:avLst/>
              </a:pr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251" name="文本框 9"/>
              <p:cNvSpPr>
                <a:spLocks noChangeArrowheads="1"/>
              </p:cNvSpPr>
              <p:nvPr/>
            </p:nvSpPr>
            <p:spPr bwMode="auto">
              <a:xfrm>
                <a:off x="0" y="134143"/>
                <a:ext cx="79208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en-US" sz="1400" b="1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</p:grpSp>
        <p:sp>
          <p:nvSpPr>
            <p:cNvPr id="10249" name="Text Box 35"/>
            <p:cNvSpPr txBox="1">
              <a:spLocks noChangeArrowheads="1"/>
            </p:cNvSpPr>
            <p:nvPr/>
          </p:nvSpPr>
          <p:spPr bwMode="auto">
            <a:xfrm>
              <a:off x="678" y="609"/>
              <a:ext cx="147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1"/>
                  </a:solidFill>
                </a:rPr>
                <a:t>LOGO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3"/>
          <p:cNvSpPr>
            <a:spLocks noChangeArrowheads="1"/>
          </p:cNvSpPr>
          <p:nvPr/>
        </p:nvSpPr>
        <p:spPr bwMode="auto">
          <a:xfrm>
            <a:off x="263525" y="563563"/>
            <a:ext cx="410527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FF4646"/>
                </a:solidFill>
                <a:latin typeface="造字工房悦黑体验版纤细体" pitchFamily="2" charset="-122"/>
                <a:ea typeface="微软雅黑" panose="020B0503020204020204" pitchFamily="34" charset="-122"/>
                <a:sym typeface="造字工房悦黑体验版纤细体" pitchFamily="2" charset="-122"/>
              </a:rPr>
              <a:t>活动总结</a:t>
            </a:r>
          </a:p>
        </p:txBody>
      </p:sp>
      <p:grpSp>
        <p:nvGrpSpPr>
          <p:cNvPr id="11267" name="Group 3"/>
          <p:cNvGrpSpPr/>
          <p:nvPr/>
        </p:nvGrpSpPr>
        <p:grpSpPr bwMode="auto">
          <a:xfrm>
            <a:off x="774700" y="2049463"/>
            <a:ext cx="10642600" cy="4338637"/>
            <a:chOff x="0" y="0"/>
            <a:chExt cx="16760" cy="6832"/>
          </a:xfrm>
        </p:grpSpPr>
        <p:grpSp>
          <p:nvGrpSpPr>
            <p:cNvPr id="11277" name="Group 4"/>
            <p:cNvGrpSpPr/>
            <p:nvPr/>
          </p:nvGrpSpPr>
          <p:grpSpPr bwMode="auto">
            <a:xfrm flipH="1">
              <a:off x="0" y="0"/>
              <a:ext cx="7711" cy="1842"/>
              <a:chOff x="0" y="0"/>
              <a:chExt cx="4896544" cy="1624353"/>
            </a:xfrm>
          </p:grpSpPr>
          <p:sp>
            <p:nvSpPr>
              <p:cNvPr id="11327" name="文本框 4"/>
              <p:cNvSpPr>
                <a:spLocks noChangeArrowheads="1"/>
              </p:cNvSpPr>
              <p:nvPr/>
            </p:nvSpPr>
            <p:spPr bwMode="auto">
              <a:xfrm>
                <a:off x="2845151" y="0"/>
                <a:ext cx="1656184" cy="427317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zh-CN" altLang="en-US" sz="1400" b="1">
                    <a:solidFill>
                      <a:srgbClr val="FF4646"/>
                    </a:solidFill>
                    <a:latin typeface="造字工房悦黑体验版纤细体" pitchFamily="2" charset="-122"/>
                    <a:ea typeface="造字工房悦黑体验版纤细体" pitchFamily="2" charset="-122"/>
                    <a:sym typeface="造字工房悦黑体验版纤细体" pitchFamily="2" charset="-122"/>
                  </a:rPr>
                  <a:t>亮点一</a:t>
                </a:r>
              </a:p>
            </p:txBody>
          </p:sp>
          <p:grpSp>
            <p:nvGrpSpPr>
              <p:cNvPr id="11328" name="Group 6"/>
              <p:cNvGrpSpPr/>
              <p:nvPr/>
            </p:nvGrpSpPr>
            <p:grpSpPr bwMode="auto">
              <a:xfrm>
                <a:off x="0" y="4353"/>
                <a:ext cx="4896544" cy="1620000"/>
                <a:chOff x="0" y="0"/>
                <a:chExt cx="3744416" cy="1368152"/>
              </a:xfrm>
            </p:grpSpPr>
            <p:sp>
              <p:nvSpPr>
                <p:cNvPr id="11330" name="矩形 7"/>
                <p:cNvSpPr>
                  <a:spLocks noChangeArrowheads="1"/>
                </p:cNvSpPr>
                <p:nvPr/>
              </p:nvSpPr>
              <p:spPr bwMode="auto">
                <a:xfrm>
                  <a:off x="0" y="288032"/>
                  <a:ext cx="3744416" cy="792088"/>
                </a:xfrm>
                <a:prstGeom prst="rect">
                  <a:avLst/>
                </a:prstGeom>
                <a:solidFill>
                  <a:srgbClr val="FF464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170" tIns="46990" rIns="90170" bIns="4699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sp>
              <p:nvSpPr>
                <p:cNvPr id="11331" name="等腰三角形 8"/>
                <p:cNvSpPr>
                  <a:spLocks noChangeArrowheads="1"/>
                </p:cNvSpPr>
                <p:nvPr/>
              </p:nvSpPr>
              <p:spPr bwMode="auto">
                <a:xfrm>
                  <a:off x="3442197" y="0"/>
                  <a:ext cx="288032" cy="288032"/>
                </a:xfrm>
                <a:prstGeom prst="triangle">
                  <a:avLst>
                    <a:gd name="adj" fmla="val 0"/>
                  </a:avLst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sp>
              <p:nvSpPr>
                <p:cNvPr id="11332" name="等腰三角形 9"/>
                <p:cNvSpPr>
                  <a:spLocks noChangeArrowheads="1"/>
                </p:cNvSpPr>
                <p:nvPr/>
              </p:nvSpPr>
              <p:spPr bwMode="auto">
                <a:xfrm rot="10800000">
                  <a:off x="0" y="1080120"/>
                  <a:ext cx="288032" cy="288032"/>
                </a:xfrm>
                <a:prstGeom prst="triangle">
                  <a:avLst>
                    <a:gd name="adj" fmla="val 0"/>
                  </a:avLst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</p:grpSp>
          <p:sp>
            <p:nvSpPr>
              <p:cNvPr id="11329" name="Rectangle 1"/>
              <p:cNvSpPr>
                <a:spLocks noChangeArrowheads="1"/>
              </p:cNvSpPr>
              <p:nvPr/>
            </p:nvSpPr>
            <p:spPr bwMode="auto">
              <a:xfrm>
                <a:off x="288032" y="461833"/>
                <a:ext cx="4515855" cy="705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76176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zh-CN" altLang="en-US" sz="1400">
                    <a:solidFill>
                      <a:schemeClr val="bg1"/>
                    </a:solidFill>
                    <a:latin typeface="造字工房悦黑体验版纤细体" pitchFamily="2" charset="-122"/>
                    <a:ea typeface="造字工房悦黑体验版纤细体" pitchFamily="2" charset="-122"/>
                    <a:sym typeface="造字工房悦黑体验版纤细体" pitchFamily="2" charset="-122"/>
                  </a:rPr>
                  <a:t>此处添加文本</a:t>
                </a:r>
                <a:endParaRPr lang="zh-CN" altLang="en-US" sz="1800"/>
              </a:p>
            </p:txBody>
          </p:sp>
        </p:grpSp>
        <p:grpSp>
          <p:nvGrpSpPr>
            <p:cNvPr id="11278" name="Group 11"/>
            <p:cNvGrpSpPr/>
            <p:nvPr/>
          </p:nvGrpSpPr>
          <p:grpSpPr bwMode="auto">
            <a:xfrm flipH="1">
              <a:off x="0" y="1701"/>
              <a:ext cx="7711" cy="1842"/>
              <a:chOff x="0" y="0"/>
              <a:chExt cx="4896544" cy="1624353"/>
            </a:xfrm>
          </p:grpSpPr>
          <p:sp>
            <p:nvSpPr>
              <p:cNvPr id="11321" name="文本框 18"/>
              <p:cNvSpPr>
                <a:spLocks noChangeArrowheads="1"/>
              </p:cNvSpPr>
              <p:nvPr/>
            </p:nvSpPr>
            <p:spPr bwMode="auto">
              <a:xfrm>
                <a:off x="2845151" y="0"/>
                <a:ext cx="1656184" cy="427317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zh-CN" altLang="en-US" sz="1400" b="1">
                    <a:solidFill>
                      <a:srgbClr val="FF4646"/>
                    </a:solidFill>
                    <a:latin typeface="造字工房悦黑体验版纤细体" pitchFamily="2" charset="-122"/>
                    <a:ea typeface="造字工房悦黑体验版纤细体" pitchFamily="2" charset="-122"/>
                    <a:sym typeface="造字工房悦黑体验版纤细体" pitchFamily="2" charset="-122"/>
                  </a:rPr>
                  <a:t>亮点二</a:t>
                </a:r>
              </a:p>
            </p:txBody>
          </p:sp>
          <p:grpSp>
            <p:nvGrpSpPr>
              <p:cNvPr id="11322" name="Group 13"/>
              <p:cNvGrpSpPr/>
              <p:nvPr/>
            </p:nvGrpSpPr>
            <p:grpSpPr bwMode="auto">
              <a:xfrm>
                <a:off x="0" y="4353"/>
                <a:ext cx="4896544" cy="1620000"/>
                <a:chOff x="0" y="0"/>
                <a:chExt cx="3744416" cy="1368152"/>
              </a:xfrm>
            </p:grpSpPr>
            <p:sp>
              <p:nvSpPr>
                <p:cNvPr id="11324" name="矩形 21"/>
                <p:cNvSpPr>
                  <a:spLocks noChangeArrowheads="1"/>
                </p:cNvSpPr>
                <p:nvPr/>
              </p:nvSpPr>
              <p:spPr bwMode="auto">
                <a:xfrm>
                  <a:off x="0" y="288032"/>
                  <a:ext cx="3744416" cy="792088"/>
                </a:xfrm>
                <a:prstGeom prst="rect">
                  <a:avLst/>
                </a:prstGeom>
                <a:solidFill>
                  <a:srgbClr val="FF464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170" tIns="46990" rIns="90170" bIns="4699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sp>
              <p:nvSpPr>
                <p:cNvPr id="11325" name="等腰三角形 22"/>
                <p:cNvSpPr>
                  <a:spLocks noChangeArrowheads="1"/>
                </p:cNvSpPr>
                <p:nvPr/>
              </p:nvSpPr>
              <p:spPr bwMode="auto">
                <a:xfrm>
                  <a:off x="3442197" y="0"/>
                  <a:ext cx="288032" cy="288032"/>
                </a:xfrm>
                <a:prstGeom prst="triangle">
                  <a:avLst>
                    <a:gd name="adj" fmla="val 0"/>
                  </a:avLst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sp>
              <p:nvSpPr>
                <p:cNvPr id="11326" name="等腰三角形 23"/>
                <p:cNvSpPr>
                  <a:spLocks noChangeArrowheads="1"/>
                </p:cNvSpPr>
                <p:nvPr/>
              </p:nvSpPr>
              <p:spPr bwMode="auto">
                <a:xfrm rot="10800000">
                  <a:off x="0" y="1080120"/>
                  <a:ext cx="288032" cy="288032"/>
                </a:xfrm>
                <a:prstGeom prst="triangle">
                  <a:avLst>
                    <a:gd name="adj" fmla="val 0"/>
                  </a:avLst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</p:grpSp>
          <p:sp>
            <p:nvSpPr>
              <p:cNvPr id="11323" name="Rectangle 1"/>
              <p:cNvSpPr>
                <a:spLocks noChangeArrowheads="1"/>
              </p:cNvSpPr>
              <p:nvPr/>
            </p:nvSpPr>
            <p:spPr bwMode="auto">
              <a:xfrm>
                <a:off x="288032" y="461833"/>
                <a:ext cx="4515855" cy="705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76176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zh-CN" altLang="en-US" sz="1400">
                    <a:solidFill>
                      <a:schemeClr val="bg1"/>
                    </a:solidFill>
                    <a:latin typeface="造字工房悦黑体验版纤细体" pitchFamily="2" charset="-122"/>
                    <a:ea typeface="造字工房悦黑体验版纤细体" pitchFamily="2" charset="-122"/>
                    <a:sym typeface="造字工房悦黑体验版纤细体" pitchFamily="2" charset="-122"/>
                  </a:rPr>
                  <a:t>此处添加文本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zh-CN" altLang="en-US" sz="1400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</p:grpSp>
        <p:grpSp>
          <p:nvGrpSpPr>
            <p:cNvPr id="11279" name="Group 18"/>
            <p:cNvGrpSpPr/>
            <p:nvPr/>
          </p:nvGrpSpPr>
          <p:grpSpPr bwMode="auto">
            <a:xfrm flipH="1">
              <a:off x="0" y="3289"/>
              <a:ext cx="7711" cy="1842"/>
              <a:chOff x="0" y="0"/>
              <a:chExt cx="4896544" cy="1624353"/>
            </a:xfrm>
          </p:grpSpPr>
          <p:sp>
            <p:nvSpPr>
              <p:cNvPr id="11315" name="文本框 4"/>
              <p:cNvSpPr>
                <a:spLocks noChangeArrowheads="1"/>
              </p:cNvSpPr>
              <p:nvPr/>
            </p:nvSpPr>
            <p:spPr bwMode="auto">
              <a:xfrm>
                <a:off x="2845151" y="0"/>
                <a:ext cx="1656184" cy="427317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zh-CN" altLang="en-US" sz="1400" b="1">
                    <a:solidFill>
                      <a:srgbClr val="FF4646"/>
                    </a:solidFill>
                    <a:latin typeface="造字工房悦黑体验版纤细体" pitchFamily="2" charset="-122"/>
                    <a:ea typeface="造字工房悦黑体验版纤细体" pitchFamily="2" charset="-122"/>
                    <a:sym typeface="造字工房悦黑体验版纤细体" pitchFamily="2" charset="-122"/>
                  </a:rPr>
                  <a:t>亮点三</a:t>
                </a:r>
              </a:p>
            </p:txBody>
          </p:sp>
          <p:grpSp>
            <p:nvGrpSpPr>
              <p:cNvPr id="11316" name="Group 20"/>
              <p:cNvGrpSpPr/>
              <p:nvPr/>
            </p:nvGrpSpPr>
            <p:grpSpPr bwMode="auto">
              <a:xfrm>
                <a:off x="0" y="4353"/>
                <a:ext cx="4896544" cy="1620000"/>
                <a:chOff x="0" y="0"/>
                <a:chExt cx="3744416" cy="1368152"/>
              </a:xfrm>
            </p:grpSpPr>
            <p:sp>
              <p:nvSpPr>
                <p:cNvPr id="11318" name="矩形 7"/>
                <p:cNvSpPr>
                  <a:spLocks noChangeArrowheads="1"/>
                </p:cNvSpPr>
                <p:nvPr/>
              </p:nvSpPr>
              <p:spPr bwMode="auto">
                <a:xfrm>
                  <a:off x="0" y="288032"/>
                  <a:ext cx="3744416" cy="792088"/>
                </a:xfrm>
                <a:prstGeom prst="rect">
                  <a:avLst/>
                </a:prstGeom>
                <a:solidFill>
                  <a:srgbClr val="FF464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170" tIns="46990" rIns="90170" bIns="4699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sp>
              <p:nvSpPr>
                <p:cNvPr id="11319" name="等腰三角形 8"/>
                <p:cNvSpPr>
                  <a:spLocks noChangeArrowheads="1"/>
                </p:cNvSpPr>
                <p:nvPr/>
              </p:nvSpPr>
              <p:spPr bwMode="auto">
                <a:xfrm>
                  <a:off x="3442197" y="0"/>
                  <a:ext cx="288032" cy="288032"/>
                </a:xfrm>
                <a:prstGeom prst="triangle">
                  <a:avLst>
                    <a:gd name="adj" fmla="val 0"/>
                  </a:avLst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sp>
              <p:nvSpPr>
                <p:cNvPr id="11320" name="等腰三角形 9"/>
                <p:cNvSpPr>
                  <a:spLocks noChangeArrowheads="1"/>
                </p:cNvSpPr>
                <p:nvPr/>
              </p:nvSpPr>
              <p:spPr bwMode="auto">
                <a:xfrm rot="10800000">
                  <a:off x="0" y="1080120"/>
                  <a:ext cx="288032" cy="288032"/>
                </a:xfrm>
                <a:prstGeom prst="triangle">
                  <a:avLst>
                    <a:gd name="adj" fmla="val 0"/>
                  </a:avLst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</p:grpSp>
          <p:sp>
            <p:nvSpPr>
              <p:cNvPr id="11317" name="Rectangle 1"/>
              <p:cNvSpPr>
                <a:spLocks noChangeArrowheads="1"/>
              </p:cNvSpPr>
              <p:nvPr/>
            </p:nvSpPr>
            <p:spPr bwMode="auto">
              <a:xfrm>
                <a:off x="288032" y="461833"/>
                <a:ext cx="4515855" cy="705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76176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zh-CN" altLang="en-US" sz="1400">
                    <a:solidFill>
                      <a:schemeClr val="bg1"/>
                    </a:solidFill>
                    <a:latin typeface="造字工房悦黑体验版纤细体" pitchFamily="2" charset="-122"/>
                    <a:ea typeface="造字工房悦黑体验版纤细体" pitchFamily="2" charset="-122"/>
                    <a:sym typeface="造字工房悦黑体验版纤细体" pitchFamily="2" charset="-122"/>
                  </a:rPr>
                  <a:t>此处添加文本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zh-CN" altLang="en-US" sz="1400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</p:grpSp>
        <p:grpSp>
          <p:nvGrpSpPr>
            <p:cNvPr id="11280" name="Group 25"/>
            <p:cNvGrpSpPr/>
            <p:nvPr/>
          </p:nvGrpSpPr>
          <p:grpSpPr bwMode="auto">
            <a:xfrm flipH="1">
              <a:off x="0" y="4990"/>
              <a:ext cx="7711" cy="1842"/>
              <a:chOff x="0" y="0"/>
              <a:chExt cx="4896544" cy="1624353"/>
            </a:xfrm>
          </p:grpSpPr>
          <p:sp>
            <p:nvSpPr>
              <p:cNvPr id="11309" name="文本框 18"/>
              <p:cNvSpPr>
                <a:spLocks noChangeArrowheads="1"/>
              </p:cNvSpPr>
              <p:nvPr/>
            </p:nvSpPr>
            <p:spPr bwMode="auto">
              <a:xfrm>
                <a:off x="2845151" y="0"/>
                <a:ext cx="1656184" cy="427317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zh-CN" altLang="en-US" sz="1400" b="1">
                    <a:solidFill>
                      <a:srgbClr val="FF4646"/>
                    </a:solidFill>
                    <a:latin typeface="造字工房悦黑体验版纤细体" pitchFamily="2" charset="-122"/>
                    <a:ea typeface="造字工房悦黑体验版纤细体" pitchFamily="2" charset="-122"/>
                    <a:sym typeface="造字工房悦黑体验版纤细体" pitchFamily="2" charset="-122"/>
                  </a:rPr>
                  <a:t>亮点四</a:t>
                </a:r>
              </a:p>
            </p:txBody>
          </p:sp>
          <p:grpSp>
            <p:nvGrpSpPr>
              <p:cNvPr id="11310" name="Group 27"/>
              <p:cNvGrpSpPr/>
              <p:nvPr/>
            </p:nvGrpSpPr>
            <p:grpSpPr bwMode="auto">
              <a:xfrm>
                <a:off x="0" y="4353"/>
                <a:ext cx="4896544" cy="1620000"/>
                <a:chOff x="0" y="0"/>
                <a:chExt cx="3744416" cy="1368152"/>
              </a:xfrm>
            </p:grpSpPr>
            <p:sp>
              <p:nvSpPr>
                <p:cNvPr id="11312" name="矩形 21"/>
                <p:cNvSpPr>
                  <a:spLocks noChangeArrowheads="1"/>
                </p:cNvSpPr>
                <p:nvPr/>
              </p:nvSpPr>
              <p:spPr bwMode="auto">
                <a:xfrm>
                  <a:off x="0" y="288032"/>
                  <a:ext cx="3744416" cy="792088"/>
                </a:xfrm>
                <a:prstGeom prst="rect">
                  <a:avLst/>
                </a:prstGeom>
                <a:solidFill>
                  <a:srgbClr val="FF464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170" tIns="46990" rIns="90170" bIns="4699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sp>
              <p:nvSpPr>
                <p:cNvPr id="11313" name="等腰三角形 22"/>
                <p:cNvSpPr>
                  <a:spLocks noChangeArrowheads="1"/>
                </p:cNvSpPr>
                <p:nvPr/>
              </p:nvSpPr>
              <p:spPr bwMode="auto">
                <a:xfrm>
                  <a:off x="3442197" y="0"/>
                  <a:ext cx="288032" cy="288032"/>
                </a:xfrm>
                <a:prstGeom prst="triangle">
                  <a:avLst>
                    <a:gd name="adj" fmla="val 0"/>
                  </a:avLst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sp>
              <p:nvSpPr>
                <p:cNvPr id="11314" name="等腰三角形 23"/>
                <p:cNvSpPr>
                  <a:spLocks noChangeArrowheads="1"/>
                </p:cNvSpPr>
                <p:nvPr/>
              </p:nvSpPr>
              <p:spPr bwMode="auto">
                <a:xfrm rot="10800000">
                  <a:off x="0" y="1080120"/>
                  <a:ext cx="288032" cy="288032"/>
                </a:xfrm>
                <a:prstGeom prst="triangle">
                  <a:avLst>
                    <a:gd name="adj" fmla="val 0"/>
                  </a:avLst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</p:grpSp>
          <p:sp>
            <p:nvSpPr>
              <p:cNvPr id="11311" name="Rectangle 1"/>
              <p:cNvSpPr>
                <a:spLocks noChangeArrowheads="1"/>
              </p:cNvSpPr>
              <p:nvPr/>
            </p:nvSpPr>
            <p:spPr bwMode="auto">
              <a:xfrm>
                <a:off x="288032" y="461833"/>
                <a:ext cx="4515855" cy="705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76176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zh-CN" altLang="en-US" sz="1400">
                    <a:solidFill>
                      <a:schemeClr val="bg1"/>
                    </a:solidFill>
                    <a:latin typeface="造字工房悦黑体验版纤细体" pitchFamily="2" charset="-122"/>
                    <a:ea typeface="造字工房悦黑体验版纤细体" pitchFamily="2" charset="-122"/>
                    <a:sym typeface="造字工房悦黑体验版纤细体" pitchFamily="2" charset="-122"/>
                  </a:rPr>
                  <a:t>此处添加文本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zh-CN" altLang="en-US" sz="1400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</p:grpSp>
        <p:grpSp>
          <p:nvGrpSpPr>
            <p:cNvPr id="11281" name="Group 32"/>
            <p:cNvGrpSpPr/>
            <p:nvPr/>
          </p:nvGrpSpPr>
          <p:grpSpPr bwMode="auto">
            <a:xfrm>
              <a:off x="9050" y="0"/>
              <a:ext cx="7711" cy="1842"/>
              <a:chOff x="0" y="0"/>
              <a:chExt cx="4896544" cy="1624353"/>
            </a:xfrm>
          </p:grpSpPr>
          <p:sp>
            <p:nvSpPr>
              <p:cNvPr id="11303" name="文本框 4"/>
              <p:cNvSpPr>
                <a:spLocks noChangeArrowheads="1"/>
              </p:cNvSpPr>
              <p:nvPr/>
            </p:nvSpPr>
            <p:spPr bwMode="auto">
              <a:xfrm>
                <a:off x="2845151" y="0"/>
                <a:ext cx="1656184" cy="427317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zh-CN" altLang="en-US" sz="1400" b="1">
                    <a:latin typeface="造字工房悦黑体验版纤细体" pitchFamily="2" charset="-122"/>
                    <a:ea typeface="造字工房悦黑体验版纤细体" pitchFamily="2" charset="-122"/>
                    <a:sym typeface="造字工房悦黑体验版纤细体" pitchFamily="2" charset="-122"/>
                  </a:rPr>
                  <a:t>缺点一</a:t>
                </a:r>
              </a:p>
            </p:txBody>
          </p:sp>
          <p:grpSp>
            <p:nvGrpSpPr>
              <p:cNvPr id="11304" name="Group 34"/>
              <p:cNvGrpSpPr/>
              <p:nvPr/>
            </p:nvGrpSpPr>
            <p:grpSpPr bwMode="auto">
              <a:xfrm>
                <a:off x="0" y="4353"/>
                <a:ext cx="4896544" cy="1620000"/>
                <a:chOff x="0" y="0"/>
                <a:chExt cx="3744416" cy="1368152"/>
              </a:xfrm>
            </p:grpSpPr>
            <p:sp>
              <p:nvSpPr>
                <p:cNvPr id="11306" name="矩形 7"/>
                <p:cNvSpPr>
                  <a:spLocks noChangeArrowheads="1"/>
                </p:cNvSpPr>
                <p:nvPr/>
              </p:nvSpPr>
              <p:spPr bwMode="auto">
                <a:xfrm>
                  <a:off x="0" y="288032"/>
                  <a:ext cx="3744416" cy="792088"/>
                </a:xfrm>
                <a:prstGeom prst="rect">
                  <a:avLst/>
                </a:prstGeom>
                <a:solidFill>
                  <a:srgbClr val="23232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sp>
              <p:nvSpPr>
                <p:cNvPr id="11307" name="等腰三角形 8"/>
                <p:cNvSpPr>
                  <a:spLocks noChangeArrowheads="1"/>
                </p:cNvSpPr>
                <p:nvPr/>
              </p:nvSpPr>
              <p:spPr bwMode="auto">
                <a:xfrm>
                  <a:off x="3442197" y="0"/>
                  <a:ext cx="288032" cy="288032"/>
                </a:xfrm>
                <a:prstGeom prst="triangle">
                  <a:avLst>
                    <a:gd name="adj" fmla="val 0"/>
                  </a:avLst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sp>
              <p:nvSpPr>
                <p:cNvPr id="11308" name="等腰三角形 9"/>
                <p:cNvSpPr>
                  <a:spLocks noChangeArrowheads="1"/>
                </p:cNvSpPr>
                <p:nvPr/>
              </p:nvSpPr>
              <p:spPr bwMode="auto">
                <a:xfrm rot="10800000">
                  <a:off x="0" y="1080120"/>
                  <a:ext cx="288032" cy="288032"/>
                </a:xfrm>
                <a:prstGeom prst="triangle">
                  <a:avLst>
                    <a:gd name="adj" fmla="val 0"/>
                  </a:avLst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</p:grpSp>
          <p:sp>
            <p:nvSpPr>
              <p:cNvPr id="11305" name="Rectangle 1"/>
              <p:cNvSpPr>
                <a:spLocks noChangeArrowheads="1"/>
              </p:cNvSpPr>
              <p:nvPr/>
            </p:nvSpPr>
            <p:spPr bwMode="auto">
              <a:xfrm>
                <a:off x="288032" y="461833"/>
                <a:ext cx="4515855" cy="705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76176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zh-CN" altLang="en-US" sz="1400">
                    <a:solidFill>
                      <a:schemeClr val="bg1"/>
                    </a:solidFill>
                    <a:latin typeface="造字工房悦黑体验版纤细体" pitchFamily="2" charset="-122"/>
                    <a:ea typeface="造字工房悦黑体验版纤细体" pitchFamily="2" charset="-122"/>
                    <a:sym typeface="造字工房悦黑体验版纤细体" pitchFamily="2" charset="-122"/>
                  </a:rPr>
                  <a:t>此处添加文本</a:t>
                </a:r>
                <a:endParaRPr lang="zh-CN" altLang="en-US" sz="1800"/>
              </a:p>
            </p:txBody>
          </p:sp>
        </p:grpSp>
        <p:grpSp>
          <p:nvGrpSpPr>
            <p:cNvPr id="11282" name="Group 39"/>
            <p:cNvGrpSpPr/>
            <p:nvPr/>
          </p:nvGrpSpPr>
          <p:grpSpPr bwMode="auto">
            <a:xfrm>
              <a:off x="9050" y="1701"/>
              <a:ext cx="7711" cy="1842"/>
              <a:chOff x="0" y="0"/>
              <a:chExt cx="4896544" cy="1624353"/>
            </a:xfrm>
          </p:grpSpPr>
          <p:sp>
            <p:nvSpPr>
              <p:cNvPr id="11297" name="文本框 18"/>
              <p:cNvSpPr>
                <a:spLocks noChangeArrowheads="1"/>
              </p:cNvSpPr>
              <p:nvPr/>
            </p:nvSpPr>
            <p:spPr bwMode="auto">
              <a:xfrm>
                <a:off x="2845151" y="0"/>
                <a:ext cx="1656184" cy="427317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zh-CN" altLang="en-US" sz="1400" b="1">
                    <a:latin typeface="造字工房悦黑体验版纤细体" pitchFamily="2" charset="-122"/>
                    <a:ea typeface="造字工房悦黑体验版纤细体" pitchFamily="2" charset="-122"/>
                    <a:sym typeface="造字工房悦黑体验版纤细体" pitchFamily="2" charset="-122"/>
                  </a:rPr>
                  <a:t>缺点二</a:t>
                </a:r>
              </a:p>
            </p:txBody>
          </p:sp>
          <p:grpSp>
            <p:nvGrpSpPr>
              <p:cNvPr id="11298" name="Group 41"/>
              <p:cNvGrpSpPr/>
              <p:nvPr/>
            </p:nvGrpSpPr>
            <p:grpSpPr bwMode="auto">
              <a:xfrm>
                <a:off x="0" y="4353"/>
                <a:ext cx="4896544" cy="1620000"/>
                <a:chOff x="0" y="0"/>
                <a:chExt cx="3744416" cy="1368152"/>
              </a:xfrm>
            </p:grpSpPr>
            <p:sp>
              <p:nvSpPr>
                <p:cNvPr id="11300" name="矩形 21"/>
                <p:cNvSpPr>
                  <a:spLocks noChangeArrowheads="1"/>
                </p:cNvSpPr>
                <p:nvPr/>
              </p:nvSpPr>
              <p:spPr bwMode="auto">
                <a:xfrm>
                  <a:off x="0" y="288032"/>
                  <a:ext cx="3744416" cy="792088"/>
                </a:xfrm>
                <a:prstGeom prst="rect">
                  <a:avLst/>
                </a:prstGeom>
                <a:solidFill>
                  <a:srgbClr val="23232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sp>
              <p:nvSpPr>
                <p:cNvPr id="11301" name="等腰三角形 22"/>
                <p:cNvSpPr>
                  <a:spLocks noChangeArrowheads="1"/>
                </p:cNvSpPr>
                <p:nvPr/>
              </p:nvSpPr>
              <p:spPr bwMode="auto">
                <a:xfrm>
                  <a:off x="3442197" y="0"/>
                  <a:ext cx="288032" cy="288032"/>
                </a:xfrm>
                <a:prstGeom prst="triangle">
                  <a:avLst>
                    <a:gd name="adj" fmla="val 0"/>
                  </a:avLst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sp>
              <p:nvSpPr>
                <p:cNvPr id="11302" name="等腰三角形 23"/>
                <p:cNvSpPr>
                  <a:spLocks noChangeArrowheads="1"/>
                </p:cNvSpPr>
                <p:nvPr/>
              </p:nvSpPr>
              <p:spPr bwMode="auto">
                <a:xfrm rot="10800000">
                  <a:off x="0" y="1080120"/>
                  <a:ext cx="288032" cy="288032"/>
                </a:xfrm>
                <a:prstGeom prst="triangle">
                  <a:avLst>
                    <a:gd name="adj" fmla="val 0"/>
                  </a:avLst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</p:grpSp>
          <p:sp>
            <p:nvSpPr>
              <p:cNvPr id="11299" name="Rectangle 1"/>
              <p:cNvSpPr>
                <a:spLocks noChangeArrowheads="1"/>
              </p:cNvSpPr>
              <p:nvPr/>
            </p:nvSpPr>
            <p:spPr bwMode="auto">
              <a:xfrm>
                <a:off x="288032" y="461833"/>
                <a:ext cx="4515855" cy="705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76176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zh-CN" altLang="en-US" sz="1400">
                    <a:solidFill>
                      <a:schemeClr val="bg1"/>
                    </a:solidFill>
                    <a:latin typeface="造字工房悦黑体验版纤细体" pitchFamily="2" charset="-122"/>
                    <a:ea typeface="造字工房悦黑体验版纤细体" pitchFamily="2" charset="-122"/>
                    <a:sym typeface="造字工房悦黑体验版纤细体" pitchFamily="2" charset="-122"/>
                  </a:rPr>
                  <a:t>此处添加文本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zh-CN" altLang="en-US" sz="1400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</p:grpSp>
        <p:grpSp>
          <p:nvGrpSpPr>
            <p:cNvPr id="11283" name="Group 46"/>
            <p:cNvGrpSpPr/>
            <p:nvPr/>
          </p:nvGrpSpPr>
          <p:grpSpPr bwMode="auto">
            <a:xfrm>
              <a:off x="9050" y="3289"/>
              <a:ext cx="7711" cy="1842"/>
              <a:chOff x="0" y="0"/>
              <a:chExt cx="4896544" cy="1624353"/>
            </a:xfrm>
          </p:grpSpPr>
          <p:sp>
            <p:nvSpPr>
              <p:cNvPr id="11291" name="文本框 4"/>
              <p:cNvSpPr>
                <a:spLocks noChangeArrowheads="1"/>
              </p:cNvSpPr>
              <p:nvPr/>
            </p:nvSpPr>
            <p:spPr bwMode="auto">
              <a:xfrm>
                <a:off x="2845151" y="0"/>
                <a:ext cx="1656184" cy="427317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zh-CN" altLang="en-US" sz="1400" b="1">
                    <a:latin typeface="造字工房悦黑体验版纤细体" pitchFamily="2" charset="-122"/>
                    <a:ea typeface="造字工房悦黑体验版纤细体" pitchFamily="2" charset="-122"/>
                    <a:sym typeface="造字工房悦黑体验版纤细体" pitchFamily="2" charset="-122"/>
                  </a:rPr>
                  <a:t>缺点三</a:t>
                </a:r>
              </a:p>
            </p:txBody>
          </p:sp>
          <p:grpSp>
            <p:nvGrpSpPr>
              <p:cNvPr id="11292" name="Group 48"/>
              <p:cNvGrpSpPr/>
              <p:nvPr/>
            </p:nvGrpSpPr>
            <p:grpSpPr bwMode="auto">
              <a:xfrm>
                <a:off x="0" y="4353"/>
                <a:ext cx="4896544" cy="1620000"/>
                <a:chOff x="0" y="0"/>
                <a:chExt cx="3744416" cy="1368152"/>
              </a:xfrm>
            </p:grpSpPr>
            <p:sp>
              <p:nvSpPr>
                <p:cNvPr id="11294" name="矩形 7"/>
                <p:cNvSpPr>
                  <a:spLocks noChangeArrowheads="1"/>
                </p:cNvSpPr>
                <p:nvPr/>
              </p:nvSpPr>
              <p:spPr bwMode="auto">
                <a:xfrm>
                  <a:off x="0" y="288032"/>
                  <a:ext cx="3744416" cy="792088"/>
                </a:xfrm>
                <a:prstGeom prst="rect">
                  <a:avLst/>
                </a:prstGeom>
                <a:solidFill>
                  <a:srgbClr val="23232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sp>
              <p:nvSpPr>
                <p:cNvPr id="11295" name="等腰三角形 8"/>
                <p:cNvSpPr>
                  <a:spLocks noChangeArrowheads="1"/>
                </p:cNvSpPr>
                <p:nvPr/>
              </p:nvSpPr>
              <p:spPr bwMode="auto">
                <a:xfrm>
                  <a:off x="3442197" y="0"/>
                  <a:ext cx="288032" cy="288032"/>
                </a:xfrm>
                <a:prstGeom prst="triangle">
                  <a:avLst>
                    <a:gd name="adj" fmla="val 0"/>
                  </a:avLst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sp>
              <p:nvSpPr>
                <p:cNvPr id="11296" name="等腰三角形 9"/>
                <p:cNvSpPr>
                  <a:spLocks noChangeArrowheads="1"/>
                </p:cNvSpPr>
                <p:nvPr/>
              </p:nvSpPr>
              <p:spPr bwMode="auto">
                <a:xfrm rot="10800000">
                  <a:off x="0" y="1080120"/>
                  <a:ext cx="288032" cy="288032"/>
                </a:xfrm>
                <a:prstGeom prst="triangle">
                  <a:avLst>
                    <a:gd name="adj" fmla="val 0"/>
                  </a:avLst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</p:grpSp>
          <p:sp>
            <p:nvSpPr>
              <p:cNvPr id="11293" name="Rectangle 1"/>
              <p:cNvSpPr>
                <a:spLocks noChangeArrowheads="1"/>
              </p:cNvSpPr>
              <p:nvPr/>
            </p:nvSpPr>
            <p:spPr bwMode="auto">
              <a:xfrm>
                <a:off x="288032" y="461833"/>
                <a:ext cx="4515855" cy="705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76176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zh-CN" altLang="en-US" sz="1400">
                    <a:solidFill>
                      <a:schemeClr val="bg1"/>
                    </a:solidFill>
                    <a:latin typeface="造字工房悦黑体验版纤细体" pitchFamily="2" charset="-122"/>
                    <a:ea typeface="造字工房悦黑体验版纤细体" pitchFamily="2" charset="-122"/>
                    <a:sym typeface="造字工房悦黑体验版纤细体" pitchFamily="2" charset="-122"/>
                  </a:rPr>
                  <a:t>此处添加文本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zh-CN" altLang="en-US" sz="1400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</p:grpSp>
        <p:grpSp>
          <p:nvGrpSpPr>
            <p:cNvPr id="11284" name="Group 53"/>
            <p:cNvGrpSpPr/>
            <p:nvPr/>
          </p:nvGrpSpPr>
          <p:grpSpPr bwMode="auto">
            <a:xfrm>
              <a:off x="9050" y="4990"/>
              <a:ext cx="7711" cy="1842"/>
              <a:chOff x="0" y="0"/>
              <a:chExt cx="4896544" cy="1624353"/>
            </a:xfrm>
          </p:grpSpPr>
          <p:sp>
            <p:nvSpPr>
              <p:cNvPr id="11285" name="文本框 18"/>
              <p:cNvSpPr>
                <a:spLocks noChangeArrowheads="1"/>
              </p:cNvSpPr>
              <p:nvPr/>
            </p:nvSpPr>
            <p:spPr bwMode="auto">
              <a:xfrm>
                <a:off x="2845151" y="0"/>
                <a:ext cx="1656184" cy="427317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zh-CN" altLang="en-US" sz="1400" b="1">
                    <a:latin typeface="造字工房悦黑体验版纤细体" pitchFamily="2" charset="-122"/>
                    <a:ea typeface="造字工房悦黑体验版纤细体" pitchFamily="2" charset="-122"/>
                    <a:sym typeface="造字工房悦黑体验版纤细体" pitchFamily="2" charset="-122"/>
                  </a:rPr>
                  <a:t>缺点四</a:t>
                </a:r>
              </a:p>
            </p:txBody>
          </p:sp>
          <p:grpSp>
            <p:nvGrpSpPr>
              <p:cNvPr id="11286" name="Group 55"/>
              <p:cNvGrpSpPr/>
              <p:nvPr/>
            </p:nvGrpSpPr>
            <p:grpSpPr bwMode="auto">
              <a:xfrm>
                <a:off x="0" y="4353"/>
                <a:ext cx="4896544" cy="1620000"/>
                <a:chOff x="0" y="0"/>
                <a:chExt cx="3744416" cy="1368152"/>
              </a:xfrm>
            </p:grpSpPr>
            <p:sp>
              <p:nvSpPr>
                <p:cNvPr id="11288" name="矩形 21"/>
                <p:cNvSpPr>
                  <a:spLocks noChangeArrowheads="1"/>
                </p:cNvSpPr>
                <p:nvPr/>
              </p:nvSpPr>
              <p:spPr bwMode="auto">
                <a:xfrm>
                  <a:off x="0" y="288032"/>
                  <a:ext cx="3744416" cy="792088"/>
                </a:xfrm>
                <a:prstGeom prst="rect">
                  <a:avLst/>
                </a:prstGeom>
                <a:solidFill>
                  <a:srgbClr val="23232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sp>
              <p:nvSpPr>
                <p:cNvPr id="11289" name="等腰三角形 22"/>
                <p:cNvSpPr>
                  <a:spLocks noChangeArrowheads="1"/>
                </p:cNvSpPr>
                <p:nvPr/>
              </p:nvSpPr>
              <p:spPr bwMode="auto">
                <a:xfrm>
                  <a:off x="3442197" y="0"/>
                  <a:ext cx="288032" cy="288032"/>
                </a:xfrm>
                <a:prstGeom prst="triangle">
                  <a:avLst>
                    <a:gd name="adj" fmla="val 0"/>
                  </a:avLst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sp>
              <p:nvSpPr>
                <p:cNvPr id="11290" name="等腰三角形 23"/>
                <p:cNvSpPr>
                  <a:spLocks noChangeArrowheads="1"/>
                </p:cNvSpPr>
                <p:nvPr/>
              </p:nvSpPr>
              <p:spPr bwMode="auto">
                <a:xfrm rot="10800000">
                  <a:off x="0" y="1080120"/>
                  <a:ext cx="288032" cy="288032"/>
                </a:xfrm>
                <a:prstGeom prst="triangle">
                  <a:avLst>
                    <a:gd name="adj" fmla="val 0"/>
                  </a:avLst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</p:grpSp>
          <p:sp>
            <p:nvSpPr>
              <p:cNvPr id="11287" name="Rectangle 1"/>
              <p:cNvSpPr>
                <a:spLocks noChangeArrowheads="1"/>
              </p:cNvSpPr>
              <p:nvPr/>
            </p:nvSpPr>
            <p:spPr bwMode="auto">
              <a:xfrm>
                <a:off x="288032" y="461833"/>
                <a:ext cx="4515855" cy="705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76176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zh-CN" altLang="en-US" sz="1400">
                    <a:solidFill>
                      <a:schemeClr val="bg1"/>
                    </a:solidFill>
                    <a:latin typeface="造字工房悦黑体验版纤细体" pitchFamily="2" charset="-122"/>
                    <a:ea typeface="造字工房悦黑体验版纤细体" pitchFamily="2" charset="-122"/>
                    <a:sym typeface="造字工房悦黑体验版纤细体" pitchFamily="2" charset="-122"/>
                  </a:rPr>
                  <a:t>此处添加文本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zh-CN" altLang="en-US" sz="1400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</p:grpSp>
      </p:grpSp>
      <p:sp>
        <p:nvSpPr>
          <p:cNvPr id="11268" name="矩形 3"/>
          <p:cNvSpPr>
            <a:spLocks noChangeArrowheads="1"/>
          </p:cNvSpPr>
          <p:nvPr/>
        </p:nvSpPr>
        <p:spPr bwMode="auto">
          <a:xfrm>
            <a:off x="6096000" y="981075"/>
            <a:ext cx="360363" cy="360363"/>
          </a:xfrm>
          <a:prstGeom prst="rect">
            <a:avLst/>
          </a:prstGeom>
          <a:solidFill>
            <a:srgbClr val="FF46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11269" name="矩形 3"/>
          <p:cNvSpPr>
            <a:spLocks noChangeArrowheads="1"/>
          </p:cNvSpPr>
          <p:nvPr/>
        </p:nvSpPr>
        <p:spPr bwMode="auto">
          <a:xfrm>
            <a:off x="7883525" y="981075"/>
            <a:ext cx="360363" cy="3603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11270" name="Text Box 62"/>
          <p:cNvSpPr txBox="1">
            <a:spLocks noChangeArrowheads="1"/>
          </p:cNvSpPr>
          <p:nvPr/>
        </p:nvSpPr>
        <p:spPr bwMode="auto">
          <a:xfrm>
            <a:off x="6499225" y="1017588"/>
            <a:ext cx="10382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FF4646"/>
                </a:solidFill>
                <a:ea typeface="微软雅黑" panose="020B0503020204020204" pitchFamily="34" charset="-122"/>
              </a:rPr>
              <a:t>亮点</a:t>
            </a:r>
          </a:p>
        </p:txBody>
      </p:sp>
      <p:sp>
        <p:nvSpPr>
          <p:cNvPr id="11271" name="Text Box 63"/>
          <p:cNvSpPr txBox="1">
            <a:spLocks noChangeArrowheads="1"/>
          </p:cNvSpPr>
          <p:nvPr/>
        </p:nvSpPr>
        <p:spPr bwMode="auto">
          <a:xfrm>
            <a:off x="8516938" y="1017588"/>
            <a:ext cx="10382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ea typeface="微软雅黑" panose="020B0503020204020204" pitchFamily="34" charset="-122"/>
              </a:rPr>
              <a:t>缺点</a:t>
            </a:r>
          </a:p>
        </p:txBody>
      </p:sp>
      <p:grpSp>
        <p:nvGrpSpPr>
          <p:cNvPr id="11272" name="Group 64"/>
          <p:cNvGrpSpPr/>
          <p:nvPr/>
        </p:nvGrpSpPr>
        <p:grpSpPr bwMode="auto">
          <a:xfrm>
            <a:off x="10490200" y="117475"/>
            <a:ext cx="1639888" cy="1192213"/>
            <a:chOff x="0" y="0"/>
            <a:chExt cx="2582" cy="1878"/>
          </a:xfrm>
        </p:grpSpPr>
        <p:grpSp>
          <p:nvGrpSpPr>
            <p:cNvPr id="11273" name="Group 65"/>
            <p:cNvGrpSpPr/>
            <p:nvPr/>
          </p:nvGrpSpPr>
          <p:grpSpPr bwMode="auto">
            <a:xfrm>
              <a:off x="0" y="0"/>
              <a:ext cx="2583" cy="1878"/>
              <a:chOff x="0" y="0"/>
              <a:chExt cx="792088" cy="576064"/>
            </a:xfrm>
          </p:grpSpPr>
          <p:sp>
            <p:nvSpPr>
              <p:cNvPr id="11275" name="椭圆 8"/>
              <p:cNvSpPr>
                <a:spLocks noChangeArrowheads="1"/>
              </p:cNvSpPr>
              <p:nvPr/>
            </p:nvSpPr>
            <p:spPr bwMode="auto">
              <a:xfrm>
                <a:off x="108012" y="0"/>
                <a:ext cx="576064" cy="576064"/>
              </a:xfrm>
              <a:prstGeom prst="ellipse">
                <a:avLst/>
              </a:prstGeom>
              <a:solidFill>
                <a:srgbClr val="FF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0170" tIns="46990" rIns="90170" bIns="4699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1276" name="文本框 9"/>
              <p:cNvSpPr>
                <a:spLocks noChangeArrowheads="1"/>
              </p:cNvSpPr>
              <p:nvPr/>
            </p:nvSpPr>
            <p:spPr bwMode="auto">
              <a:xfrm>
                <a:off x="0" y="134143"/>
                <a:ext cx="79208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CN" altLang="en-US" sz="1400" b="1">
                  <a:solidFill>
                    <a:schemeClr val="bg1"/>
                  </a:solidFill>
                  <a:latin typeface="造字工房悦黑体验版纤细体" pitchFamily="2" charset="-122"/>
                  <a:ea typeface="造字工房悦黑体验版纤细体" pitchFamily="2" charset="-122"/>
                  <a:sym typeface="造字工房悦黑体验版纤细体" pitchFamily="2" charset="-122"/>
                </a:endParaRPr>
              </a:p>
            </p:txBody>
          </p:sp>
        </p:grpSp>
        <p:sp>
          <p:nvSpPr>
            <p:cNvPr id="11274" name="Text Box 68"/>
            <p:cNvSpPr txBox="1">
              <a:spLocks noChangeArrowheads="1"/>
            </p:cNvSpPr>
            <p:nvPr/>
          </p:nvSpPr>
          <p:spPr bwMode="auto">
            <a:xfrm>
              <a:off x="678" y="609"/>
              <a:ext cx="147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1"/>
                  </a:solidFill>
                </a:rPr>
                <a:t>LOGO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宽屏</PresentationFormat>
  <Paragraphs>86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宋体</vt:lpstr>
      <vt:lpstr>微软雅黑</vt:lpstr>
      <vt:lpstr>造字工房悦黑体验版纤细体</vt:lpstr>
      <vt:lpstr>Arial</vt:lpstr>
      <vt:lpstr>Arial Black</vt:lpstr>
      <vt:lpstr>Calibri</vt:lpstr>
      <vt:lpstr>Franklin Gothic Medium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9</cp:revision>
  <dcterms:created xsi:type="dcterms:W3CDTF">2013-01-25T01:44:00Z</dcterms:created>
  <dcterms:modified xsi:type="dcterms:W3CDTF">2021-01-06T01:12:01Z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