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9"/>
  </p:notesMasterIdLst>
  <p:sldIdLst>
    <p:sldId id="257" r:id="rId3"/>
    <p:sldId id="258" r:id="rId4"/>
    <p:sldId id="259" r:id="rId5"/>
    <p:sldId id="260" r:id="rId6"/>
    <p:sldId id="261" r:id="rId7"/>
    <p:sldId id="263" r:id="rId8"/>
    <p:sldId id="272" r:id="rId9"/>
    <p:sldId id="264" r:id="rId10"/>
    <p:sldId id="265" r:id="rId11"/>
    <p:sldId id="266" r:id="rId12"/>
    <p:sldId id="267" r:id="rId13"/>
    <p:sldId id="274" r:id="rId14"/>
    <p:sldId id="268" r:id="rId15"/>
    <p:sldId id="269" r:id="rId16"/>
    <p:sldId id="270" r:id="rId17"/>
    <p:sldId id="273" r:id="rId18"/>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4" d="100"/>
          <a:sy n="114" d="100"/>
        </p:scale>
        <p:origin x="438" y="102"/>
      </p:cViewPr>
      <p:guideLst>
        <p:guide orient="horz" pos="2160"/>
        <p:guide pos="3840"/>
      </p:guideLst>
    </p:cSldViewPr>
  </p:slideViewPr>
  <p:notesTextViewPr>
    <p:cViewPr>
      <p:scale>
        <a:sx n="100" d="100"/>
        <a:sy n="100" d="100"/>
      </p:scale>
      <p:origin x="0" y="0"/>
    </p:cViewPr>
  </p:notesText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37E98743-6E8E-4982-B96F-D63C04BEF74F}" type="datetimeFigureOut">
              <a:rPr lang="zh-CN" altLang="en-US"/>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2A8588C1-0A5D-463C-AC9F-E3D767CF39C1}"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6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286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DDE620E-13C5-4715-BAFD-D8EB6CB33DAF}" type="slidenum">
              <a:rPr lang="zh-CN" altLang="en-US"/>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71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21A5F03-33AB-4712-8B4F-944F40AA31FD}" type="slidenum">
              <a:rPr lang="zh-CN" altLang="en-US"/>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D4DE047-E665-4DC7-AE49-C7FFC1F4B097}" type="slidenum">
              <a:rPr lang="zh-CN" altLang="en-US"/>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12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6FA49EE-04A4-4B48-86F8-100A15361AC5}" type="slidenum">
              <a:rPr lang="zh-CN" altLang="en-US"/>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2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32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7FA873F-1EA9-46F9-88AB-72DC936F16F3}" type="slidenum">
              <a:rPr lang="zh-CN" altLang="en-US"/>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1AE6F0A-8245-4419-B51D-96F566ACC411}" type="slidenum">
              <a:rPr lang="zh-CN" altLang="en-US"/>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73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73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9A4E021-D720-4E48-B2C7-ECC6F839D82C}" type="slidenum">
              <a:rPr lang="zh-CN" altLang="en-US"/>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93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93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D414345-62C5-434A-858F-19600828999F}" type="slidenum">
              <a:rPr lang="zh-CN" altLang="en-US"/>
              <a:t>16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07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7737B8E-FFC4-46E4-B9A7-9931D0E5DBE8}" type="slidenum">
              <a:rPr lang="zh-CN" altLang="en-US"/>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27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59E6686-3A60-4CDF-AD59-80F32ABE1402}" type="slidenum">
              <a:rPr lang="zh-CN" altLang="en-US"/>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48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48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226E4E2-265A-4B31-98C0-F21066E30BE2}" type="slidenum">
              <a:rPr lang="zh-CN" altLang="en-US"/>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68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EE648A4-1722-423B-AC44-13425FE67FC9}" type="slidenum">
              <a:rPr lang="zh-CN" altLang="en-US"/>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89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89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FBA78A7-9394-4765-9BA6-9C66F444E4BB}" type="slidenum">
              <a:rPr lang="zh-CN" altLang="en-US"/>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07E80B7-EE38-4047-9C61-BE49A5609854}" type="slidenum">
              <a:rPr lang="zh-CN" altLang="en-US"/>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19C0BCC-8F75-495C-B328-91E53DD41CF1}" type="slidenum">
              <a:rPr lang="zh-CN" altLang="en-US"/>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50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50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D1D0420-B8E0-4F95-8C8F-10020A746095}" type="slidenum">
              <a:rPr lang="zh-CN" altLang="en-US"/>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0A78D999-1D53-414C-AF87-9D6C155B4549}" type="datetime1">
              <a:rPr lang="zh-CN" altLang="en-US"/>
              <a:t>2021/1/6</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AE095A0B-902D-42A1-8988-8E1DEDD7BE68}" type="slidenum">
              <a:rPr lang="zh-CN" altLang="en-US"/>
              <a:t>‹#›</a:t>
            </a:fld>
            <a:endParaRPr lang="zh-CN" altLang="en-US" sz="18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6041CE0A-B433-4953-A01B-AB37481AE205}" type="datetime1">
              <a:rPr lang="zh-CN" altLang="en-US"/>
              <a:t>2021/1/6</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4EB34DC6-2C5B-4654-8F60-DEF58687249C}" type="slidenum">
              <a:rPr lang="zh-CN" altLang="en-US"/>
              <a:t>‹#›</a:t>
            </a:fld>
            <a:endParaRPr lang="zh-CN" altLang="en-US"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CD0AF0F1-A422-4284-A773-793AAC7D5591}" type="datetime1">
              <a:rPr lang="zh-CN" altLang="en-US"/>
              <a:t>2021/1/6</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91100320-7902-4882-9E42-5A61A8960E34}" type="slidenum">
              <a:rPr lang="zh-CN" altLang="en-US"/>
              <a:t>‹#›</a:t>
            </a:fld>
            <a:endParaRPr lang="zh-CN" altLang="en-US" sz="18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pPr>
              <a:defRPr/>
            </a:pPr>
            <a:fld id="{CC94E31C-C5BE-4445-857E-999BA94227B7}" type="datetime1">
              <a:rPr lang="zh-CN" altLang="en-US"/>
              <a:t>2021/1/6</a:t>
            </a:fld>
            <a:endParaRPr lang="zh-CN" alt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pPr>
              <a:defRPr/>
            </a:pPr>
            <a:endParaRPr lang="zh-CN" altLang="zh-CN"/>
          </a:p>
        </p:txBody>
      </p:sp>
      <p:sp>
        <p:nvSpPr>
          <p:cNvPr id="5" name="灯片编号占位符 4"/>
          <p:cNvSpPr>
            <a:spLocks noGrp="1"/>
          </p:cNvSpPr>
          <p:nvPr>
            <p:ph type="sldNum" sz="quarter" idx="12"/>
          </p:nvPr>
        </p:nvSpPr>
        <p:spPr/>
        <p:txBody>
          <a:bodyPr/>
          <a:lstStyle>
            <a:lvl1pPr>
              <a:defRPr/>
            </a:lvl1pPr>
          </a:lstStyle>
          <a:p>
            <a:pPr>
              <a:defRPr/>
            </a:pPr>
            <a:fld id="{CD92F51F-826C-49A2-B9E3-560CBD60B86C}" type="slidenum">
              <a:rPr lang="zh-CN" altLang="en-US"/>
              <a:t>‹#›</a:t>
            </a:fld>
            <a:endParaRPr lang="zh-CN" altLang="en-US" sz="1800">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1C134B4B-0BEE-4150-8106-28B4A97D592B}" type="datetime1">
              <a:rPr lang="zh-CN" altLang="en-US"/>
              <a:t>2021/1/6</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067A5104-A4D7-412A-9051-EBCC7F205B8B}" type="slidenum">
              <a:rPr lang="zh-CN" altLang="en-US"/>
              <a:t>‹#›</a:t>
            </a:fld>
            <a:endParaRPr lang="zh-CN" altLang="en-US" sz="1800">
              <a:solidFill>
                <a:schemeClr val="tx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F295E099-664C-48DA-B4C1-593D08A43E64}" type="datetime1">
              <a:rPr lang="zh-CN" altLang="en-US"/>
              <a:t>2021/1/6</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7C8AA1E7-AC6B-426F-AF3F-224A1DDC223D}" type="slidenum">
              <a:rPr lang="zh-CN" altLang="en-US"/>
              <a:t>‹#›</a:t>
            </a:fld>
            <a:endParaRPr lang="zh-CN" altLang="en-US" sz="1800">
              <a:solidFill>
                <a:schemeClr val="tx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B95C16FE-A83F-4F37-8EBC-AF09B8BB7714}" type="datetime1">
              <a:rPr lang="zh-CN" altLang="en-US"/>
              <a:t>2021/1/6</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2A41B2F7-1AEE-4AC8-A9F0-5638928A46AD}" type="slidenum">
              <a:rPr lang="zh-CN" altLang="en-US"/>
              <a:t>‹#›</a:t>
            </a:fld>
            <a:endParaRPr lang="zh-CN" altLang="en-US" sz="1800">
              <a:solidFill>
                <a:schemeClr val="tx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pPr>
              <a:defRPr/>
            </a:pPr>
            <a:fld id="{A6ABCE5E-CD23-4019-BEFC-84E2647DD08A}" type="datetime1">
              <a:rPr lang="zh-CN" altLang="en-US"/>
              <a:t>2021/1/6</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zh-CN"/>
          </a:p>
        </p:txBody>
      </p:sp>
      <p:sp>
        <p:nvSpPr>
          <p:cNvPr id="7" name="灯片编号占位符 6"/>
          <p:cNvSpPr>
            <a:spLocks noGrp="1"/>
          </p:cNvSpPr>
          <p:nvPr>
            <p:ph type="sldNum" sz="quarter" idx="12"/>
          </p:nvPr>
        </p:nvSpPr>
        <p:spPr/>
        <p:txBody>
          <a:bodyPr/>
          <a:lstStyle>
            <a:lvl1pPr>
              <a:defRPr/>
            </a:lvl1pPr>
          </a:lstStyle>
          <a:p>
            <a:pPr>
              <a:defRPr/>
            </a:pPr>
            <a:fld id="{0443E836-0F75-4817-93AB-D79B43B599E6}" type="slidenum">
              <a:rPr lang="zh-CN" altLang="en-US"/>
              <a:t>‹#›</a:t>
            </a:fld>
            <a:endParaRPr lang="zh-CN" altLang="en-US" sz="1800">
              <a:solidFill>
                <a:schemeClr val="tx1"/>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pPr>
              <a:defRPr/>
            </a:pPr>
            <a:fld id="{3787768B-3ED9-48F9-BC65-7B4B20F055E0}" type="datetime1">
              <a:rPr lang="zh-CN" altLang="en-US"/>
              <a:t>2021/1/6</a:t>
            </a:fld>
            <a:endParaRPr lang="zh-CN" alt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pPr>
              <a:defRPr/>
            </a:pPr>
            <a:endParaRPr lang="zh-CN" altLang="zh-CN"/>
          </a:p>
        </p:txBody>
      </p:sp>
      <p:sp>
        <p:nvSpPr>
          <p:cNvPr id="9" name="灯片编号占位符 8"/>
          <p:cNvSpPr>
            <a:spLocks noGrp="1"/>
          </p:cNvSpPr>
          <p:nvPr>
            <p:ph type="sldNum" sz="quarter" idx="12"/>
          </p:nvPr>
        </p:nvSpPr>
        <p:spPr/>
        <p:txBody>
          <a:bodyPr/>
          <a:lstStyle>
            <a:lvl1pPr>
              <a:defRPr/>
            </a:lvl1pPr>
          </a:lstStyle>
          <a:p>
            <a:pPr>
              <a:defRPr/>
            </a:pPr>
            <a:fld id="{29FE8BB6-9505-48B5-AADA-7B9BBEDCC291}" type="slidenum">
              <a:rPr lang="zh-CN" altLang="en-US"/>
              <a:t>‹#›</a:t>
            </a:fld>
            <a:endParaRPr lang="zh-CN" altLang="en-US" sz="1800">
              <a:solidFill>
                <a:schemeClr val="tx1"/>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pPr>
              <a:defRPr/>
            </a:pPr>
            <a:fld id="{43791BD9-44A8-4238-A840-2C89F151469C}" type="datetime1">
              <a:rPr lang="zh-CN" altLang="en-US"/>
              <a:t>2021/1/6</a:t>
            </a:fld>
            <a:endParaRPr lang="zh-CN" alt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pPr>
              <a:defRPr/>
            </a:pPr>
            <a:endParaRPr lang="zh-CN" altLang="zh-CN"/>
          </a:p>
        </p:txBody>
      </p:sp>
      <p:sp>
        <p:nvSpPr>
          <p:cNvPr id="5" name="灯片编号占位符 4"/>
          <p:cNvSpPr>
            <a:spLocks noGrp="1"/>
          </p:cNvSpPr>
          <p:nvPr>
            <p:ph type="sldNum" sz="quarter" idx="12"/>
          </p:nvPr>
        </p:nvSpPr>
        <p:spPr/>
        <p:txBody>
          <a:bodyPr/>
          <a:lstStyle>
            <a:lvl1pPr>
              <a:defRPr/>
            </a:lvl1pPr>
          </a:lstStyle>
          <a:p>
            <a:pPr>
              <a:defRPr/>
            </a:pPr>
            <a:fld id="{37A51179-D4DB-4766-9E61-138872B5E4F4}" type="slidenum">
              <a:rPr lang="zh-CN" altLang="en-US"/>
              <a:t>‹#›</a:t>
            </a:fld>
            <a:endParaRPr lang="zh-CN" altLang="en-US" sz="1800">
              <a:solidFill>
                <a:schemeClr val="tx1"/>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54DE6783-9072-4A9C-9BF6-309A10DC3E37}" type="datetime1">
              <a:rPr lang="zh-CN" altLang="en-US"/>
              <a:t>2021/1/6</a:t>
            </a:fld>
            <a:endParaRPr lang="zh-CN" altLang="en-US" sz="1800">
              <a:solidFill>
                <a:schemeClr val="tx1"/>
              </a:solidFill>
            </a:endParaRPr>
          </a:p>
        </p:txBody>
      </p:sp>
      <p:sp>
        <p:nvSpPr>
          <p:cNvPr id="3" name="页脚占位符 2"/>
          <p:cNvSpPr>
            <a:spLocks noGrp="1"/>
          </p:cNvSpPr>
          <p:nvPr>
            <p:ph type="ftr" sz="quarter" idx="11"/>
          </p:nvPr>
        </p:nvSpPr>
        <p:spPr/>
        <p:txBody>
          <a:bodyPr/>
          <a:lstStyle>
            <a:lvl1pPr>
              <a:defRPr/>
            </a:lvl1pPr>
          </a:lstStyle>
          <a:p>
            <a:pPr>
              <a:defRPr/>
            </a:pPr>
            <a:endParaRPr lang="zh-CN" altLang="zh-CN"/>
          </a:p>
        </p:txBody>
      </p:sp>
      <p:sp>
        <p:nvSpPr>
          <p:cNvPr id="4" name="灯片编号占位符 3"/>
          <p:cNvSpPr>
            <a:spLocks noGrp="1"/>
          </p:cNvSpPr>
          <p:nvPr>
            <p:ph type="sldNum" sz="quarter" idx="12"/>
          </p:nvPr>
        </p:nvSpPr>
        <p:spPr/>
        <p:txBody>
          <a:bodyPr/>
          <a:lstStyle>
            <a:lvl1pPr>
              <a:defRPr/>
            </a:lvl1pPr>
          </a:lstStyle>
          <a:p>
            <a:pPr>
              <a:defRPr/>
            </a:pPr>
            <a:fld id="{8E8517EC-6CAE-4120-8E88-B57CAA6424EA}" type="slidenum">
              <a:rPr lang="zh-CN" altLang="en-US"/>
              <a:t>‹#›</a:t>
            </a:fld>
            <a:endParaRPr lang="zh-CN" altLang="en-US" sz="18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2AE94C52-50E6-411D-AF32-213863A5FA30}" type="datetime1">
              <a:rPr lang="zh-CN" altLang="en-US"/>
              <a:t>2021/1/6</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6ACCB330-837A-4617-8845-D6489C2FE93F}" type="slidenum">
              <a:rPr lang="zh-CN" altLang="en-US"/>
              <a:t>‹#›</a:t>
            </a:fld>
            <a:endParaRPr lang="zh-CN" altLang="en-US" sz="1800">
              <a:solidFill>
                <a:schemeClr val="tx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pPr>
              <a:defRPr/>
            </a:pPr>
            <a:fld id="{BEF8E3F9-FB65-4BEB-9928-9ACA62E0FA7E}" type="datetime1">
              <a:rPr lang="zh-CN" altLang="en-US"/>
              <a:t>2021/1/6</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zh-CN"/>
          </a:p>
        </p:txBody>
      </p:sp>
      <p:sp>
        <p:nvSpPr>
          <p:cNvPr id="7" name="灯片编号占位符 6"/>
          <p:cNvSpPr>
            <a:spLocks noGrp="1"/>
          </p:cNvSpPr>
          <p:nvPr>
            <p:ph type="sldNum" sz="quarter" idx="12"/>
          </p:nvPr>
        </p:nvSpPr>
        <p:spPr/>
        <p:txBody>
          <a:bodyPr/>
          <a:lstStyle>
            <a:lvl1pPr>
              <a:defRPr/>
            </a:lvl1pPr>
          </a:lstStyle>
          <a:p>
            <a:pPr>
              <a:defRPr/>
            </a:pPr>
            <a:fld id="{A85FAA8E-2360-4231-BAB9-1C78A62BC52F}" type="slidenum">
              <a:rPr lang="zh-CN" altLang="en-US"/>
              <a:t>‹#›</a:t>
            </a:fld>
            <a:endParaRPr lang="zh-CN" altLang="en-US" sz="1800">
              <a:solidFill>
                <a:schemeClr val="tx1"/>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pPr>
              <a:defRPr/>
            </a:pPr>
            <a:fld id="{D53C19C2-4CFF-40FB-98C0-563EC9BEFE92}" type="datetime1">
              <a:rPr lang="zh-CN" altLang="en-US"/>
              <a:t>2021/1/6</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zh-CN"/>
          </a:p>
        </p:txBody>
      </p:sp>
      <p:sp>
        <p:nvSpPr>
          <p:cNvPr id="7" name="灯片编号占位符 6"/>
          <p:cNvSpPr>
            <a:spLocks noGrp="1"/>
          </p:cNvSpPr>
          <p:nvPr>
            <p:ph type="sldNum" sz="quarter" idx="12"/>
          </p:nvPr>
        </p:nvSpPr>
        <p:spPr/>
        <p:txBody>
          <a:bodyPr/>
          <a:lstStyle>
            <a:lvl1pPr>
              <a:defRPr/>
            </a:lvl1pPr>
          </a:lstStyle>
          <a:p>
            <a:pPr>
              <a:defRPr/>
            </a:pPr>
            <a:fld id="{56F2F92E-1231-4294-A261-E627369996DF}" type="slidenum">
              <a:rPr lang="zh-CN" altLang="en-US"/>
              <a:t>‹#›</a:t>
            </a:fld>
            <a:endParaRPr lang="zh-CN" altLang="en-US" sz="1800">
              <a:solidFill>
                <a:schemeClr val="tx1"/>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15C9DBEC-F8FA-4B8C-9208-516B6687D95E}" type="datetime1">
              <a:rPr lang="zh-CN" altLang="en-US"/>
              <a:t>2021/1/6</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BB1CE7F5-2F60-4D8B-9B9C-77BFB8536592}" type="slidenum">
              <a:rPr lang="zh-CN" altLang="en-US"/>
              <a:t>‹#›</a:t>
            </a:fld>
            <a:endParaRPr lang="zh-CN" altLang="en-US" sz="1800">
              <a:solidFill>
                <a:schemeClr val="tx1"/>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EEB57019-E485-4816-A672-DD45137F1421}" type="datetime1">
              <a:rPr lang="zh-CN" altLang="en-US"/>
              <a:t>2021/1/6</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A5C37D68-B584-48F7-9E30-FC12782347CC}" type="slidenum">
              <a:rPr lang="zh-CN" altLang="en-US"/>
              <a:t>‹#›</a:t>
            </a:fld>
            <a:endParaRPr lang="zh-CN" altLang="en-US" sz="180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2DA01334-D098-4351-96F3-71D2F8505057}" type="datetime1">
              <a:rPr lang="zh-CN" altLang="en-US"/>
              <a:t>2021/1/6</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703B7346-956A-40A7-97EA-B0B326741594}" type="slidenum">
              <a:rPr lang="zh-CN" altLang="en-US"/>
              <a:t>‹#›</a:t>
            </a:fld>
            <a:endParaRPr lang="zh-CN" altLang="en-US" sz="18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pPr>
              <a:defRPr/>
            </a:pPr>
            <a:fld id="{EC5FFE0C-2DF5-41CD-86DA-D356E4D8E8A2}" type="datetime1">
              <a:rPr lang="zh-CN" altLang="en-US"/>
              <a:t>2021/1/6</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zh-CN"/>
          </a:p>
        </p:txBody>
      </p:sp>
      <p:sp>
        <p:nvSpPr>
          <p:cNvPr id="7" name="灯片编号占位符 6"/>
          <p:cNvSpPr>
            <a:spLocks noGrp="1"/>
          </p:cNvSpPr>
          <p:nvPr>
            <p:ph type="sldNum" sz="quarter" idx="12"/>
          </p:nvPr>
        </p:nvSpPr>
        <p:spPr/>
        <p:txBody>
          <a:bodyPr/>
          <a:lstStyle>
            <a:lvl1pPr>
              <a:defRPr/>
            </a:lvl1pPr>
          </a:lstStyle>
          <a:p>
            <a:pPr>
              <a:defRPr/>
            </a:pPr>
            <a:fld id="{9AD52A6A-AB90-4B0F-BD6B-207BFCC5833D}" type="slidenum">
              <a:rPr lang="zh-CN" altLang="en-US"/>
              <a:t>‹#›</a:t>
            </a:fld>
            <a:endParaRPr lang="zh-CN" altLang="en-US" sz="18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pPr>
              <a:defRPr/>
            </a:pPr>
            <a:fld id="{35822BED-5593-4EAE-8D47-BB0DD80CD5A7}" type="datetime1">
              <a:rPr lang="zh-CN" altLang="en-US"/>
              <a:t>2021/1/6</a:t>
            </a:fld>
            <a:endParaRPr lang="zh-CN" alt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pPr>
              <a:defRPr/>
            </a:pPr>
            <a:endParaRPr lang="zh-CN" altLang="zh-CN"/>
          </a:p>
        </p:txBody>
      </p:sp>
      <p:sp>
        <p:nvSpPr>
          <p:cNvPr id="9" name="灯片编号占位符 8"/>
          <p:cNvSpPr>
            <a:spLocks noGrp="1"/>
          </p:cNvSpPr>
          <p:nvPr>
            <p:ph type="sldNum" sz="quarter" idx="12"/>
          </p:nvPr>
        </p:nvSpPr>
        <p:spPr/>
        <p:txBody>
          <a:bodyPr/>
          <a:lstStyle>
            <a:lvl1pPr>
              <a:defRPr/>
            </a:lvl1pPr>
          </a:lstStyle>
          <a:p>
            <a:pPr>
              <a:defRPr/>
            </a:pPr>
            <a:fld id="{72DE347A-CD92-4845-8BA0-0084C23FE6CD}" type="slidenum">
              <a:rPr lang="zh-CN" altLang="en-US"/>
              <a:t>‹#›</a:t>
            </a:fld>
            <a:endParaRPr lang="zh-CN" altLang="en-US"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pPr>
              <a:defRPr/>
            </a:pPr>
            <a:fld id="{D5098A9B-C82A-439E-A3F2-3D89609B4FAB}" type="datetime1">
              <a:rPr lang="zh-CN" altLang="en-US"/>
              <a:t>2021/1/6</a:t>
            </a:fld>
            <a:endParaRPr lang="zh-CN" alt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pPr>
              <a:defRPr/>
            </a:pPr>
            <a:endParaRPr lang="zh-CN" altLang="zh-CN"/>
          </a:p>
        </p:txBody>
      </p:sp>
      <p:sp>
        <p:nvSpPr>
          <p:cNvPr id="5" name="灯片编号占位符 4"/>
          <p:cNvSpPr>
            <a:spLocks noGrp="1"/>
          </p:cNvSpPr>
          <p:nvPr>
            <p:ph type="sldNum" sz="quarter" idx="12"/>
          </p:nvPr>
        </p:nvSpPr>
        <p:spPr/>
        <p:txBody>
          <a:bodyPr/>
          <a:lstStyle>
            <a:lvl1pPr>
              <a:defRPr/>
            </a:lvl1pPr>
          </a:lstStyle>
          <a:p>
            <a:pPr>
              <a:defRPr/>
            </a:pPr>
            <a:fld id="{B85603B9-C649-4B7A-BBE0-4FA5E0032C35}" type="slidenum">
              <a:rPr lang="zh-CN" altLang="en-US"/>
              <a:t>‹#›</a:t>
            </a:fld>
            <a:endParaRPr lang="zh-CN" altLang="en-US"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3DB2B81F-07EB-4F97-8469-09D5B4B29881}" type="datetime1">
              <a:rPr lang="zh-CN" altLang="en-US"/>
              <a:t>2021/1/6</a:t>
            </a:fld>
            <a:endParaRPr lang="zh-CN" altLang="en-US" sz="1800">
              <a:solidFill>
                <a:schemeClr val="tx1"/>
              </a:solidFill>
            </a:endParaRPr>
          </a:p>
        </p:txBody>
      </p:sp>
      <p:sp>
        <p:nvSpPr>
          <p:cNvPr id="3" name="页脚占位符 2"/>
          <p:cNvSpPr>
            <a:spLocks noGrp="1"/>
          </p:cNvSpPr>
          <p:nvPr>
            <p:ph type="ftr" sz="quarter" idx="11"/>
          </p:nvPr>
        </p:nvSpPr>
        <p:spPr/>
        <p:txBody>
          <a:bodyPr/>
          <a:lstStyle>
            <a:lvl1pPr>
              <a:defRPr/>
            </a:lvl1pPr>
          </a:lstStyle>
          <a:p>
            <a:pPr>
              <a:defRPr/>
            </a:pPr>
            <a:endParaRPr lang="zh-CN" altLang="zh-CN"/>
          </a:p>
        </p:txBody>
      </p:sp>
      <p:sp>
        <p:nvSpPr>
          <p:cNvPr id="4" name="灯片编号占位符 3"/>
          <p:cNvSpPr>
            <a:spLocks noGrp="1"/>
          </p:cNvSpPr>
          <p:nvPr>
            <p:ph type="sldNum" sz="quarter" idx="12"/>
          </p:nvPr>
        </p:nvSpPr>
        <p:spPr/>
        <p:txBody>
          <a:bodyPr/>
          <a:lstStyle>
            <a:lvl1pPr>
              <a:defRPr/>
            </a:lvl1pPr>
          </a:lstStyle>
          <a:p>
            <a:pPr>
              <a:defRPr/>
            </a:pPr>
            <a:fld id="{3514B3C0-ED3B-47B0-AB28-1B67807FA038}" type="slidenum">
              <a:rPr lang="zh-CN" altLang="en-US"/>
              <a:t>‹#›</a:t>
            </a:fld>
            <a:endParaRPr lang="zh-CN" altLang="en-US"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pPr>
              <a:defRPr/>
            </a:pPr>
            <a:fld id="{09F02042-A4C9-4DF7-A780-C949B78A182C}" type="datetime1">
              <a:rPr lang="zh-CN" altLang="en-US"/>
              <a:t>2021/1/6</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zh-CN"/>
          </a:p>
        </p:txBody>
      </p:sp>
      <p:sp>
        <p:nvSpPr>
          <p:cNvPr id="7" name="灯片编号占位符 6"/>
          <p:cNvSpPr>
            <a:spLocks noGrp="1"/>
          </p:cNvSpPr>
          <p:nvPr>
            <p:ph type="sldNum" sz="quarter" idx="12"/>
          </p:nvPr>
        </p:nvSpPr>
        <p:spPr/>
        <p:txBody>
          <a:bodyPr/>
          <a:lstStyle>
            <a:lvl1pPr>
              <a:defRPr/>
            </a:lvl1pPr>
          </a:lstStyle>
          <a:p>
            <a:pPr>
              <a:defRPr/>
            </a:pPr>
            <a:fld id="{F607F420-CBB8-4079-9F43-9D334849A184}" type="slidenum">
              <a:rPr lang="zh-CN" altLang="en-US"/>
              <a:t>‹#›</a:t>
            </a:fld>
            <a:endParaRPr lang="zh-CN" altLang="en-US"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pPr>
              <a:defRPr/>
            </a:pPr>
            <a:fld id="{B11C2190-1F00-4610-8EDA-61829D79FF40}" type="datetime1">
              <a:rPr lang="zh-CN" altLang="en-US"/>
              <a:t>2021/1/6</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zh-CN"/>
          </a:p>
        </p:txBody>
      </p:sp>
      <p:sp>
        <p:nvSpPr>
          <p:cNvPr id="7" name="灯片编号占位符 6"/>
          <p:cNvSpPr>
            <a:spLocks noGrp="1"/>
          </p:cNvSpPr>
          <p:nvPr>
            <p:ph type="sldNum" sz="quarter" idx="12"/>
          </p:nvPr>
        </p:nvSpPr>
        <p:spPr/>
        <p:txBody>
          <a:bodyPr/>
          <a:lstStyle>
            <a:lvl1pPr>
              <a:defRPr/>
            </a:lvl1pPr>
          </a:lstStyle>
          <a:p>
            <a:pPr>
              <a:defRPr/>
            </a:pPr>
            <a:fld id="{C404357D-BD1F-43B9-919A-D8A48489BC0F}" type="slidenum">
              <a:rPr lang="zh-CN" altLang="en-US"/>
              <a:t>‹#›</a:t>
            </a:fld>
            <a:endParaRPr lang="zh-CN" altLang="en-US"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Light" panose="020F0302020204030204" pitchFamily="34" charset="0"/>
              </a:rPr>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w="9525">
            <a:noFill/>
            <a:miter lim="800000"/>
          </a:ln>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5A9C0FAC-1266-4407-AD9B-E441BC525D3C}" type="datetime1">
              <a:rPr lang="zh-CN" altLang="en-US"/>
              <a:t>2021/1/6</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w="9525">
            <a:noFill/>
            <a:miter lim="800000"/>
          </a:ln>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w="9525">
            <a:noFill/>
            <a:miter lim="800000"/>
          </a:ln>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E927698B-0F85-47C0-90A1-8990BC0D4EC7}" type="slidenum">
              <a:rPr lang="zh-CN" altLang="en-US"/>
              <a:t>‹#›</a:t>
            </a:fld>
            <a:endParaRPr lang="zh-CN" altLang="en-US"/>
          </a:p>
        </p:txBody>
      </p:sp>
      <p:pic>
        <p:nvPicPr>
          <p:cNvPr id="1031" name="图片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Light" panose="020F0302020204030204" pitchFamily="34" charset="0"/>
              </a:rPr>
              <a:t>单击此处编辑母版标题样式</a:t>
            </a:r>
          </a:p>
        </p:txBody>
      </p:sp>
      <p:sp>
        <p:nvSpPr>
          <p:cNvPr id="2051"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2052" name="日期占位符 3"/>
          <p:cNvSpPr>
            <a:spLocks noGrp="1" noChangeArrowheads="1"/>
          </p:cNvSpPr>
          <p:nvPr>
            <p:ph type="dt" sz="half" idx="2"/>
          </p:nvPr>
        </p:nvSpPr>
        <p:spPr bwMode="auto">
          <a:xfrm>
            <a:off x="838200" y="6356350"/>
            <a:ext cx="2743200" cy="365125"/>
          </a:xfrm>
          <a:prstGeom prst="rect">
            <a:avLst/>
          </a:prstGeom>
          <a:noFill/>
          <a:ln w="9525">
            <a:noFill/>
            <a:miter lim="800000"/>
          </a:ln>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6BFF68CA-F8F4-49CE-A510-F7FAB9D1512C}" type="datetime1">
              <a:rPr lang="zh-CN" altLang="en-US"/>
              <a:t>2021/1/6</a:t>
            </a:fld>
            <a:endParaRPr lang="zh-CN" altLang="en-US"/>
          </a:p>
        </p:txBody>
      </p:sp>
      <p:sp>
        <p:nvSpPr>
          <p:cNvPr id="2053" name="页脚占位符 4"/>
          <p:cNvSpPr>
            <a:spLocks noGrp="1" noChangeArrowheads="1"/>
          </p:cNvSpPr>
          <p:nvPr>
            <p:ph type="ftr" sz="quarter" idx="3"/>
          </p:nvPr>
        </p:nvSpPr>
        <p:spPr bwMode="auto">
          <a:xfrm>
            <a:off x="4038600" y="6356350"/>
            <a:ext cx="4114800" cy="365125"/>
          </a:xfrm>
          <a:prstGeom prst="rect">
            <a:avLst/>
          </a:prstGeom>
          <a:noFill/>
          <a:ln w="9525">
            <a:noFill/>
            <a:miter lim="800000"/>
          </a:ln>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zh-CN"/>
          </a:p>
        </p:txBody>
      </p:sp>
      <p:sp>
        <p:nvSpPr>
          <p:cNvPr id="2054" name="灯片编号占位符 5"/>
          <p:cNvSpPr>
            <a:spLocks noGrp="1" noChangeArrowheads="1"/>
          </p:cNvSpPr>
          <p:nvPr>
            <p:ph type="sldNum" sz="quarter" idx="4"/>
          </p:nvPr>
        </p:nvSpPr>
        <p:spPr bwMode="auto">
          <a:xfrm>
            <a:off x="8610600" y="6356350"/>
            <a:ext cx="2743200" cy="365125"/>
          </a:xfrm>
          <a:prstGeom prst="rect">
            <a:avLst/>
          </a:prstGeom>
          <a:noFill/>
          <a:ln w="9525">
            <a:noFill/>
            <a:miter lim="800000"/>
          </a:ln>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6B543884-A7E5-473E-AEB2-D7187407650D}"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3"/>
          <p:cNvSpPr>
            <a:spLocks noChangeArrowheads="1"/>
          </p:cNvSpPr>
          <p:nvPr/>
        </p:nvSpPr>
        <p:spPr bwMode="auto">
          <a:xfrm>
            <a:off x="0" y="0"/>
            <a:ext cx="12192000" cy="6858000"/>
          </a:xfrm>
          <a:prstGeom prst="rect">
            <a:avLst/>
          </a:prstGeom>
          <a:solidFill>
            <a:srgbClr val="519CD6"/>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7651" name="任意多边形 17"/>
          <p:cNvSpPr>
            <a:spLocks noChangeArrowheads="1"/>
          </p:cNvSpPr>
          <p:nvPr/>
        </p:nvSpPr>
        <p:spPr bwMode="auto">
          <a:xfrm rot="-2111113">
            <a:off x="3338513" y="2676525"/>
            <a:ext cx="2930525" cy="5530850"/>
          </a:xfrm>
          <a:custGeom>
            <a:avLst/>
            <a:gdLst>
              <a:gd name="T0" fmla="*/ 2932366 w 2929605"/>
              <a:gd name="T1" fmla="*/ 0 h 5531117"/>
              <a:gd name="T2" fmla="*/ 2932366 w 2929605"/>
              <a:gd name="T3" fmla="*/ 5530316 h 5531117"/>
              <a:gd name="T4" fmla="*/ 0 w 2929605"/>
              <a:gd name="T5" fmla="*/ 3465141 h 5531117"/>
              <a:gd name="T6" fmla="*/ 0 w 2929605"/>
              <a:gd name="T7" fmla="*/ 0 h 5531117"/>
              <a:gd name="T8" fmla="*/ 0 60000 65536"/>
              <a:gd name="T9" fmla="*/ 0 60000 65536"/>
              <a:gd name="T10" fmla="*/ 0 60000 65536"/>
              <a:gd name="T11" fmla="*/ 0 60000 65536"/>
              <a:gd name="T12" fmla="*/ 0 w 2929605"/>
              <a:gd name="T13" fmla="*/ 0 h 5531117"/>
              <a:gd name="T14" fmla="*/ 2929605 w 2929605"/>
              <a:gd name="T15" fmla="*/ 5531117 h 5531117"/>
            </a:gdLst>
            <a:ahLst/>
            <a:cxnLst>
              <a:cxn ang="T8">
                <a:pos x="T0" y="T1"/>
              </a:cxn>
              <a:cxn ang="T9">
                <a:pos x="T2" y="T3"/>
              </a:cxn>
              <a:cxn ang="T10">
                <a:pos x="T4" y="T5"/>
              </a:cxn>
              <a:cxn ang="T11">
                <a:pos x="T6" y="T7"/>
              </a:cxn>
            </a:cxnLst>
            <a:rect l="T12" t="T13" r="T14" b="T15"/>
            <a:pathLst>
              <a:path w="2929605" h="5531117">
                <a:moveTo>
                  <a:pt x="2929605" y="0"/>
                </a:moveTo>
                <a:lnTo>
                  <a:pt x="2929604" y="5531117"/>
                </a:lnTo>
                <a:lnTo>
                  <a:pt x="0" y="3465642"/>
                </a:lnTo>
                <a:lnTo>
                  <a:pt x="0" y="0"/>
                </a:lnTo>
                <a:lnTo>
                  <a:pt x="2929605" y="0"/>
                </a:lnTo>
                <a:close/>
              </a:path>
            </a:pathLst>
          </a:custGeom>
          <a:solidFill>
            <a:srgbClr val="3A87C5"/>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sp>
        <p:nvSpPr>
          <p:cNvPr id="27652" name="任意多边形 25"/>
          <p:cNvSpPr>
            <a:spLocks noChangeArrowheads="1"/>
          </p:cNvSpPr>
          <p:nvPr/>
        </p:nvSpPr>
        <p:spPr bwMode="auto">
          <a:xfrm rot="-2111113">
            <a:off x="9272588" y="2767013"/>
            <a:ext cx="2928937" cy="4602162"/>
          </a:xfrm>
          <a:custGeom>
            <a:avLst/>
            <a:gdLst>
              <a:gd name="T0" fmla="*/ 2927603 w 2929604"/>
              <a:gd name="T1" fmla="*/ 0 h 4601977"/>
              <a:gd name="T2" fmla="*/ 2927603 w 2929604"/>
              <a:gd name="T3" fmla="*/ 2748695 h 4601977"/>
              <a:gd name="T4" fmla="*/ 1621633 w 2929604"/>
              <a:gd name="T5" fmla="*/ 4602532 h 4601977"/>
              <a:gd name="T6" fmla="*/ 0 w 2929604"/>
              <a:gd name="T7" fmla="*/ 3458303 h 4601977"/>
              <a:gd name="T8" fmla="*/ 0 w 2929604"/>
              <a:gd name="T9" fmla="*/ 0 h 4601977"/>
              <a:gd name="T10" fmla="*/ 0 60000 65536"/>
              <a:gd name="T11" fmla="*/ 0 60000 65536"/>
              <a:gd name="T12" fmla="*/ 0 60000 65536"/>
              <a:gd name="T13" fmla="*/ 0 60000 65536"/>
              <a:gd name="T14" fmla="*/ 0 60000 65536"/>
              <a:gd name="T15" fmla="*/ 0 w 2929604"/>
              <a:gd name="T16" fmla="*/ 0 h 4601977"/>
              <a:gd name="T17" fmla="*/ 2929604 w 2929604"/>
              <a:gd name="T18" fmla="*/ 4601977 h 4601977"/>
            </a:gdLst>
            <a:ahLst/>
            <a:cxnLst>
              <a:cxn ang="T10">
                <a:pos x="T0" y="T1"/>
              </a:cxn>
              <a:cxn ang="T11">
                <a:pos x="T2" y="T3"/>
              </a:cxn>
              <a:cxn ang="T12">
                <a:pos x="T4" y="T5"/>
              </a:cxn>
              <a:cxn ang="T13">
                <a:pos x="T6" y="T7"/>
              </a:cxn>
              <a:cxn ang="T14">
                <a:pos x="T8" y="T9"/>
              </a:cxn>
            </a:cxnLst>
            <a:rect l="T15" t="T16" r="T17" b="T18"/>
            <a:pathLst>
              <a:path w="2929604" h="4601977">
                <a:moveTo>
                  <a:pt x="2929604" y="0"/>
                </a:moveTo>
                <a:lnTo>
                  <a:pt x="2929604" y="2748364"/>
                </a:lnTo>
                <a:lnTo>
                  <a:pt x="1622741" y="4601977"/>
                </a:lnTo>
                <a:lnTo>
                  <a:pt x="0" y="3457887"/>
                </a:lnTo>
                <a:lnTo>
                  <a:pt x="0" y="0"/>
                </a:lnTo>
                <a:lnTo>
                  <a:pt x="2929604" y="0"/>
                </a:lnTo>
                <a:close/>
              </a:path>
            </a:pathLst>
          </a:custGeom>
          <a:solidFill>
            <a:srgbClr val="3B87C5"/>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sp>
        <p:nvSpPr>
          <p:cNvPr id="27653" name="任意多边形 19"/>
          <p:cNvSpPr>
            <a:spLocks noChangeArrowheads="1"/>
          </p:cNvSpPr>
          <p:nvPr/>
        </p:nvSpPr>
        <p:spPr bwMode="auto">
          <a:xfrm rot="-2111113">
            <a:off x="6051550" y="2767013"/>
            <a:ext cx="3081338" cy="5478462"/>
          </a:xfrm>
          <a:custGeom>
            <a:avLst/>
            <a:gdLst>
              <a:gd name="T0" fmla="*/ 3081946 w 3081034"/>
              <a:gd name="T1" fmla="*/ 0 h 5478644"/>
              <a:gd name="T2" fmla="*/ 3081946 w 3081034"/>
              <a:gd name="T3" fmla="*/ 5478098 h 5478644"/>
              <a:gd name="T4" fmla="*/ 0 w 3081034"/>
              <a:gd name="T5" fmla="*/ 3306076 h 5478644"/>
              <a:gd name="T6" fmla="*/ 0 w 3081034"/>
              <a:gd name="T7" fmla="*/ 0 h 5478644"/>
              <a:gd name="T8" fmla="*/ 0 60000 65536"/>
              <a:gd name="T9" fmla="*/ 0 60000 65536"/>
              <a:gd name="T10" fmla="*/ 0 60000 65536"/>
              <a:gd name="T11" fmla="*/ 0 60000 65536"/>
              <a:gd name="T12" fmla="*/ 0 w 3081034"/>
              <a:gd name="T13" fmla="*/ 0 h 5478644"/>
              <a:gd name="T14" fmla="*/ 3081034 w 3081034"/>
              <a:gd name="T15" fmla="*/ 5478644 h 5478644"/>
            </a:gdLst>
            <a:ahLst/>
            <a:cxnLst>
              <a:cxn ang="T8">
                <a:pos x="T0" y="T1"/>
              </a:cxn>
              <a:cxn ang="T9">
                <a:pos x="T2" y="T3"/>
              </a:cxn>
              <a:cxn ang="T10">
                <a:pos x="T4" y="T5"/>
              </a:cxn>
              <a:cxn ang="T11">
                <a:pos x="T6" y="T7"/>
              </a:cxn>
            </a:cxnLst>
            <a:rect l="T12" t="T13" r="T14" b="T15"/>
            <a:pathLst>
              <a:path w="3081034" h="5478644">
                <a:moveTo>
                  <a:pt x="3081034" y="0"/>
                </a:moveTo>
                <a:lnTo>
                  <a:pt x="3081034" y="5478644"/>
                </a:lnTo>
                <a:lnTo>
                  <a:pt x="0" y="3306406"/>
                </a:lnTo>
                <a:lnTo>
                  <a:pt x="0" y="0"/>
                </a:lnTo>
                <a:lnTo>
                  <a:pt x="3081034" y="0"/>
                </a:lnTo>
                <a:close/>
              </a:path>
            </a:pathLst>
          </a:custGeom>
          <a:solidFill>
            <a:srgbClr val="3B87C5"/>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sp>
        <p:nvSpPr>
          <p:cNvPr id="27654" name="任意多边形 9"/>
          <p:cNvSpPr>
            <a:spLocks noChangeArrowheads="1"/>
          </p:cNvSpPr>
          <p:nvPr/>
        </p:nvSpPr>
        <p:spPr bwMode="auto">
          <a:xfrm>
            <a:off x="2012950" y="2330450"/>
            <a:ext cx="8597900" cy="1679575"/>
          </a:xfrm>
          <a:custGeom>
            <a:avLst/>
            <a:gdLst>
              <a:gd name="T0" fmla="*/ 0 w 7710985"/>
              <a:gd name="T1" fmla="*/ 0 h 1678674"/>
              <a:gd name="T2" fmla="*/ 10689502 w 7710985"/>
              <a:gd name="T3" fmla="*/ 0 h 1678674"/>
              <a:gd name="T4" fmla="*/ 10689502 w 7710985"/>
              <a:gd name="T5" fmla="*/ 8214 h 1678674"/>
              <a:gd name="T6" fmla="*/ 9544881 w 7710985"/>
              <a:gd name="T7" fmla="*/ 835229 h 1678674"/>
              <a:gd name="T8" fmla="*/ 10689502 w 7710985"/>
              <a:gd name="T9" fmla="*/ 1662243 h 1678674"/>
              <a:gd name="T10" fmla="*/ 10689502 w 7710985"/>
              <a:gd name="T11" fmla="*/ 1681378 h 1678674"/>
              <a:gd name="T12" fmla="*/ 0 w 7710985"/>
              <a:gd name="T13" fmla="*/ 1681378 h 1678674"/>
              <a:gd name="T14" fmla="*/ 0 w 7710985"/>
              <a:gd name="T15" fmla="*/ 1662241 h 1678674"/>
              <a:gd name="T16" fmla="*/ 1144619 w 7710985"/>
              <a:gd name="T17" fmla="*/ 835228 h 1678674"/>
              <a:gd name="T18" fmla="*/ 0 w 7710985"/>
              <a:gd name="T19" fmla="*/ 8214 h 16786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10985"/>
              <a:gd name="T31" fmla="*/ 0 h 1678674"/>
              <a:gd name="T32" fmla="*/ 7710985 w 7710985"/>
              <a:gd name="T33" fmla="*/ 1678674 h 16786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10985" h="1678674">
                <a:moveTo>
                  <a:pt x="0" y="0"/>
                </a:moveTo>
                <a:lnTo>
                  <a:pt x="7710985" y="0"/>
                </a:lnTo>
                <a:lnTo>
                  <a:pt x="7710985" y="8202"/>
                </a:lnTo>
                <a:lnTo>
                  <a:pt x="6885302" y="833885"/>
                </a:lnTo>
                <a:lnTo>
                  <a:pt x="7710985" y="1659569"/>
                </a:lnTo>
                <a:lnTo>
                  <a:pt x="7710985" y="1678674"/>
                </a:lnTo>
                <a:lnTo>
                  <a:pt x="0" y="1678674"/>
                </a:lnTo>
                <a:lnTo>
                  <a:pt x="0" y="1659567"/>
                </a:lnTo>
                <a:lnTo>
                  <a:pt x="825683" y="833884"/>
                </a:lnTo>
                <a:lnTo>
                  <a:pt x="0" y="8202"/>
                </a:lnTo>
                <a:lnTo>
                  <a:pt x="0" y="0"/>
                </a:lnTo>
                <a:close/>
              </a:path>
            </a:pathLst>
          </a:custGeom>
          <a:solidFill>
            <a:srgbClr val="FFFFCF"/>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sp>
        <p:nvSpPr>
          <p:cNvPr id="27655" name="文本框 10"/>
          <p:cNvSpPr>
            <a:spLocks noChangeArrowheads="1"/>
          </p:cNvSpPr>
          <p:nvPr/>
        </p:nvSpPr>
        <p:spPr bwMode="auto">
          <a:xfrm>
            <a:off x="2762250" y="2805113"/>
            <a:ext cx="7100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3600">
                <a:solidFill>
                  <a:srgbClr val="3A87C5"/>
                </a:solidFill>
                <a:latin typeface="微软雅黑" panose="020B0503020204020204" pitchFamily="34" charset="-122"/>
                <a:ea typeface="微软雅黑" panose="020B0503020204020204" pitchFamily="34" charset="-122"/>
                <a:sym typeface="微软雅黑" panose="020B0503020204020204" pitchFamily="34" charset="-122"/>
              </a:rPr>
              <a:t>扁平化企业年终总结</a:t>
            </a:r>
            <a:r>
              <a:rPr lang="en-US" altLang="zh-CN" sz="3600">
                <a:solidFill>
                  <a:srgbClr val="3A87C5"/>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3600">
                <a:solidFill>
                  <a:srgbClr val="3A87C5"/>
                </a:solidFill>
                <a:latin typeface="微软雅黑" panose="020B0503020204020204" pitchFamily="34" charset="-122"/>
                <a:ea typeface="微软雅黑" panose="020B0503020204020204" pitchFamily="34" charset="-122"/>
                <a:sym typeface="微软雅黑" panose="020B0503020204020204" pitchFamily="34" charset="-122"/>
              </a:rPr>
              <a:t>模板</a:t>
            </a:r>
          </a:p>
        </p:txBody>
      </p:sp>
      <p:sp>
        <p:nvSpPr>
          <p:cNvPr id="27656" name="文本框 11"/>
          <p:cNvSpPr>
            <a:spLocks noChangeArrowheads="1"/>
          </p:cNvSpPr>
          <p:nvPr/>
        </p:nvSpPr>
        <p:spPr bwMode="auto">
          <a:xfrm>
            <a:off x="4694238" y="4283075"/>
            <a:ext cx="2801937"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2000">
                <a:solidFill>
                  <a:srgbClr val="FFFFCF"/>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www.PPThui.com</a:t>
            </a:r>
            <a:endParaRPr lang="zh-CN" altLang="en-US" sz="2000">
              <a:solidFill>
                <a:srgbClr val="FFFFCF"/>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spTree>
    <p:custDataLst>
      <p:tags r:id="rId1"/>
    </p:custData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矩形 1"/>
          <p:cNvSpPr>
            <a:spLocks noChangeArrowheads="1"/>
          </p:cNvSpPr>
          <p:nvPr/>
        </p:nvSpPr>
        <p:spPr bwMode="auto">
          <a:xfrm>
            <a:off x="1781175" y="1771650"/>
            <a:ext cx="1819275" cy="1819275"/>
          </a:xfrm>
          <a:prstGeom prst="rect">
            <a:avLst/>
          </a:prstGeom>
          <a:solidFill>
            <a:srgbClr val="E8B161"/>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6083" name="矩形 2"/>
          <p:cNvSpPr>
            <a:spLocks noChangeArrowheads="1"/>
          </p:cNvSpPr>
          <p:nvPr/>
        </p:nvSpPr>
        <p:spPr bwMode="auto">
          <a:xfrm>
            <a:off x="1781175" y="3760788"/>
            <a:ext cx="1819275" cy="1819275"/>
          </a:xfrm>
          <a:prstGeom prst="rect">
            <a:avLst/>
          </a:prstGeom>
          <a:solidFill>
            <a:srgbClr val="519CD6"/>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6084" name="直角三角形 3"/>
          <p:cNvSpPr>
            <a:spLocks noChangeArrowheads="1"/>
          </p:cNvSpPr>
          <p:nvPr/>
        </p:nvSpPr>
        <p:spPr bwMode="auto">
          <a:xfrm>
            <a:off x="1781175" y="3760788"/>
            <a:ext cx="1819275" cy="1819275"/>
          </a:xfrm>
          <a:prstGeom prst="rtTriangle">
            <a:avLst/>
          </a:prstGeom>
          <a:solidFill>
            <a:srgbClr val="3A87C5"/>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6085" name="直角三角形 4"/>
          <p:cNvSpPr>
            <a:spLocks noChangeArrowheads="1"/>
          </p:cNvSpPr>
          <p:nvPr/>
        </p:nvSpPr>
        <p:spPr bwMode="auto">
          <a:xfrm>
            <a:off x="1781175" y="1771650"/>
            <a:ext cx="1819275" cy="1819275"/>
          </a:xfrm>
          <a:prstGeom prst="rtTriangle">
            <a:avLst/>
          </a:prstGeom>
          <a:solidFill>
            <a:srgbClr val="DDA44F"/>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6086" name="矩形 5"/>
          <p:cNvSpPr>
            <a:spLocks noChangeArrowheads="1"/>
          </p:cNvSpPr>
          <p:nvPr/>
        </p:nvSpPr>
        <p:spPr bwMode="auto">
          <a:xfrm>
            <a:off x="3757613" y="1771650"/>
            <a:ext cx="6818312" cy="1819275"/>
          </a:xfrm>
          <a:prstGeom prst="rect">
            <a:avLst/>
          </a:prstGeom>
          <a:solidFill>
            <a:schemeClr val="bg2"/>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6087" name="矩形 6"/>
          <p:cNvSpPr>
            <a:spLocks noChangeArrowheads="1"/>
          </p:cNvSpPr>
          <p:nvPr/>
        </p:nvSpPr>
        <p:spPr bwMode="auto">
          <a:xfrm>
            <a:off x="3757613" y="3760788"/>
            <a:ext cx="6818312" cy="1819275"/>
          </a:xfrm>
          <a:prstGeom prst="rect">
            <a:avLst/>
          </a:prstGeom>
          <a:solidFill>
            <a:schemeClr val="bg2"/>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46088" name="Picture 5" descr="\\MAGNUM\Projects\Microsoft\Cloud Power FY12\Design\ICONS_PNG\Increase.png"/>
          <p:cNvPicPr>
            <a:picLocks noChangeAspect="1" noChangeArrowheads="1"/>
          </p:cNvPicPr>
          <p:nvPr/>
        </p:nvPicPr>
        <p:blipFill>
          <a:blip r:embed="rId3">
            <a:biLevel thresh="50000"/>
            <a:grayscl/>
            <a:extLst>
              <a:ext uri="{28A0092B-C50C-407E-A947-70E740481C1C}">
                <a14:useLocalDpi xmlns:a14="http://schemas.microsoft.com/office/drawing/2010/main" val="0"/>
              </a:ext>
            </a:extLst>
          </a:blip>
          <a:srcRect/>
          <a:stretch>
            <a:fillRect/>
          </a:stretch>
        </p:blipFill>
        <p:spPr bwMode="auto">
          <a:xfrm>
            <a:off x="1685925" y="1771650"/>
            <a:ext cx="19748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9" name="组合 7"/>
          <p:cNvGrpSpPr>
            <a:grpSpLocks noChangeAspect="1"/>
          </p:cNvGrpSpPr>
          <p:nvPr/>
        </p:nvGrpSpPr>
        <p:grpSpPr bwMode="auto">
          <a:xfrm>
            <a:off x="1946275" y="4078288"/>
            <a:ext cx="1385888" cy="1263650"/>
            <a:chOff x="0" y="0"/>
            <a:chExt cx="1143803" cy="1041671"/>
          </a:xfrm>
        </p:grpSpPr>
        <p:pic>
          <p:nvPicPr>
            <p:cNvPr id="46093" name="Picture 3" descr="\\MAGNUM\Projects\Microsoft\Cloud Power FY12\Design\ICONS_PNG\User.png"/>
            <p:cNvPicPr>
              <a:picLocks noChangeAspect="1" noChangeArrowheads="1"/>
            </p:cNvPicPr>
            <p:nvPr/>
          </p:nvPicPr>
          <p:blipFill>
            <a:blip r:embed="rId4" cstate="print">
              <a:biLevel thresh="50000"/>
              <a:grayscl/>
              <a:extLst>
                <a:ext uri="{28A0092B-C50C-407E-A947-70E740481C1C}">
                  <a14:useLocalDpi xmlns:a14="http://schemas.microsoft.com/office/drawing/2010/main" val="0"/>
                </a:ext>
              </a:extLst>
            </a:blip>
            <a:srcRect/>
            <a:stretch>
              <a:fillRect/>
            </a:stretch>
          </p:blipFill>
          <p:spPr bwMode="auto">
            <a:xfrm>
              <a:off x="0" y="0"/>
              <a:ext cx="1041942" cy="1041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4" name="Picture 12"/>
            <p:cNvPicPr>
              <a:picLocks noChangeAspect="1" noChangeArrowheads="1"/>
            </p:cNvPicPr>
            <p:nvPr/>
          </p:nvPicPr>
          <p:blipFill>
            <a:blip r:embed="rId5" cstate="print">
              <a:biLevel thresh="50000"/>
              <a:grayscl/>
              <a:extLst>
                <a:ext uri="{28A0092B-C50C-407E-A947-70E740481C1C}">
                  <a14:useLocalDpi xmlns:a14="http://schemas.microsoft.com/office/drawing/2010/main" val="0"/>
                </a:ext>
              </a:extLst>
            </a:blip>
            <a:srcRect/>
            <a:stretch>
              <a:fillRect/>
            </a:stretch>
          </p:blipFill>
          <p:spPr bwMode="auto">
            <a:xfrm flipH="1">
              <a:off x="783131" y="231423"/>
              <a:ext cx="360672" cy="53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90" name="文本框 15"/>
          <p:cNvSpPr>
            <a:spLocks noChangeArrowheads="1"/>
          </p:cNvSpPr>
          <p:nvPr/>
        </p:nvSpPr>
        <p:spPr bwMode="auto">
          <a:xfrm>
            <a:off x="4070350" y="2174875"/>
            <a:ext cx="61928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办公资源办公资源办公资源办公资源办公资源办公资源办公资源办公资源办公资源办公资源办公资源办公资源</a:t>
            </a:r>
          </a:p>
          <a:p>
            <a:pPr eaLnBrk="1" hangingPunct="1">
              <a:lnSpc>
                <a:spcPct val="100000"/>
              </a:lnSpc>
              <a:spcBef>
                <a:spcPct val="0"/>
              </a:spcBef>
              <a:buFont typeface="Arial" panose="020B0604020202020204" pitchFamily="34" charset="0"/>
              <a:buNone/>
            </a:pPr>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办公资源办公资源办公资源办公资源</a:t>
            </a:r>
          </a:p>
        </p:txBody>
      </p:sp>
      <p:sp>
        <p:nvSpPr>
          <p:cNvPr id="46091" name="文本框 16"/>
          <p:cNvSpPr>
            <a:spLocks noChangeArrowheads="1"/>
          </p:cNvSpPr>
          <p:nvPr/>
        </p:nvSpPr>
        <p:spPr bwMode="auto">
          <a:xfrm>
            <a:off x="4070350" y="4162425"/>
            <a:ext cx="61928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办公资源办公资源办公资源办公资源办公资源办公资源办公资源办公资源办公资源办公资源办公资源办公资源</a:t>
            </a:r>
          </a:p>
          <a:p>
            <a:pPr eaLnBrk="1" hangingPunct="1">
              <a:lnSpc>
                <a:spcPct val="100000"/>
              </a:lnSpc>
              <a:spcBef>
                <a:spcPct val="0"/>
              </a:spcBef>
              <a:buFont typeface="Arial" panose="020B0604020202020204" pitchFamily="34" charset="0"/>
              <a:buNone/>
            </a:pPr>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办公资源办公资源办公资源办公资源</a:t>
            </a:r>
          </a:p>
        </p:txBody>
      </p:sp>
      <p:sp>
        <p:nvSpPr>
          <p:cNvPr id="46092" name="文本框 17"/>
          <p:cNvSpPr>
            <a:spLocks noChangeArrowheads="1"/>
          </p:cNvSpPr>
          <p:nvPr/>
        </p:nvSpPr>
        <p:spPr bwMode="auto">
          <a:xfrm>
            <a:off x="482600" y="376238"/>
            <a:ext cx="2913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dist" eaLnBrk="1" hangingPunct="1">
              <a:lnSpc>
                <a:spcPct val="100000"/>
              </a:lnSpc>
              <a:spcBef>
                <a:spcPct val="0"/>
              </a:spcBef>
              <a:buFont typeface="Arial" panose="020B0604020202020204" pitchFamily="34" charset="0"/>
              <a:buNone/>
            </a:pPr>
            <a:r>
              <a:rPr lang="zh-CN" altLang="en-US" sz="3600" b="1">
                <a:solidFill>
                  <a:srgbClr val="519CD6"/>
                </a:solidFill>
                <a:latin typeface="微软雅黑" panose="020B0503020204020204" pitchFamily="34" charset="-122"/>
                <a:ea typeface="微软雅黑" panose="020B0503020204020204" pitchFamily="34" charset="-122"/>
                <a:sym typeface="微软雅黑" panose="020B0503020204020204" pitchFamily="34" charset="-122"/>
              </a:rPr>
              <a:t>写下大标题</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椭圆 1"/>
          <p:cNvSpPr>
            <a:spLocks noChangeArrowheads="1"/>
          </p:cNvSpPr>
          <p:nvPr/>
        </p:nvSpPr>
        <p:spPr bwMode="auto">
          <a:xfrm>
            <a:off x="809625" y="2247900"/>
            <a:ext cx="2219325" cy="2219325"/>
          </a:xfrm>
          <a:prstGeom prst="ellipse">
            <a:avLst/>
          </a:prstGeom>
          <a:solidFill>
            <a:srgbClr val="519CD6"/>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8131" name="任意多边形 2"/>
          <p:cNvSpPr>
            <a:spLocks noChangeArrowheads="1"/>
          </p:cNvSpPr>
          <p:nvPr/>
        </p:nvSpPr>
        <p:spPr bwMode="auto">
          <a:xfrm flipH="1">
            <a:off x="822325" y="2247900"/>
            <a:ext cx="1098550" cy="2216150"/>
          </a:xfrm>
          <a:custGeom>
            <a:avLst/>
            <a:gdLst>
              <a:gd name="T0" fmla="*/ 0 w 1140585"/>
              <a:gd name="T1" fmla="*/ 0 h 2303921"/>
              <a:gd name="T2" fmla="*/ 196353 w 1140585"/>
              <a:gd name="T3" fmla="*/ 19717 h 2303921"/>
              <a:gd name="T4" fmla="*/ 1019070 w 1140585"/>
              <a:gd name="T5" fmla="*/ 1025256 h 2303921"/>
              <a:gd name="T6" fmla="*/ 196353 w 1140585"/>
              <a:gd name="T7" fmla="*/ 2030795 h 2303921"/>
              <a:gd name="T8" fmla="*/ 0 w 1140585"/>
              <a:gd name="T9" fmla="*/ 2050512 h 2303921"/>
              <a:gd name="T10" fmla="*/ 0 60000 65536"/>
              <a:gd name="T11" fmla="*/ 0 60000 65536"/>
              <a:gd name="T12" fmla="*/ 0 60000 65536"/>
              <a:gd name="T13" fmla="*/ 0 60000 65536"/>
              <a:gd name="T14" fmla="*/ 0 60000 65536"/>
              <a:gd name="T15" fmla="*/ 0 w 1140585"/>
              <a:gd name="T16" fmla="*/ 0 h 2303921"/>
              <a:gd name="T17" fmla="*/ 1140585 w 1140585"/>
              <a:gd name="T18" fmla="*/ 2303921 h 2303921"/>
            </a:gdLst>
            <a:ahLst/>
            <a:cxnLst>
              <a:cxn ang="T10">
                <a:pos x="T0" y="T1"/>
              </a:cxn>
              <a:cxn ang="T11">
                <a:pos x="T2" y="T3"/>
              </a:cxn>
              <a:cxn ang="T12">
                <a:pos x="T4" y="T5"/>
              </a:cxn>
              <a:cxn ang="T13">
                <a:pos x="T6" y="T7"/>
              </a:cxn>
              <a:cxn ang="T14">
                <a:pos x="T8" y="T9"/>
              </a:cxn>
            </a:cxnLst>
            <a:rect l="T15" t="T16" r="T17" b="T18"/>
            <a:pathLst>
              <a:path w="1140585" h="2303921">
                <a:moveTo>
                  <a:pt x="0" y="0"/>
                </a:moveTo>
                <a:lnTo>
                  <a:pt x="219766" y="22154"/>
                </a:lnTo>
                <a:cubicBezTo>
                  <a:pt x="745277" y="129689"/>
                  <a:pt x="1140585" y="594660"/>
                  <a:pt x="1140585" y="1151960"/>
                </a:cubicBezTo>
                <a:cubicBezTo>
                  <a:pt x="1140585" y="1709261"/>
                  <a:pt x="745277" y="2174232"/>
                  <a:pt x="219766" y="2281767"/>
                </a:cubicBezTo>
                <a:lnTo>
                  <a:pt x="0" y="2303921"/>
                </a:lnTo>
                <a:lnTo>
                  <a:pt x="0" y="0"/>
                </a:lnTo>
                <a:close/>
              </a:path>
            </a:pathLst>
          </a:custGeom>
          <a:solidFill>
            <a:srgbClr val="3A87C5"/>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sp>
        <p:nvSpPr>
          <p:cNvPr id="48132" name="椭圆 3"/>
          <p:cNvSpPr>
            <a:spLocks noChangeArrowheads="1"/>
          </p:cNvSpPr>
          <p:nvPr/>
        </p:nvSpPr>
        <p:spPr bwMode="auto">
          <a:xfrm>
            <a:off x="3616325" y="2246313"/>
            <a:ext cx="2217738" cy="2219325"/>
          </a:xfrm>
          <a:prstGeom prst="ellipse">
            <a:avLst/>
          </a:prstGeom>
          <a:solidFill>
            <a:srgbClr val="519CD6"/>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8133" name="任意多边形 4"/>
          <p:cNvSpPr>
            <a:spLocks noChangeArrowheads="1"/>
          </p:cNvSpPr>
          <p:nvPr/>
        </p:nvSpPr>
        <p:spPr bwMode="auto">
          <a:xfrm flipH="1">
            <a:off x="3629025" y="2246313"/>
            <a:ext cx="1096963" cy="2216150"/>
          </a:xfrm>
          <a:custGeom>
            <a:avLst/>
            <a:gdLst>
              <a:gd name="T0" fmla="*/ 0 w 1140585"/>
              <a:gd name="T1" fmla="*/ 0 h 2303921"/>
              <a:gd name="T2" fmla="*/ 195503 w 1140585"/>
              <a:gd name="T3" fmla="*/ 19717 h 2303921"/>
              <a:gd name="T4" fmla="*/ 1014660 w 1140585"/>
              <a:gd name="T5" fmla="*/ 1025256 h 2303921"/>
              <a:gd name="T6" fmla="*/ 195503 w 1140585"/>
              <a:gd name="T7" fmla="*/ 2030795 h 2303921"/>
              <a:gd name="T8" fmla="*/ 0 w 1140585"/>
              <a:gd name="T9" fmla="*/ 2050512 h 2303921"/>
              <a:gd name="T10" fmla="*/ 0 60000 65536"/>
              <a:gd name="T11" fmla="*/ 0 60000 65536"/>
              <a:gd name="T12" fmla="*/ 0 60000 65536"/>
              <a:gd name="T13" fmla="*/ 0 60000 65536"/>
              <a:gd name="T14" fmla="*/ 0 60000 65536"/>
              <a:gd name="T15" fmla="*/ 0 w 1140585"/>
              <a:gd name="T16" fmla="*/ 0 h 2303921"/>
              <a:gd name="T17" fmla="*/ 1140585 w 1140585"/>
              <a:gd name="T18" fmla="*/ 2303921 h 2303921"/>
            </a:gdLst>
            <a:ahLst/>
            <a:cxnLst>
              <a:cxn ang="T10">
                <a:pos x="T0" y="T1"/>
              </a:cxn>
              <a:cxn ang="T11">
                <a:pos x="T2" y="T3"/>
              </a:cxn>
              <a:cxn ang="T12">
                <a:pos x="T4" y="T5"/>
              </a:cxn>
              <a:cxn ang="T13">
                <a:pos x="T6" y="T7"/>
              </a:cxn>
              <a:cxn ang="T14">
                <a:pos x="T8" y="T9"/>
              </a:cxn>
            </a:cxnLst>
            <a:rect l="T15" t="T16" r="T17" b="T18"/>
            <a:pathLst>
              <a:path w="1140585" h="2303921">
                <a:moveTo>
                  <a:pt x="0" y="0"/>
                </a:moveTo>
                <a:lnTo>
                  <a:pt x="219766" y="22154"/>
                </a:lnTo>
                <a:cubicBezTo>
                  <a:pt x="745277" y="129689"/>
                  <a:pt x="1140585" y="594660"/>
                  <a:pt x="1140585" y="1151960"/>
                </a:cubicBezTo>
                <a:cubicBezTo>
                  <a:pt x="1140585" y="1709261"/>
                  <a:pt x="745277" y="2174232"/>
                  <a:pt x="219766" y="2281767"/>
                </a:cubicBezTo>
                <a:lnTo>
                  <a:pt x="0" y="2303921"/>
                </a:lnTo>
                <a:lnTo>
                  <a:pt x="0" y="0"/>
                </a:lnTo>
                <a:close/>
              </a:path>
            </a:pathLst>
          </a:custGeom>
          <a:solidFill>
            <a:srgbClr val="3A87C5"/>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sp>
        <p:nvSpPr>
          <p:cNvPr id="48134" name="椭圆 5"/>
          <p:cNvSpPr>
            <a:spLocks noChangeArrowheads="1"/>
          </p:cNvSpPr>
          <p:nvPr/>
        </p:nvSpPr>
        <p:spPr bwMode="auto">
          <a:xfrm>
            <a:off x="6419850" y="2247900"/>
            <a:ext cx="2219325" cy="2219325"/>
          </a:xfrm>
          <a:prstGeom prst="ellipse">
            <a:avLst/>
          </a:prstGeom>
          <a:solidFill>
            <a:srgbClr val="519CD6"/>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8135" name="任意多边形 6"/>
          <p:cNvSpPr>
            <a:spLocks noChangeArrowheads="1"/>
          </p:cNvSpPr>
          <p:nvPr/>
        </p:nvSpPr>
        <p:spPr bwMode="auto">
          <a:xfrm flipH="1">
            <a:off x="6432550" y="2247900"/>
            <a:ext cx="1098550" cy="2216150"/>
          </a:xfrm>
          <a:custGeom>
            <a:avLst/>
            <a:gdLst>
              <a:gd name="T0" fmla="*/ 0 w 1140585"/>
              <a:gd name="T1" fmla="*/ 0 h 2303921"/>
              <a:gd name="T2" fmla="*/ 196353 w 1140585"/>
              <a:gd name="T3" fmla="*/ 19717 h 2303921"/>
              <a:gd name="T4" fmla="*/ 1019070 w 1140585"/>
              <a:gd name="T5" fmla="*/ 1025256 h 2303921"/>
              <a:gd name="T6" fmla="*/ 196353 w 1140585"/>
              <a:gd name="T7" fmla="*/ 2030795 h 2303921"/>
              <a:gd name="T8" fmla="*/ 0 w 1140585"/>
              <a:gd name="T9" fmla="*/ 2050512 h 2303921"/>
              <a:gd name="T10" fmla="*/ 0 60000 65536"/>
              <a:gd name="T11" fmla="*/ 0 60000 65536"/>
              <a:gd name="T12" fmla="*/ 0 60000 65536"/>
              <a:gd name="T13" fmla="*/ 0 60000 65536"/>
              <a:gd name="T14" fmla="*/ 0 60000 65536"/>
              <a:gd name="T15" fmla="*/ 0 w 1140585"/>
              <a:gd name="T16" fmla="*/ 0 h 2303921"/>
              <a:gd name="T17" fmla="*/ 1140585 w 1140585"/>
              <a:gd name="T18" fmla="*/ 2303921 h 2303921"/>
            </a:gdLst>
            <a:ahLst/>
            <a:cxnLst>
              <a:cxn ang="T10">
                <a:pos x="T0" y="T1"/>
              </a:cxn>
              <a:cxn ang="T11">
                <a:pos x="T2" y="T3"/>
              </a:cxn>
              <a:cxn ang="T12">
                <a:pos x="T4" y="T5"/>
              </a:cxn>
              <a:cxn ang="T13">
                <a:pos x="T6" y="T7"/>
              </a:cxn>
              <a:cxn ang="T14">
                <a:pos x="T8" y="T9"/>
              </a:cxn>
            </a:cxnLst>
            <a:rect l="T15" t="T16" r="T17" b="T18"/>
            <a:pathLst>
              <a:path w="1140585" h="2303921">
                <a:moveTo>
                  <a:pt x="0" y="0"/>
                </a:moveTo>
                <a:lnTo>
                  <a:pt x="219766" y="22154"/>
                </a:lnTo>
                <a:cubicBezTo>
                  <a:pt x="745277" y="129689"/>
                  <a:pt x="1140585" y="594660"/>
                  <a:pt x="1140585" y="1151960"/>
                </a:cubicBezTo>
                <a:cubicBezTo>
                  <a:pt x="1140585" y="1709261"/>
                  <a:pt x="745277" y="2174232"/>
                  <a:pt x="219766" y="2281767"/>
                </a:cubicBezTo>
                <a:lnTo>
                  <a:pt x="0" y="2303921"/>
                </a:lnTo>
                <a:lnTo>
                  <a:pt x="0" y="0"/>
                </a:lnTo>
                <a:close/>
              </a:path>
            </a:pathLst>
          </a:custGeom>
          <a:solidFill>
            <a:srgbClr val="3A87C5"/>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sp>
        <p:nvSpPr>
          <p:cNvPr id="48136" name="椭圆 7"/>
          <p:cNvSpPr>
            <a:spLocks noChangeArrowheads="1"/>
          </p:cNvSpPr>
          <p:nvPr/>
        </p:nvSpPr>
        <p:spPr bwMode="auto">
          <a:xfrm>
            <a:off x="9226550" y="2247900"/>
            <a:ext cx="2217738" cy="2219325"/>
          </a:xfrm>
          <a:prstGeom prst="ellipse">
            <a:avLst/>
          </a:prstGeom>
          <a:solidFill>
            <a:srgbClr val="E8B161"/>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8137" name="任意多边形 8"/>
          <p:cNvSpPr>
            <a:spLocks noChangeArrowheads="1"/>
          </p:cNvSpPr>
          <p:nvPr/>
        </p:nvSpPr>
        <p:spPr bwMode="auto">
          <a:xfrm flipH="1">
            <a:off x="9239250" y="2247900"/>
            <a:ext cx="1096963" cy="2216150"/>
          </a:xfrm>
          <a:custGeom>
            <a:avLst/>
            <a:gdLst>
              <a:gd name="T0" fmla="*/ 0 w 1140585"/>
              <a:gd name="T1" fmla="*/ 0 h 2303921"/>
              <a:gd name="T2" fmla="*/ 195503 w 1140585"/>
              <a:gd name="T3" fmla="*/ 19717 h 2303921"/>
              <a:gd name="T4" fmla="*/ 1014660 w 1140585"/>
              <a:gd name="T5" fmla="*/ 1025256 h 2303921"/>
              <a:gd name="T6" fmla="*/ 195503 w 1140585"/>
              <a:gd name="T7" fmla="*/ 2030795 h 2303921"/>
              <a:gd name="T8" fmla="*/ 0 w 1140585"/>
              <a:gd name="T9" fmla="*/ 2050512 h 2303921"/>
              <a:gd name="T10" fmla="*/ 0 60000 65536"/>
              <a:gd name="T11" fmla="*/ 0 60000 65536"/>
              <a:gd name="T12" fmla="*/ 0 60000 65536"/>
              <a:gd name="T13" fmla="*/ 0 60000 65536"/>
              <a:gd name="T14" fmla="*/ 0 60000 65536"/>
              <a:gd name="T15" fmla="*/ 0 w 1140585"/>
              <a:gd name="T16" fmla="*/ 0 h 2303921"/>
              <a:gd name="T17" fmla="*/ 1140585 w 1140585"/>
              <a:gd name="T18" fmla="*/ 2303921 h 2303921"/>
            </a:gdLst>
            <a:ahLst/>
            <a:cxnLst>
              <a:cxn ang="T10">
                <a:pos x="T0" y="T1"/>
              </a:cxn>
              <a:cxn ang="T11">
                <a:pos x="T2" y="T3"/>
              </a:cxn>
              <a:cxn ang="T12">
                <a:pos x="T4" y="T5"/>
              </a:cxn>
              <a:cxn ang="T13">
                <a:pos x="T6" y="T7"/>
              </a:cxn>
              <a:cxn ang="T14">
                <a:pos x="T8" y="T9"/>
              </a:cxn>
            </a:cxnLst>
            <a:rect l="T15" t="T16" r="T17" b="T18"/>
            <a:pathLst>
              <a:path w="1140585" h="2303921">
                <a:moveTo>
                  <a:pt x="0" y="0"/>
                </a:moveTo>
                <a:lnTo>
                  <a:pt x="219766" y="22154"/>
                </a:lnTo>
                <a:cubicBezTo>
                  <a:pt x="745277" y="129689"/>
                  <a:pt x="1140585" y="594660"/>
                  <a:pt x="1140585" y="1151960"/>
                </a:cubicBezTo>
                <a:cubicBezTo>
                  <a:pt x="1140585" y="1709261"/>
                  <a:pt x="745277" y="2174232"/>
                  <a:pt x="219766" y="2281767"/>
                </a:cubicBezTo>
                <a:lnTo>
                  <a:pt x="0" y="2303921"/>
                </a:lnTo>
                <a:lnTo>
                  <a:pt x="0" y="0"/>
                </a:lnTo>
                <a:close/>
              </a:path>
            </a:pathLst>
          </a:custGeom>
          <a:solidFill>
            <a:srgbClr val="DDA44F"/>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sp>
        <p:nvSpPr>
          <p:cNvPr id="48138" name="椭圆 12"/>
          <p:cNvSpPr>
            <a:spLocks noChangeArrowheads="1"/>
          </p:cNvSpPr>
          <p:nvPr/>
        </p:nvSpPr>
        <p:spPr bwMode="auto">
          <a:xfrm>
            <a:off x="1389063" y="5191125"/>
            <a:ext cx="152400" cy="152400"/>
          </a:xfrm>
          <a:prstGeom prst="ellipse">
            <a:avLst/>
          </a:prstGeom>
          <a:solidFill>
            <a:srgbClr val="3A87C5"/>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8139" name="文本框 14"/>
          <p:cNvSpPr>
            <a:spLocks noChangeArrowheads="1"/>
          </p:cNvSpPr>
          <p:nvPr/>
        </p:nvSpPr>
        <p:spPr bwMode="auto">
          <a:xfrm>
            <a:off x="1541463" y="5102225"/>
            <a:ext cx="41132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办公资源办公资源办公资源办公资源办公资源办公资源办公资源办公资源</a:t>
            </a:r>
          </a:p>
        </p:txBody>
      </p:sp>
      <p:sp>
        <p:nvSpPr>
          <p:cNvPr id="48140" name="椭圆 15"/>
          <p:cNvSpPr>
            <a:spLocks noChangeArrowheads="1"/>
          </p:cNvSpPr>
          <p:nvPr/>
        </p:nvSpPr>
        <p:spPr bwMode="auto">
          <a:xfrm>
            <a:off x="6551613" y="5191125"/>
            <a:ext cx="152400" cy="152400"/>
          </a:xfrm>
          <a:prstGeom prst="ellipse">
            <a:avLst/>
          </a:prstGeom>
          <a:solidFill>
            <a:srgbClr val="DDA44F"/>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8141" name="文本框 16"/>
          <p:cNvSpPr>
            <a:spLocks noChangeArrowheads="1"/>
          </p:cNvSpPr>
          <p:nvPr/>
        </p:nvSpPr>
        <p:spPr bwMode="auto">
          <a:xfrm>
            <a:off x="6704013" y="5102225"/>
            <a:ext cx="41132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办公资源办公资源办公资源办公资源办公资源办公资源办公资源办公资源</a:t>
            </a:r>
          </a:p>
        </p:txBody>
      </p:sp>
      <p:grpSp>
        <p:nvGrpSpPr>
          <p:cNvPr id="48142" name="Group 416"/>
          <p:cNvGrpSpPr/>
          <p:nvPr/>
        </p:nvGrpSpPr>
        <p:grpSpPr bwMode="auto">
          <a:xfrm>
            <a:off x="9745663" y="2568575"/>
            <a:ext cx="1071562" cy="1377950"/>
            <a:chOff x="0" y="0"/>
            <a:chExt cx="2692401" cy="3448051"/>
          </a:xfrm>
        </p:grpSpPr>
        <p:sp>
          <p:nvSpPr>
            <p:cNvPr id="48147" name="Freeform 19"/>
            <p:cNvSpPr>
              <a:spLocks noEditPoints="1" noChangeArrowheads="1"/>
            </p:cNvSpPr>
            <p:nvPr/>
          </p:nvSpPr>
          <p:spPr bwMode="auto">
            <a:xfrm>
              <a:off x="865188" y="147638"/>
              <a:ext cx="641350" cy="641350"/>
            </a:xfrm>
            <a:custGeom>
              <a:avLst/>
              <a:gdLst>
                <a:gd name="T0" fmla="*/ 2147483646 w 171"/>
                <a:gd name="T1" fmla="*/ 2147483646 h 171"/>
                <a:gd name="T2" fmla="*/ 2147483646 w 171"/>
                <a:gd name="T3" fmla="*/ 2147483646 h 171"/>
                <a:gd name="T4" fmla="*/ 2147483646 w 171"/>
                <a:gd name="T5" fmla="*/ 2147483646 h 171"/>
                <a:gd name="T6" fmla="*/ 2147483646 w 171"/>
                <a:gd name="T7" fmla="*/ 2147483646 h 171"/>
                <a:gd name="T8" fmla="*/ 2147483646 w 171"/>
                <a:gd name="T9" fmla="*/ 2147483646 h 171"/>
                <a:gd name="T10" fmla="*/ 2147483646 w 171"/>
                <a:gd name="T11" fmla="*/ 2147483646 h 171"/>
                <a:gd name="T12" fmla="*/ 2147483646 w 171"/>
                <a:gd name="T13" fmla="*/ 2147483646 h 171"/>
                <a:gd name="T14" fmla="*/ 2147483646 w 171"/>
                <a:gd name="T15" fmla="*/ 2147483646 h 171"/>
                <a:gd name="T16" fmla="*/ 2147483646 w 171"/>
                <a:gd name="T17" fmla="*/ 2147483646 h 171"/>
                <a:gd name="T18" fmla="*/ 2147483646 w 171"/>
                <a:gd name="T19" fmla="*/ 2147483646 h 171"/>
                <a:gd name="T20" fmla="*/ 2147483646 w 171"/>
                <a:gd name="T21" fmla="*/ 2147483646 h 171"/>
                <a:gd name="T22" fmla="*/ 2147483646 w 171"/>
                <a:gd name="T23" fmla="*/ 2147483646 h 171"/>
                <a:gd name="T24" fmla="*/ 2147483646 w 171"/>
                <a:gd name="T25" fmla="*/ 2147483646 h 171"/>
                <a:gd name="T26" fmla="*/ 2147483646 w 171"/>
                <a:gd name="T27" fmla="*/ 2147483646 h 171"/>
                <a:gd name="T28" fmla="*/ 2147483646 w 171"/>
                <a:gd name="T29" fmla="*/ 2147483646 h 171"/>
                <a:gd name="T30" fmla="*/ 2147483646 w 171"/>
                <a:gd name="T31" fmla="*/ 0 h 171"/>
                <a:gd name="T32" fmla="*/ 2147483646 w 171"/>
                <a:gd name="T33" fmla="*/ 2147483646 h 171"/>
                <a:gd name="T34" fmla="*/ 2147483646 w 171"/>
                <a:gd name="T35" fmla="*/ 2147483646 h 171"/>
                <a:gd name="T36" fmla="*/ 2147483646 w 171"/>
                <a:gd name="T37" fmla="*/ 2147483646 h 171"/>
                <a:gd name="T38" fmla="*/ 2147483646 w 171"/>
                <a:gd name="T39" fmla="*/ 2147483646 h 171"/>
                <a:gd name="T40" fmla="*/ 2147483646 w 171"/>
                <a:gd name="T41" fmla="*/ 2147483646 h 171"/>
                <a:gd name="T42" fmla="*/ 2147483646 w 171"/>
                <a:gd name="T43" fmla="*/ 2147483646 h 171"/>
                <a:gd name="T44" fmla="*/ 2147483646 w 171"/>
                <a:gd name="T45" fmla="*/ 2147483646 h 171"/>
                <a:gd name="T46" fmla="*/ 2147483646 w 171"/>
                <a:gd name="T47" fmla="*/ 2147483646 h 171"/>
                <a:gd name="T48" fmla="*/ 2147483646 w 171"/>
                <a:gd name="T49" fmla="*/ 2147483646 h 171"/>
                <a:gd name="T50" fmla="*/ 2147483646 w 171"/>
                <a:gd name="T51" fmla="*/ 2147483646 h 171"/>
                <a:gd name="T52" fmla="*/ 2147483646 w 171"/>
                <a:gd name="T53" fmla="*/ 2147483646 h 171"/>
                <a:gd name="T54" fmla="*/ 2147483646 w 171"/>
                <a:gd name="T55" fmla="*/ 2147483646 h 171"/>
                <a:gd name="T56" fmla="*/ 2147483646 w 171"/>
                <a:gd name="T57" fmla="*/ 2147483646 h 171"/>
                <a:gd name="T58" fmla="*/ 2147483646 w 171"/>
                <a:gd name="T59" fmla="*/ 2147483646 h 171"/>
                <a:gd name="T60" fmla="*/ 0 w 171"/>
                <a:gd name="T61" fmla="*/ 2147483646 h 171"/>
                <a:gd name="T62" fmla="*/ 2147483646 w 171"/>
                <a:gd name="T63" fmla="*/ 2147483646 h 171"/>
                <a:gd name="T64" fmla="*/ 2147483646 w 171"/>
                <a:gd name="T65" fmla="*/ 2147483646 h 171"/>
                <a:gd name="T66" fmla="*/ 2147483646 w 171"/>
                <a:gd name="T67" fmla="*/ 2147483646 h 171"/>
                <a:gd name="T68" fmla="*/ 2147483646 w 171"/>
                <a:gd name="T69" fmla="*/ 2147483646 h 171"/>
                <a:gd name="T70" fmla="*/ 2147483646 w 171"/>
                <a:gd name="T71" fmla="*/ 2147483646 h 171"/>
                <a:gd name="T72" fmla="*/ 2147483646 w 171"/>
                <a:gd name="T73" fmla="*/ 2147483646 h 171"/>
                <a:gd name="T74" fmla="*/ 2147483646 w 171"/>
                <a:gd name="T75" fmla="*/ 2147483646 h 171"/>
                <a:gd name="T76" fmla="*/ 2147483646 w 171"/>
                <a:gd name="T77" fmla="*/ 2147483646 h 171"/>
                <a:gd name="T78" fmla="*/ 2147483646 w 171"/>
                <a:gd name="T79" fmla="*/ 2147483646 h 171"/>
                <a:gd name="T80" fmla="*/ 2147483646 w 171"/>
                <a:gd name="T81" fmla="*/ 2147483646 h 171"/>
                <a:gd name="T82" fmla="*/ 2147483646 w 171"/>
                <a:gd name="T83" fmla="*/ 2147483646 h 171"/>
                <a:gd name="T84" fmla="*/ 2147483646 w 171"/>
                <a:gd name="T85" fmla="*/ 2147483646 h 171"/>
                <a:gd name="T86" fmla="*/ 2147483646 w 171"/>
                <a:gd name="T87" fmla="*/ 2147483646 h 171"/>
                <a:gd name="T88" fmla="*/ 2147483646 w 171"/>
                <a:gd name="T89" fmla="*/ 2147483646 h 171"/>
                <a:gd name="T90" fmla="*/ 2147483646 w 171"/>
                <a:gd name="T91" fmla="*/ 2147483646 h 171"/>
                <a:gd name="T92" fmla="*/ 2147483646 w 171"/>
                <a:gd name="T93" fmla="*/ 2147483646 h 171"/>
                <a:gd name="T94" fmla="*/ 2147483646 w 171"/>
                <a:gd name="T95" fmla="*/ 2147483646 h 171"/>
                <a:gd name="T96" fmla="*/ 2147483646 w 171"/>
                <a:gd name="T97" fmla="*/ 2147483646 h 171"/>
                <a:gd name="T98" fmla="*/ 2147483646 w 171"/>
                <a:gd name="T99" fmla="*/ 2147483646 h 171"/>
                <a:gd name="T100" fmla="*/ 2147483646 w 171"/>
                <a:gd name="T101" fmla="*/ 2147483646 h 171"/>
                <a:gd name="T102" fmla="*/ 2147483646 w 171"/>
                <a:gd name="T103" fmla="*/ 2147483646 h 171"/>
                <a:gd name="T104" fmla="*/ 2147483646 w 171"/>
                <a:gd name="T105" fmla="*/ 2147483646 h 171"/>
                <a:gd name="T106" fmla="*/ 2147483646 w 171"/>
                <a:gd name="T107" fmla="*/ 2147483646 h 171"/>
                <a:gd name="T108" fmla="*/ 2147483646 w 171"/>
                <a:gd name="T109" fmla="*/ 2147483646 h 171"/>
                <a:gd name="T110" fmla="*/ 2147483646 w 171"/>
                <a:gd name="T111" fmla="*/ 2147483646 h 171"/>
                <a:gd name="T112" fmla="*/ 2147483646 w 171"/>
                <a:gd name="T113" fmla="*/ 2147483646 h 171"/>
                <a:gd name="T114" fmla="*/ 2147483646 w 171"/>
                <a:gd name="T115" fmla="*/ 2147483646 h 171"/>
                <a:gd name="T116" fmla="*/ 2147483646 w 171"/>
                <a:gd name="T117" fmla="*/ 2147483646 h 171"/>
                <a:gd name="T118" fmla="*/ 2147483646 w 171"/>
                <a:gd name="T119" fmla="*/ 2147483646 h 171"/>
                <a:gd name="T120" fmla="*/ 2147483646 w 171"/>
                <a:gd name="T121" fmla="*/ 2147483646 h 171"/>
                <a:gd name="T122" fmla="*/ 2147483646 w 171"/>
                <a:gd name="T123" fmla="*/ 2147483646 h 171"/>
                <a:gd name="T124" fmla="*/ 2147483646 w 171"/>
                <a:gd name="T125" fmla="*/ 2147483646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8148" name="Freeform 20"/>
            <p:cNvSpPr>
              <a:spLocks noEditPoints="1" noChangeArrowheads="1"/>
            </p:cNvSpPr>
            <p:nvPr/>
          </p:nvSpPr>
          <p:spPr bwMode="auto">
            <a:xfrm>
              <a:off x="1439863" y="0"/>
              <a:ext cx="454025" cy="454025"/>
            </a:xfrm>
            <a:custGeom>
              <a:avLst/>
              <a:gdLst>
                <a:gd name="T0" fmla="*/ 2147483646 w 121"/>
                <a:gd name="T1" fmla="*/ 2147483646 h 121"/>
                <a:gd name="T2" fmla="*/ 2147483646 w 121"/>
                <a:gd name="T3" fmla="*/ 2147483646 h 121"/>
                <a:gd name="T4" fmla="*/ 2147483646 w 121"/>
                <a:gd name="T5" fmla="*/ 2147483646 h 121"/>
                <a:gd name="T6" fmla="*/ 2147483646 w 121"/>
                <a:gd name="T7" fmla="*/ 2147483646 h 121"/>
                <a:gd name="T8" fmla="*/ 2147483646 w 121"/>
                <a:gd name="T9" fmla="*/ 2147483646 h 121"/>
                <a:gd name="T10" fmla="*/ 2147483646 w 121"/>
                <a:gd name="T11" fmla="*/ 2147483646 h 121"/>
                <a:gd name="T12" fmla="*/ 2147483646 w 121"/>
                <a:gd name="T13" fmla="*/ 2147483646 h 121"/>
                <a:gd name="T14" fmla="*/ 2147483646 w 121"/>
                <a:gd name="T15" fmla="*/ 2147483646 h 121"/>
                <a:gd name="T16" fmla="*/ 2147483646 w 121"/>
                <a:gd name="T17" fmla="*/ 2147483646 h 121"/>
                <a:gd name="T18" fmla="*/ 2147483646 w 121"/>
                <a:gd name="T19" fmla="*/ 2147483646 h 121"/>
                <a:gd name="T20" fmla="*/ 2147483646 w 121"/>
                <a:gd name="T21" fmla="*/ 2147483646 h 121"/>
                <a:gd name="T22" fmla="*/ 2147483646 w 121"/>
                <a:gd name="T23" fmla="*/ 2147483646 h 121"/>
                <a:gd name="T24" fmla="*/ 2147483646 w 121"/>
                <a:gd name="T25" fmla="*/ 2147483646 h 121"/>
                <a:gd name="T26" fmla="*/ 2147483646 w 121"/>
                <a:gd name="T27" fmla="*/ 2147483646 h 121"/>
                <a:gd name="T28" fmla="*/ 2147483646 w 121"/>
                <a:gd name="T29" fmla="*/ 2147483646 h 121"/>
                <a:gd name="T30" fmla="*/ 2147483646 w 121"/>
                <a:gd name="T31" fmla="*/ 0 h 121"/>
                <a:gd name="T32" fmla="*/ 2147483646 w 121"/>
                <a:gd name="T33" fmla="*/ 2147483646 h 121"/>
                <a:gd name="T34" fmla="*/ 2147483646 w 121"/>
                <a:gd name="T35" fmla="*/ 2147483646 h 121"/>
                <a:gd name="T36" fmla="*/ 2147483646 w 121"/>
                <a:gd name="T37" fmla="*/ 2147483646 h 121"/>
                <a:gd name="T38" fmla="*/ 2147483646 w 121"/>
                <a:gd name="T39" fmla="*/ 2147483646 h 121"/>
                <a:gd name="T40" fmla="*/ 2147483646 w 121"/>
                <a:gd name="T41" fmla="*/ 2147483646 h 121"/>
                <a:gd name="T42" fmla="*/ 2147483646 w 121"/>
                <a:gd name="T43" fmla="*/ 2147483646 h 121"/>
                <a:gd name="T44" fmla="*/ 2147483646 w 121"/>
                <a:gd name="T45" fmla="*/ 2147483646 h 121"/>
                <a:gd name="T46" fmla="*/ 2147483646 w 121"/>
                <a:gd name="T47" fmla="*/ 2147483646 h 121"/>
                <a:gd name="T48" fmla="*/ 2147483646 w 121"/>
                <a:gd name="T49" fmla="*/ 2147483646 h 121"/>
                <a:gd name="T50" fmla="*/ 2147483646 w 121"/>
                <a:gd name="T51" fmla="*/ 2147483646 h 121"/>
                <a:gd name="T52" fmla="*/ 2147483646 w 121"/>
                <a:gd name="T53" fmla="*/ 2147483646 h 121"/>
                <a:gd name="T54" fmla="*/ 2147483646 w 121"/>
                <a:gd name="T55" fmla="*/ 2147483646 h 121"/>
                <a:gd name="T56" fmla="*/ 2147483646 w 121"/>
                <a:gd name="T57" fmla="*/ 2147483646 h 121"/>
                <a:gd name="T58" fmla="*/ 2147483646 w 121"/>
                <a:gd name="T59" fmla="*/ 2147483646 h 121"/>
                <a:gd name="T60" fmla="*/ 0 w 121"/>
                <a:gd name="T61" fmla="*/ 2147483646 h 121"/>
                <a:gd name="T62" fmla="*/ 2147483646 w 121"/>
                <a:gd name="T63" fmla="*/ 2147483646 h 121"/>
                <a:gd name="T64" fmla="*/ 2147483646 w 121"/>
                <a:gd name="T65" fmla="*/ 2147483646 h 121"/>
                <a:gd name="T66" fmla="*/ 2147483646 w 121"/>
                <a:gd name="T67" fmla="*/ 2147483646 h 121"/>
                <a:gd name="T68" fmla="*/ 2147483646 w 121"/>
                <a:gd name="T69" fmla="*/ 2147483646 h 121"/>
                <a:gd name="T70" fmla="*/ 2147483646 w 121"/>
                <a:gd name="T71" fmla="*/ 2147483646 h 121"/>
                <a:gd name="T72" fmla="*/ 2147483646 w 121"/>
                <a:gd name="T73" fmla="*/ 2147483646 h 121"/>
                <a:gd name="T74" fmla="*/ 2147483646 w 121"/>
                <a:gd name="T75" fmla="*/ 2147483646 h 121"/>
                <a:gd name="T76" fmla="*/ 2147483646 w 121"/>
                <a:gd name="T77" fmla="*/ 2147483646 h 121"/>
                <a:gd name="T78" fmla="*/ 2147483646 w 121"/>
                <a:gd name="T79" fmla="*/ 2147483646 h 121"/>
                <a:gd name="T80" fmla="*/ 2147483646 w 121"/>
                <a:gd name="T81" fmla="*/ 2147483646 h 121"/>
                <a:gd name="T82" fmla="*/ 2147483646 w 121"/>
                <a:gd name="T83" fmla="*/ 2147483646 h 121"/>
                <a:gd name="T84" fmla="*/ 2147483646 w 121"/>
                <a:gd name="T85" fmla="*/ 2147483646 h 121"/>
                <a:gd name="T86" fmla="*/ 2147483646 w 121"/>
                <a:gd name="T87" fmla="*/ 2147483646 h 121"/>
                <a:gd name="T88" fmla="*/ 2147483646 w 121"/>
                <a:gd name="T89" fmla="*/ 2147483646 h 121"/>
                <a:gd name="T90" fmla="*/ 2147483646 w 121"/>
                <a:gd name="T91" fmla="*/ 2147483646 h 121"/>
                <a:gd name="T92" fmla="*/ 2147483646 w 121"/>
                <a:gd name="T93" fmla="*/ 2147483646 h 121"/>
                <a:gd name="T94" fmla="*/ 2147483646 w 121"/>
                <a:gd name="T95" fmla="*/ 2147483646 h 121"/>
                <a:gd name="T96" fmla="*/ 2147483646 w 121"/>
                <a:gd name="T97" fmla="*/ 2147483646 h 121"/>
                <a:gd name="T98" fmla="*/ 2147483646 w 121"/>
                <a:gd name="T99" fmla="*/ 2147483646 h 121"/>
                <a:gd name="T100" fmla="*/ 2147483646 w 121"/>
                <a:gd name="T101" fmla="*/ 2147483646 h 121"/>
                <a:gd name="T102" fmla="*/ 2147483646 w 121"/>
                <a:gd name="T103" fmla="*/ 2147483646 h 121"/>
                <a:gd name="T104" fmla="*/ 2147483646 w 121"/>
                <a:gd name="T105" fmla="*/ 2147483646 h 121"/>
                <a:gd name="T106" fmla="*/ 2147483646 w 121"/>
                <a:gd name="T107" fmla="*/ 2147483646 h 121"/>
                <a:gd name="T108" fmla="*/ 2147483646 w 121"/>
                <a:gd name="T109" fmla="*/ 2147483646 h 121"/>
                <a:gd name="T110" fmla="*/ 2147483646 w 121"/>
                <a:gd name="T111" fmla="*/ 2147483646 h 121"/>
                <a:gd name="T112" fmla="*/ 2147483646 w 121"/>
                <a:gd name="T113" fmla="*/ 2147483646 h 121"/>
                <a:gd name="T114" fmla="*/ 2147483646 w 121"/>
                <a:gd name="T115" fmla="*/ 2147483646 h 121"/>
                <a:gd name="T116" fmla="*/ 2147483646 w 121"/>
                <a:gd name="T117" fmla="*/ 2147483646 h 121"/>
                <a:gd name="T118" fmla="*/ 2147483646 w 121"/>
                <a:gd name="T119" fmla="*/ 2147483646 h 121"/>
                <a:gd name="T120" fmla="*/ 2147483646 w 121"/>
                <a:gd name="T121" fmla="*/ 2147483646 h 121"/>
                <a:gd name="T122" fmla="*/ 2147483646 w 121"/>
                <a:gd name="T123" fmla="*/ 2147483646 h 121"/>
                <a:gd name="T124" fmla="*/ 2147483646 w 121"/>
                <a:gd name="T125" fmla="*/ 2147483646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
                <a:gd name="T190" fmla="*/ 0 h 121"/>
                <a:gd name="T191" fmla="*/ 121 w 121"/>
                <a:gd name="T192" fmla="*/ 121 h 1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8149" name="Oval 21"/>
            <p:cNvSpPr>
              <a:spLocks noChangeArrowheads="1"/>
            </p:cNvSpPr>
            <p:nvPr/>
          </p:nvSpPr>
          <p:spPr bwMode="auto">
            <a:xfrm>
              <a:off x="1717675" y="811213"/>
              <a:ext cx="171450" cy="171450"/>
            </a:xfrm>
            <a:prstGeom prst="ellipse">
              <a:avLst/>
            </a:pr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48150" name="Oval 22"/>
            <p:cNvSpPr>
              <a:spLocks noChangeArrowheads="1"/>
            </p:cNvSpPr>
            <p:nvPr/>
          </p:nvSpPr>
          <p:spPr bwMode="auto">
            <a:xfrm>
              <a:off x="996950" y="1141413"/>
              <a:ext cx="115888" cy="119063"/>
            </a:xfrm>
            <a:prstGeom prst="ellipse">
              <a:avLst/>
            </a:pr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48151" name="Freeform 23"/>
            <p:cNvSpPr>
              <a:spLocks noEditPoints="1" noChangeArrowheads="1"/>
            </p:cNvSpPr>
            <p:nvPr/>
          </p:nvSpPr>
          <p:spPr bwMode="auto">
            <a:xfrm>
              <a:off x="0" y="788988"/>
              <a:ext cx="2692401" cy="2659063"/>
            </a:xfrm>
            <a:custGeom>
              <a:avLst/>
              <a:gdLst>
                <a:gd name="T0" fmla="*/ 2147483646 w 718"/>
                <a:gd name="T1" fmla="*/ 2147483646 h 709"/>
                <a:gd name="T2" fmla="*/ 2147483646 w 718"/>
                <a:gd name="T3" fmla="*/ 2147483646 h 709"/>
                <a:gd name="T4" fmla="*/ 2147483646 w 718"/>
                <a:gd name="T5" fmla="*/ 2147483646 h 709"/>
                <a:gd name="T6" fmla="*/ 2147483646 w 718"/>
                <a:gd name="T7" fmla="*/ 2147483646 h 709"/>
                <a:gd name="T8" fmla="*/ 2147483646 w 718"/>
                <a:gd name="T9" fmla="*/ 2147483646 h 709"/>
                <a:gd name="T10" fmla="*/ 2147483646 w 718"/>
                <a:gd name="T11" fmla="*/ 2147483646 h 709"/>
                <a:gd name="T12" fmla="*/ 2147483646 w 718"/>
                <a:gd name="T13" fmla="*/ 2147483646 h 709"/>
                <a:gd name="T14" fmla="*/ 2147483646 w 718"/>
                <a:gd name="T15" fmla="*/ 2147483646 h 709"/>
                <a:gd name="T16" fmla="*/ 2147483646 w 718"/>
                <a:gd name="T17" fmla="*/ 2147483646 h 709"/>
                <a:gd name="T18" fmla="*/ 2147483646 w 718"/>
                <a:gd name="T19" fmla="*/ 2147483646 h 709"/>
                <a:gd name="T20" fmla="*/ 2147483646 w 718"/>
                <a:gd name="T21" fmla="*/ 2147483646 h 709"/>
                <a:gd name="T22" fmla="*/ 2147483646 w 718"/>
                <a:gd name="T23" fmla="*/ 2147483646 h 709"/>
                <a:gd name="T24" fmla="*/ 2147483646 w 718"/>
                <a:gd name="T25" fmla="*/ 2147483646 h 709"/>
                <a:gd name="T26" fmla="*/ 2147483646 w 718"/>
                <a:gd name="T27" fmla="*/ 2147483646 h 709"/>
                <a:gd name="T28" fmla="*/ 2147483646 w 718"/>
                <a:gd name="T29" fmla="*/ 2147483646 h 709"/>
                <a:gd name="T30" fmla="*/ 2147483646 w 718"/>
                <a:gd name="T31" fmla="*/ 2147483646 h 709"/>
                <a:gd name="T32" fmla="*/ 2147483646 w 718"/>
                <a:gd name="T33" fmla="*/ 2147483646 h 709"/>
                <a:gd name="T34" fmla="*/ 2147483646 w 718"/>
                <a:gd name="T35" fmla="*/ 2147483646 h 709"/>
                <a:gd name="T36" fmla="*/ 2147483646 w 718"/>
                <a:gd name="T37" fmla="*/ 2147483646 h 709"/>
                <a:gd name="T38" fmla="*/ 2147483646 w 718"/>
                <a:gd name="T39" fmla="*/ 2147483646 h 709"/>
                <a:gd name="T40" fmla="*/ 2147483646 w 718"/>
                <a:gd name="T41" fmla="*/ 2147483646 h 709"/>
                <a:gd name="T42" fmla="*/ 2147483646 w 718"/>
                <a:gd name="T43" fmla="*/ 2147483646 h 709"/>
                <a:gd name="T44" fmla="*/ 2147483646 w 718"/>
                <a:gd name="T45" fmla="*/ 2147483646 h 709"/>
                <a:gd name="T46" fmla="*/ 2147483646 w 718"/>
                <a:gd name="T47" fmla="*/ 2147483646 h 709"/>
                <a:gd name="T48" fmla="*/ 2147483646 w 718"/>
                <a:gd name="T49" fmla="*/ 2147483646 h 709"/>
                <a:gd name="T50" fmla="*/ 2147483646 w 718"/>
                <a:gd name="T51" fmla="*/ 2147483646 h 709"/>
                <a:gd name="T52" fmla="*/ 2147483646 w 718"/>
                <a:gd name="T53" fmla="*/ 2147483646 h 709"/>
                <a:gd name="T54" fmla="*/ 2147483646 w 718"/>
                <a:gd name="T55" fmla="*/ 2147483646 h 709"/>
                <a:gd name="T56" fmla="*/ 2147483646 w 718"/>
                <a:gd name="T57" fmla="*/ 2147483646 h 709"/>
                <a:gd name="T58" fmla="*/ 2147483646 w 718"/>
                <a:gd name="T59" fmla="*/ 2147483646 h 709"/>
                <a:gd name="T60" fmla="*/ 2147483646 w 718"/>
                <a:gd name="T61" fmla="*/ 2147483646 h 709"/>
                <a:gd name="T62" fmla="*/ 2147483646 w 718"/>
                <a:gd name="T63" fmla="*/ 2147483646 h 709"/>
                <a:gd name="T64" fmla="*/ 2147483646 w 718"/>
                <a:gd name="T65" fmla="*/ 2147483646 h 709"/>
                <a:gd name="T66" fmla="*/ 2147483646 w 718"/>
                <a:gd name="T67" fmla="*/ 2147483646 h 709"/>
                <a:gd name="T68" fmla="*/ 2147483646 w 718"/>
                <a:gd name="T69" fmla="*/ 2147483646 h 709"/>
                <a:gd name="T70" fmla="*/ 2147483646 w 718"/>
                <a:gd name="T71" fmla="*/ 2147483646 h 709"/>
                <a:gd name="T72" fmla="*/ 2147483646 w 718"/>
                <a:gd name="T73" fmla="*/ 2147483646 h 709"/>
                <a:gd name="T74" fmla="*/ 2147483646 w 718"/>
                <a:gd name="T75" fmla="*/ 2147483646 h 709"/>
                <a:gd name="T76" fmla="*/ 2147483646 w 718"/>
                <a:gd name="T77" fmla="*/ 2147483646 h 709"/>
                <a:gd name="T78" fmla="*/ 2147483646 w 718"/>
                <a:gd name="T79" fmla="*/ 2147483646 h 709"/>
                <a:gd name="T80" fmla="*/ 2147483646 w 718"/>
                <a:gd name="T81" fmla="*/ 2147483646 h 709"/>
                <a:gd name="T82" fmla="*/ 2147483646 w 718"/>
                <a:gd name="T83" fmla="*/ 2147483646 h 709"/>
                <a:gd name="T84" fmla="*/ 2147483646 w 718"/>
                <a:gd name="T85" fmla="*/ 2147483646 h 709"/>
                <a:gd name="T86" fmla="*/ 2147483646 w 718"/>
                <a:gd name="T87" fmla="*/ 2147483646 h 709"/>
                <a:gd name="T88" fmla="*/ 2147483646 w 718"/>
                <a:gd name="T89" fmla="*/ 2147483646 h 709"/>
                <a:gd name="T90" fmla="*/ 2147483646 w 718"/>
                <a:gd name="T91" fmla="*/ 2147483646 h 709"/>
                <a:gd name="T92" fmla="*/ 2147483646 w 718"/>
                <a:gd name="T93" fmla="*/ 2147483646 h 709"/>
                <a:gd name="T94" fmla="*/ 2147483646 w 718"/>
                <a:gd name="T95" fmla="*/ 2147483646 h 709"/>
                <a:gd name="T96" fmla="*/ 2147483646 w 718"/>
                <a:gd name="T97" fmla="*/ 2147483646 h 709"/>
                <a:gd name="T98" fmla="*/ 2147483646 w 718"/>
                <a:gd name="T99" fmla="*/ 2147483646 h 709"/>
                <a:gd name="T100" fmla="*/ 2147483646 w 718"/>
                <a:gd name="T101" fmla="*/ 2147483646 h 709"/>
                <a:gd name="T102" fmla="*/ 2147483646 w 718"/>
                <a:gd name="T103" fmla="*/ 2147483646 h 709"/>
                <a:gd name="T104" fmla="*/ 2147483646 w 718"/>
                <a:gd name="T105" fmla="*/ 2147483646 h 709"/>
                <a:gd name="T106" fmla="*/ 2147483646 w 718"/>
                <a:gd name="T107" fmla="*/ 2147483646 h 709"/>
                <a:gd name="T108" fmla="*/ 2147483646 w 718"/>
                <a:gd name="T109" fmla="*/ 2147483646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709"/>
                <a:gd name="T167" fmla="*/ 718 w 718"/>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8152" name="Oval 24"/>
            <p:cNvSpPr>
              <a:spLocks noChangeArrowheads="1"/>
            </p:cNvSpPr>
            <p:nvPr/>
          </p:nvSpPr>
          <p:spPr bwMode="auto">
            <a:xfrm>
              <a:off x="1439863" y="1477963"/>
              <a:ext cx="77788" cy="79375"/>
            </a:xfrm>
            <a:prstGeom prst="ellipse">
              <a:avLst/>
            </a:pr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48153" name="Freeform 25"/>
            <p:cNvSpPr>
              <a:spLocks noChangeArrowheads="1"/>
            </p:cNvSpPr>
            <p:nvPr/>
          </p:nvSpPr>
          <p:spPr bwMode="auto">
            <a:xfrm>
              <a:off x="1349375" y="431800"/>
              <a:ext cx="889000" cy="357188"/>
            </a:xfrm>
            <a:custGeom>
              <a:avLst/>
              <a:gdLst>
                <a:gd name="T0" fmla="*/ 2147483646 w 237"/>
                <a:gd name="T1" fmla="*/ 2147483646 h 95"/>
                <a:gd name="T2" fmla="*/ 2147483646 w 237"/>
                <a:gd name="T3" fmla="*/ 2147483646 h 95"/>
                <a:gd name="T4" fmla="*/ 2147483646 w 237"/>
                <a:gd name="T5" fmla="*/ 2147483646 h 95"/>
                <a:gd name="T6" fmla="*/ 2147483646 w 237"/>
                <a:gd name="T7" fmla="*/ 2147483646 h 95"/>
                <a:gd name="T8" fmla="*/ 2147483646 w 237"/>
                <a:gd name="T9" fmla="*/ 2147483646 h 95"/>
                <a:gd name="T10" fmla="*/ 2147483646 w 237"/>
                <a:gd name="T11" fmla="*/ 2147483646 h 95"/>
                <a:gd name="T12" fmla="*/ 2147483646 w 237"/>
                <a:gd name="T13" fmla="*/ 2147483646 h 95"/>
                <a:gd name="T14" fmla="*/ 2147483646 w 237"/>
                <a:gd name="T15" fmla="*/ 2147483646 h 95"/>
                <a:gd name="T16" fmla="*/ 2147483646 w 237"/>
                <a:gd name="T17" fmla="*/ 2147483646 h 95"/>
                <a:gd name="T18" fmla="*/ 2147483646 w 237"/>
                <a:gd name="T19" fmla="*/ 2147483646 h 95"/>
                <a:gd name="T20" fmla="*/ 2147483646 w 237"/>
                <a:gd name="T21" fmla="*/ 2147483646 h 95"/>
                <a:gd name="T22" fmla="*/ 2147483646 w 237"/>
                <a:gd name="T23" fmla="*/ 2147483646 h 95"/>
                <a:gd name="T24" fmla="*/ 2147483646 w 237"/>
                <a:gd name="T25" fmla="*/ 2147483646 h 95"/>
                <a:gd name="T26" fmla="*/ 2147483646 w 237"/>
                <a:gd name="T27" fmla="*/ 2147483646 h 95"/>
                <a:gd name="T28" fmla="*/ 2147483646 w 237"/>
                <a:gd name="T29" fmla="*/ 2147483646 h 95"/>
                <a:gd name="T30" fmla="*/ 2147483646 w 237"/>
                <a:gd name="T31" fmla="*/ 2147483646 h 95"/>
                <a:gd name="T32" fmla="*/ 2147483646 w 237"/>
                <a:gd name="T33" fmla="*/ 2147483646 h 95"/>
                <a:gd name="T34" fmla="*/ 2147483646 w 237"/>
                <a:gd name="T35" fmla="*/ 2147483646 h 95"/>
                <a:gd name="T36" fmla="*/ 2147483646 w 237"/>
                <a:gd name="T37" fmla="*/ 2147483646 h 95"/>
                <a:gd name="T38" fmla="*/ 2147483646 w 237"/>
                <a:gd name="T39" fmla="*/ 2147483646 h 95"/>
                <a:gd name="T40" fmla="*/ 2147483646 w 237"/>
                <a:gd name="T41" fmla="*/ 2147483646 h 95"/>
                <a:gd name="T42" fmla="*/ 2147483646 w 237"/>
                <a:gd name="T43" fmla="*/ 2147483646 h 95"/>
                <a:gd name="T44" fmla="*/ 2147483646 w 237"/>
                <a:gd name="T45" fmla="*/ 2147483646 h 95"/>
                <a:gd name="T46" fmla="*/ 2147483646 w 237"/>
                <a:gd name="T47" fmla="*/ 2147483646 h 95"/>
                <a:gd name="T48" fmla="*/ 2147483646 w 237"/>
                <a:gd name="T49" fmla="*/ 2147483646 h 95"/>
                <a:gd name="T50" fmla="*/ 2147483646 w 237"/>
                <a:gd name="T51" fmla="*/ 2147483646 h 95"/>
                <a:gd name="T52" fmla="*/ 2147483646 w 237"/>
                <a:gd name="T53" fmla="*/ 2147483646 h 95"/>
                <a:gd name="T54" fmla="*/ 2147483646 w 237"/>
                <a:gd name="T55" fmla="*/ 0 h 95"/>
                <a:gd name="T56" fmla="*/ 2147483646 w 237"/>
                <a:gd name="T57" fmla="*/ 2147483646 h 95"/>
                <a:gd name="T58" fmla="*/ 2147483646 w 237"/>
                <a:gd name="T59" fmla="*/ 2147483646 h 95"/>
                <a:gd name="T60" fmla="*/ 2147483646 w 237"/>
                <a:gd name="T61" fmla="*/ 2147483646 h 95"/>
                <a:gd name="T62" fmla="*/ 2147483646 w 237"/>
                <a:gd name="T63" fmla="*/ 2147483646 h 95"/>
                <a:gd name="T64" fmla="*/ 2147483646 w 237"/>
                <a:gd name="T65" fmla="*/ 2147483646 h 95"/>
                <a:gd name="T66" fmla="*/ 2147483646 w 237"/>
                <a:gd name="T67" fmla="*/ 2147483646 h 95"/>
                <a:gd name="T68" fmla="*/ 2147483646 w 237"/>
                <a:gd name="T69" fmla="*/ 2147483646 h 95"/>
                <a:gd name="T70" fmla="*/ 2147483646 w 237"/>
                <a:gd name="T71" fmla="*/ 2147483646 h 95"/>
                <a:gd name="T72" fmla="*/ 2147483646 w 237"/>
                <a:gd name="T73" fmla="*/ 2147483646 h 95"/>
                <a:gd name="T74" fmla="*/ 2147483646 w 237"/>
                <a:gd name="T75" fmla="*/ 2147483646 h 95"/>
                <a:gd name="T76" fmla="*/ 2147483646 w 237"/>
                <a:gd name="T77" fmla="*/ 2147483646 h 95"/>
                <a:gd name="T78" fmla="*/ 2147483646 w 237"/>
                <a:gd name="T79" fmla="*/ 2147483646 h 95"/>
                <a:gd name="T80" fmla="*/ 2147483646 w 237"/>
                <a:gd name="T81" fmla="*/ 2147483646 h 95"/>
                <a:gd name="T82" fmla="*/ 2147483646 w 237"/>
                <a:gd name="T83" fmla="*/ 2147483646 h 95"/>
                <a:gd name="T84" fmla="*/ 2147483646 w 237"/>
                <a:gd name="T85" fmla="*/ 2147483646 h 95"/>
                <a:gd name="T86" fmla="*/ 2147483646 w 237"/>
                <a:gd name="T87" fmla="*/ 2147483646 h 95"/>
                <a:gd name="T88" fmla="*/ 2147483646 w 237"/>
                <a:gd name="T89" fmla="*/ 2147483646 h 95"/>
                <a:gd name="T90" fmla="*/ 2147483646 w 237"/>
                <a:gd name="T91" fmla="*/ 2147483646 h 95"/>
                <a:gd name="T92" fmla="*/ 2147483646 w 237"/>
                <a:gd name="T93" fmla="*/ 2147483646 h 95"/>
                <a:gd name="T94" fmla="*/ 2147483646 w 237"/>
                <a:gd name="T95" fmla="*/ 2147483646 h 95"/>
                <a:gd name="T96" fmla="*/ 2147483646 w 237"/>
                <a:gd name="T97" fmla="*/ 2147483646 h 95"/>
                <a:gd name="T98" fmla="*/ 2147483646 w 237"/>
                <a:gd name="T99" fmla="*/ 2147483646 h 95"/>
                <a:gd name="T100" fmla="*/ 2147483646 w 237"/>
                <a:gd name="T101" fmla="*/ 2147483646 h 95"/>
                <a:gd name="T102" fmla="*/ 0 w 237"/>
                <a:gd name="T103" fmla="*/ 2147483646 h 95"/>
                <a:gd name="T104" fmla="*/ 0 w 237"/>
                <a:gd name="T105" fmla="*/ 2147483646 h 95"/>
                <a:gd name="T106" fmla="*/ 2147483646 w 237"/>
                <a:gd name="T107" fmla="*/ 2147483646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7"/>
                <a:gd name="T163" fmla="*/ 0 h 95"/>
                <a:gd name="T164" fmla="*/ 237 w 237"/>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48143" name="Freeform 18"/>
          <p:cNvSpPr>
            <a:spLocks noEditPoints="1" noChangeArrowheads="1"/>
          </p:cNvSpPr>
          <p:nvPr/>
        </p:nvSpPr>
        <p:spPr bwMode="auto">
          <a:xfrm>
            <a:off x="4211638" y="2873375"/>
            <a:ext cx="1052512" cy="965200"/>
          </a:xfrm>
          <a:custGeom>
            <a:avLst/>
            <a:gdLst>
              <a:gd name="T0" fmla="*/ 2147483646 w 1423"/>
              <a:gd name="T1" fmla="*/ 2147483646 h 1114"/>
              <a:gd name="T2" fmla="*/ 2147483646 w 1423"/>
              <a:gd name="T3" fmla="*/ 2147483646 h 1114"/>
              <a:gd name="T4" fmla="*/ 2147483646 w 1423"/>
              <a:gd name="T5" fmla="*/ 2147483646 h 1114"/>
              <a:gd name="T6" fmla="*/ 2147483646 w 1423"/>
              <a:gd name="T7" fmla="*/ 2147483646 h 1114"/>
              <a:gd name="T8" fmla="*/ 2147483646 w 1423"/>
              <a:gd name="T9" fmla="*/ 2147483646 h 1114"/>
              <a:gd name="T10" fmla="*/ 2147483646 w 1423"/>
              <a:gd name="T11" fmla="*/ 2147483646 h 1114"/>
              <a:gd name="T12" fmla="*/ 2147483646 w 1423"/>
              <a:gd name="T13" fmla="*/ 2147483646 h 1114"/>
              <a:gd name="T14" fmla="*/ 2147483646 w 1423"/>
              <a:gd name="T15" fmla="*/ 2147483646 h 1114"/>
              <a:gd name="T16" fmla="*/ 2147483646 w 1423"/>
              <a:gd name="T17" fmla="*/ 2147483646 h 1114"/>
              <a:gd name="T18" fmla="*/ 2147483646 w 1423"/>
              <a:gd name="T19" fmla="*/ 2147483646 h 1114"/>
              <a:gd name="T20" fmla="*/ 2147483646 w 1423"/>
              <a:gd name="T21" fmla="*/ 2147483646 h 1114"/>
              <a:gd name="T22" fmla="*/ 2147483646 w 1423"/>
              <a:gd name="T23" fmla="*/ 2147483646 h 1114"/>
              <a:gd name="T24" fmla="*/ 2147483646 w 1423"/>
              <a:gd name="T25" fmla="*/ 2147483646 h 1114"/>
              <a:gd name="T26" fmla="*/ 2147483646 w 1423"/>
              <a:gd name="T27" fmla="*/ 2147483646 h 1114"/>
              <a:gd name="T28" fmla="*/ 2147483646 w 1423"/>
              <a:gd name="T29" fmla="*/ 2147483646 h 1114"/>
              <a:gd name="T30" fmla="*/ 2147483646 w 1423"/>
              <a:gd name="T31" fmla="*/ 2147483646 h 1114"/>
              <a:gd name="T32" fmla="*/ 2147483646 w 1423"/>
              <a:gd name="T33" fmla="*/ 2147483646 h 1114"/>
              <a:gd name="T34" fmla="*/ 2147483646 w 1423"/>
              <a:gd name="T35" fmla="*/ 2147483646 h 1114"/>
              <a:gd name="T36" fmla="*/ 2147483646 w 1423"/>
              <a:gd name="T37" fmla="*/ 2147483646 h 1114"/>
              <a:gd name="T38" fmla="*/ 2147483646 w 1423"/>
              <a:gd name="T39" fmla="*/ 2147483646 h 1114"/>
              <a:gd name="T40" fmla="*/ 2147483646 w 1423"/>
              <a:gd name="T41" fmla="*/ 2147483646 h 1114"/>
              <a:gd name="T42" fmla="*/ 2147483646 w 1423"/>
              <a:gd name="T43" fmla="*/ 2147483646 h 1114"/>
              <a:gd name="T44" fmla="*/ 2147483646 w 1423"/>
              <a:gd name="T45" fmla="*/ 2147483646 h 1114"/>
              <a:gd name="T46" fmla="*/ 2147483646 w 1423"/>
              <a:gd name="T47" fmla="*/ 2147483646 h 1114"/>
              <a:gd name="T48" fmla="*/ 2147483646 w 1423"/>
              <a:gd name="T49" fmla="*/ 2147483646 h 1114"/>
              <a:gd name="T50" fmla="*/ 2147483646 w 1423"/>
              <a:gd name="T51" fmla="*/ 2147483646 h 1114"/>
              <a:gd name="T52" fmla="*/ 2147483646 w 1423"/>
              <a:gd name="T53" fmla="*/ 2147483646 h 1114"/>
              <a:gd name="T54" fmla="*/ 2147483646 w 1423"/>
              <a:gd name="T55" fmla="*/ 2147483646 h 1114"/>
              <a:gd name="T56" fmla="*/ 2147483646 w 1423"/>
              <a:gd name="T57" fmla="*/ 2147483646 h 1114"/>
              <a:gd name="T58" fmla="*/ 2147483646 w 1423"/>
              <a:gd name="T59" fmla="*/ 2147483646 h 1114"/>
              <a:gd name="T60" fmla="*/ 2147483646 w 1423"/>
              <a:gd name="T61" fmla="*/ 2147483646 h 1114"/>
              <a:gd name="T62" fmla="*/ 2147483646 w 1423"/>
              <a:gd name="T63" fmla="*/ 2147483646 h 1114"/>
              <a:gd name="T64" fmla="*/ 2147483646 w 1423"/>
              <a:gd name="T65" fmla="*/ 2147483646 h 1114"/>
              <a:gd name="T66" fmla="*/ 2147483646 w 1423"/>
              <a:gd name="T67" fmla="*/ 2147483646 h 1114"/>
              <a:gd name="T68" fmla="*/ 2147483646 w 1423"/>
              <a:gd name="T69" fmla="*/ 2147483646 h 1114"/>
              <a:gd name="T70" fmla="*/ 2147483646 w 1423"/>
              <a:gd name="T71" fmla="*/ 2147483646 h 1114"/>
              <a:gd name="T72" fmla="*/ 2147483646 w 1423"/>
              <a:gd name="T73" fmla="*/ 2147483646 h 1114"/>
              <a:gd name="T74" fmla="*/ 2147483646 w 1423"/>
              <a:gd name="T75" fmla="*/ 2147483646 h 1114"/>
              <a:gd name="T76" fmla="*/ 2147483646 w 1423"/>
              <a:gd name="T77" fmla="*/ 2147483646 h 1114"/>
              <a:gd name="T78" fmla="*/ 2147483646 w 1423"/>
              <a:gd name="T79" fmla="*/ 2147483646 h 1114"/>
              <a:gd name="T80" fmla="*/ 2147483646 w 1423"/>
              <a:gd name="T81" fmla="*/ 2147483646 h 1114"/>
              <a:gd name="T82" fmla="*/ 2147483646 w 1423"/>
              <a:gd name="T83" fmla="*/ 2147483646 h 1114"/>
              <a:gd name="T84" fmla="*/ 2147483646 w 1423"/>
              <a:gd name="T85" fmla="*/ 2147483646 h 1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23"/>
              <a:gd name="T130" fmla="*/ 0 h 1114"/>
              <a:gd name="T131" fmla="*/ 1423 w 1423"/>
              <a:gd name="T132" fmla="*/ 1114 h 1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lIns="68586" tIns="34294" rIns="68586" bIns="34294"/>
          <a:lstStyle/>
          <a:p>
            <a:endParaRPr lang="zh-CN" altLang="en-US"/>
          </a:p>
        </p:txBody>
      </p:sp>
      <p:sp>
        <p:nvSpPr>
          <p:cNvPr id="48144" name="Freeform 22"/>
          <p:cNvSpPr>
            <a:spLocks noEditPoints="1" noChangeArrowheads="1"/>
          </p:cNvSpPr>
          <p:nvPr/>
        </p:nvSpPr>
        <p:spPr bwMode="auto">
          <a:xfrm>
            <a:off x="1382713" y="2797175"/>
            <a:ext cx="1074737" cy="1149350"/>
          </a:xfrm>
          <a:custGeom>
            <a:avLst/>
            <a:gdLst>
              <a:gd name="T0" fmla="*/ 2147483646 w 300"/>
              <a:gd name="T1" fmla="*/ 2147483646 h 300"/>
              <a:gd name="T2" fmla="*/ 2147483646 w 300"/>
              <a:gd name="T3" fmla="*/ 2147483646 h 300"/>
              <a:gd name="T4" fmla="*/ 2147483646 w 300"/>
              <a:gd name="T5" fmla="*/ 2147483646 h 300"/>
              <a:gd name="T6" fmla="*/ 2147483646 w 300"/>
              <a:gd name="T7" fmla="*/ 0 h 300"/>
              <a:gd name="T8" fmla="*/ 2147483646 w 300"/>
              <a:gd name="T9" fmla="*/ 0 h 300"/>
              <a:gd name="T10" fmla="*/ 2147483646 w 300"/>
              <a:gd name="T11" fmla="*/ 2147483646 h 300"/>
              <a:gd name="T12" fmla="*/ 2147483646 w 300"/>
              <a:gd name="T13" fmla="*/ 2147483646 h 300"/>
              <a:gd name="T14" fmla="*/ 0 w 300"/>
              <a:gd name="T15" fmla="*/ 2147483646 h 300"/>
              <a:gd name="T16" fmla="*/ 0 w 300"/>
              <a:gd name="T17" fmla="*/ 2147483646 h 300"/>
              <a:gd name="T18" fmla="*/ 2147483646 w 300"/>
              <a:gd name="T19" fmla="*/ 2147483646 h 300"/>
              <a:gd name="T20" fmla="*/ 2147483646 w 300"/>
              <a:gd name="T21" fmla="*/ 2147483646 h 300"/>
              <a:gd name="T22" fmla="*/ 2147483646 w 300"/>
              <a:gd name="T23" fmla="*/ 2147483646 h 300"/>
              <a:gd name="T24" fmla="*/ 2147483646 w 300"/>
              <a:gd name="T25" fmla="*/ 2147483646 h 300"/>
              <a:gd name="T26" fmla="*/ 2147483646 w 300"/>
              <a:gd name="T27" fmla="*/ 2147483646 h 300"/>
              <a:gd name="T28" fmla="*/ 2147483646 w 300"/>
              <a:gd name="T29" fmla="*/ 2147483646 h 300"/>
              <a:gd name="T30" fmla="*/ 2147483646 w 300"/>
              <a:gd name="T31" fmla="*/ 2147483646 h 300"/>
              <a:gd name="T32" fmla="*/ 2147483646 w 300"/>
              <a:gd name="T33" fmla="*/ 2147483646 h 300"/>
              <a:gd name="T34" fmla="*/ 2147483646 w 300"/>
              <a:gd name="T35" fmla="*/ 2147483646 h 300"/>
              <a:gd name="T36" fmla="*/ 2147483646 w 300"/>
              <a:gd name="T37" fmla="*/ 2147483646 h 300"/>
              <a:gd name="T38" fmla="*/ 2147483646 w 300"/>
              <a:gd name="T39" fmla="*/ 2147483646 h 300"/>
              <a:gd name="T40" fmla="*/ 2147483646 w 300"/>
              <a:gd name="T41" fmla="*/ 2147483646 h 300"/>
              <a:gd name="T42" fmla="*/ 2147483646 w 300"/>
              <a:gd name="T43" fmla="*/ 2147483646 h 300"/>
              <a:gd name="T44" fmla="*/ 2147483646 w 300"/>
              <a:gd name="T45" fmla="*/ 2147483646 h 300"/>
              <a:gd name="T46" fmla="*/ 2147483646 w 300"/>
              <a:gd name="T47" fmla="*/ 2147483646 h 300"/>
              <a:gd name="T48" fmla="*/ 2147483646 w 300"/>
              <a:gd name="T49" fmla="*/ 2147483646 h 300"/>
              <a:gd name="T50" fmla="*/ 2147483646 w 300"/>
              <a:gd name="T51" fmla="*/ 2147483646 h 300"/>
              <a:gd name="T52" fmla="*/ 2147483646 w 300"/>
              <a:gd name="T53" fmla="*/ 2147483646 h 300"/>
              <a:gd name="T54" fmla="*/ 2147483646 w 300"/>
              <a:gd name="T55" fmla="*/ 2147483646 h 300"/>
              <a:gd name="T56" fmla="*/ 2147483646 w 300"/>
              <a:gd name="T57" fmla="*/ 2147483646 h 300"/>
              <a:gd name="T58" fmla="*/ 2147483646 w 300"/>
              <a:gd name="T59" fmla="*/ 2147483646 h 300"/>
              <a:gd name="T60" fmla="*/ 2147483646 w 300"/>
              <a:gd name="T61" fmla="*/ 2147483646 h 300"/>
              <a:gd name="T62" fmla="*/ 2147483646 w 300"/>
              <a:gd name="T63" fmla="*/ 2147483646 h 300"/>
              <a:gd name="T64" fmla="*/ 2147483646 w 300"/>
              <a:gd name="T65" fmla="*/ 2147483646 h 300"/>
              <a:gd name="T66" fmla="*/ 2147483646 w 300"/>
              <a:gd name="T67" fmla="*/ 2147483646 h 300"/>
              <a:gd name="T68" fmla="*/ 2147483646 w 300"/>
              <a:gd name="T69" fmla="*/ 2147483646 h 300"/>
              <a:gd name="T70" fmla="*/ 2147483646 w 300"/>
              <a:gd name="T71" fmla="*/ 2147483646 h 300"/>
              <a:gd name="T72" fmla="*/ 2147483646 w 300"/>
              <a:gd name="T73" fmla="*/ 2147483646 h 300"/>
              <a:gd name="T74" fmla="*/ 2147483646 w 300"/>
              <a:gd name="T75" fmla="*/ 2147483646 h 300"/>
              <a:gd name="T76" fmla="*/ 2147483646 w 300"/>
              <a:gd name="T77" fmla="*/ 2147483646 h 300"/>
              <a:gd name="T78" fmla="*/ 2147483646 w 300"/>
              <a:gd name="T79" fmla="*/ 2147483646 h 300"/>
              <a:gd name="T80" fmla="*/ 2147483646 w 300"/>
              <a:gd name="T81" fmla="*/ 2147483646 h 300"/>
              <a:gd name="T82" fmla="*/ 2147483646 w 300"/>
              <a:gd name="T83" fmla="*/ 2147483646 h 300"/>
              <a:gd name="T84" fmla="*/ 2147483646 w 300"/>
              <a:gd name="T85" fmla="*/ 2147483646 h 300"/>
              <a:gd name="T86" fmla="*/ 2147483646 w 300"/>
              <a:gd name="T87" fmla="*/ 2147483646 h 300"/>
              <a:gd name="T88" fmla="*/ 2147483646 w 300"/>
              <a:gd name="T89" fmla="*/ 2147483646 h 300"/>
              <a:gd name="T90" fmla="*/ 2147483646 w 300"/>
              <a:gd name="T91" fmla="*/ 2147483646 h 300"/>
              <a:gd name="T92" fmla="*/ 2147483646 w 300"/>
              <a:gd name="T93" fmla="*/ 2147483646 h 300"/>
              <a:gd name="T94" fmla="*/ 2147483646 w 300"/>
              <a:gd name="T95" fmla="*/ 2147483646 h 300"/>
              <a:gd name="T96" fmla="*/ 2147483646 w 300"/>
              <a:gd name="T97" fmla="*/ 2147483646 h 300"/>
              <a:gd name="T98" fmla="*/ 2147483646 w 300"/>
              <a:gd name="T99" fmla="*/ 2147483646 h 300"/>
              <a:gd name="T100" fmla="*/ 2147483646 w 300"/>
              <a:gd name="T101" fmla="*/ 2147483646 h 300"/>
              <a:gd name="T102" fmla="*/ 2147483646 w 300"/>
              <a:gd name="T103" fmla="*/ 2147483646 h 300"/>
              <a:gd name="T104" fmla="*/ 2147483646 w 300"/>
              <a:gd name="T105" fmla="*/ 2147483646 h 300"/>
              <a:gd name="T106" fmla="*/ 2147483646 w 300"/>
              <a:gd name="T107" fmla="*/ 2147483646 h 300"/>
              <a:gd name="T108" fmla="*/ 2147483646 w 300"/>
              <a:gd name="T109" fmla="*/ 2147483646 h 300"/>
              <a:gd name="T110" fmla="*/ 2147483646 w 300"/>
              <a:gd name="T111" fmla="*/ 2147483646 h 300"/>
              <a:gd name="T112" fmla="*/ 2147483646 w 300"/>
              <a:gd name="T113" fmla="*/ 2147483646 h 3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00"/>
              <a:gd name="T172" fmla="*/ 0 h 300"/>
              <a:gd name="T173" fmla="*/ 300 w 300"/>
              <a:gd name="T174" fmla="*/ 300 h 3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00" h="300">
                <a:moveTo>
                  <a:pt x="300" y="141"/>
                </a:moveTo>
                <a:cubicBezTo>
                  <a:pt x="285" y="141"/>
                  <a:pt x="285" y="141"/>
                  <a:pt x="285" y="141"/>
                </a:cubicBezTo>
                <a:cubicBezTo>
                  <a:pt x="280" y="74"/>
                  <a:pt x="226" y="20"/>
                  <a:pt x="159" y="15"/>
                </a:cubicBezTo>
                <a:cubicBezTo>
                  <a:pt x="159" y="0"/>
                  <a:pt x="159" y="0"/>
                  <a:pt x="159" y="0"/>
                </a:cubicBezTo>
                <a:cubicBezTo>
                  <a:pt x="141" y="0"/>
                  <a:pt x="141" y="0"/>
                  <a:pt x="141" y="0"/>
                </a:cubicBezTo>
                <a:cubicBezTo>
                  <a:pt x="141" y="15"/>
                  <a:pt x="141" y="15"/>
                  <a:pt x="141" y="15"/>
                </a:cubicBezTo>
                <a:cubicBezTo>
                  <a:pt x="74" y="20"/>
                  <a:pt x="20" y="74"/>
                  <a:pt x="15" y="141"/>
                </a:cubicBezTo>
                <a:cubicBezTo>
                  <a:pt x="0" y="141"/>
                  <a:pt x="0" y="141"/>
                  <a:pt x="0" y="141"/>
                </a:cubicBezTo>
                <a:cubicBezTo>
                  <a:pt x="0" y="159"/>
                  <a:pt x="0" y="159"/>
                  <a:pt x="0" y="159"/>
                </a:cubicBezTo>
                <a:cubicBezTo>
                  <a:pt x="15" y="159"/>
                  <a:pt x="15" y="159"/>
                  <a:pt x="15" y="159"/>
                </a:cubicBezTo>
                <a:cubicBezTo>
                  <a:pt x="20" y="226"/>
                  <a:pt x="74" y="280"/>
                  <a:pt x="141" y="285"/>
                </a:cubicBezTo>
                <a:cubicBezTo>
                  <a:pt x="141" y="300"/>
                  <a:pt x="141" y="300"/>
                  <a:pt x="141" y="300"/>
                </a:cubicBezTo>
                <a:cubicBezTo>
                  <a:pt x="159" y="300"/>
                  <a:pt x="159" y="300"/>
                  <a:pt x="159" y="300"/>
                </a:cubicBezTo>
                <a:cubicBezTo>
                  <a:pt x="159" y="285"/>
                  <a:pt x="159" y="285"/>
                  <a:pt x="159" y="285"/>
                </a:cubicBezTo>
                <a:cubicBezTo>
                  <a:pt x="226" y="280"/>
                  <a:pt x="280" y="226"/>
                  <a:pt x="285" y="159"/>
                </a:cubicBezTo>
                <a:cubicBezTo>
                  <a:pt x="300" y="159"/>
                  <a:pt x="300" y="159"/>
                  <a:pt x="300" y="159"/>
                </a:cubicBezTo>
                <a:lnTo>
                  <a:pt x="300" y="141"/>
                </a:lnTo>
                <a:close/>
                <a:moveTo>
                  <a:pt x="258" y="141"/>
                </a:moveTo>
                <a:cubicBezTo>
                  <a:pt x="230" y="141"/>
                  <a:pt x="230" y="141"/>
                  <a:pt x="230" y="141"/>
                </a:cubicBezTo>
                <a:cubicBezTo>
                  <a:pt x="226" y="103"/>
                  <a:pt x="197" y="74"/>
                  <a:pt x="159" y="70"/>
                </a:cubicBezTo>
                <a:cubicBezTo>
                  <a:pt x="159" y="42"/>
                  <a:pt x="159" y="42"/>
                  <a:pt x="159" y="42"/>
                </a:cubicBezTo>
                <a:cubicBezTo>
                  <a:pt x="211" y="47"/>
                  <a:pt x="253" y="89"/>
                  <a:pt x="258" y="141"/>
                </a:cubicBezTo>
                <a:close/>
                <a:moveTo>
                  <a:pt x="141" y="125"/>
                </a:moveTo>
                <a:cubicBezTo>
                  <a:pt x="133" y="127"/>
                  <a:pt x="127" y="133"/>
                  <a:pt x="125" y="141"/>
                </a:cubicBezTo>
                <a:cubicBezTo>
                  <a:pt x="97" y="141"/>
                  <a:pt x="97" y="141"/>
                  <a:pt x="97" y="141"/>
                </a:cubicBezTo>
                <a:cubicBezTo>
                  <a:pt x="101" y="118"/>
                  <a:pt x="118" y="101"/>
                  <a:pt x="141" y="97"/>
                </a:cubicBezTo>
                <a:lnTo>
                  <a:pt x="141" y="125"/>
                </a:lnTo>
                <a:close/>
                <a:moveTo>
                  <a:pt x="125" y="159"/>
                </a:moveTo>
                <a:cubicBezTo>
                  <a:pt x="127" y="167"/>
                  <a:pt x="133" y="173"/>
                  <a:pt x="141" y="175"/>
                </a:cubicBezTo>
                <a:cubicBezTo>
                  <a:pt x="141" y="203"/>
                  <a:pt x="141" y="203"/>
                  <a:pt x="141" y="203"/>
                </a:cubicBezTo>
                <a:cubicBezTo>
                  <a:pt x="118" y="199"/>
                  <a:pt x="101" y="182"/>
                  <a:pt x="97" y="159"/>
                </a:cubicBezTo>
                <a:lnTo>
                  <a:pt x="125" y="159"/>
                </a:lnTo>
                <a:close/>
                <a:moveTo>
                  <a:pt x="159" y="175"/>
                </a:moveTo>
                <a:cubicBezTo>
                  <a:pt x="167" y="173"/>
                  <a:pt x="173" y="167"/>
                  <a:pt x="175" y="159"/>
                </a:cubicBezTo>
                <a:cubicBezTo>
                  <a:pt x="203" y="159"/>
                  <a:pt x="203" y="159"/>
                  <a:pt x="203" y="159"/>
                </a:cubicBezTo>
                <a:cubicBezTo>
                  <a:pt x="199" y="182"/>
                  <a:pt x="182" y="199"/>
                  <a:pt x="159" y="203"/>
                </a:cubicBezTo>
                <a:lnTo>
                  <a:pt x="159" y="175"/>
                </a:lnTo>
                <a:close/>
                <a:moveTo>
                  <a:pt x="175" y="141"/>
                </a:moveTo>
                <a:cubicBezTo>
                  <a:pt x="173" y="133"/>
                  <a:pt x="167" y="127"/>
                  <a:pt x="159" y="125"/>
                </a:cubicBezTo>
                <a:cubicBezTo>
                  <a:pt x="159" y="97"/>
                  <a:pt x="159" y="97"/>
                  <a:pt x="159" y="97"/>
                </a:cubicBezTo>
                <a:cubicBezTo>
                  <a:pt x="182" y="101"/>
                  <a:pt x="199" y="118"/>
                  <a:pt x="203" y="141"/>
                </a:cubicBezTo>
                <a:lnTo>
                  <a:pt x="175" y="141"/>
                </a:lnTo>
                <a:close/>
                <a:moveTo>
                  <a:pt x="141" y="42"/>
                </a:moveTo>
                <a:cubicBezTo>
                  <a:pt x="141" y="70"/>
                  <a:pt x="141" y="70"/>
                  <a:pt x="141" y="70"/>
                </a:cubicBezTo>
                <a:cubicBezTo>
                  <a:pt x="103" y="74"/>
                  <a:pt x="74" y="103"/>
                  <a:pt x="70" y="141"/>
                </a:cubicBezTo>
                <a:cubicBezTo>
                  <a:pt x="42" y="141"/>
                  <a:pt x="42" y="141"/>
                  <a:pt x="42" y="141"/>
                </a:cubicBezTo>
                <a:cubicBezTo>
                  <a:pt x="47" y="89"/>
                  <a:pt x="89" y="47"/>
                  <a:pt x="141" y="42"/>
                </a:cubicBezTo>
                <a:close/>
                <a:moveTo>
                  <a:pt x="42" y="159"/>
                </a:moveTo>
                <a:cubicBezTo>
                  <a:pt x="70" y="159"/>
                  <a:pt x="70" y="159"/>
                  <a:pt x="70" y="159"/>
                </a:cubicBezTo>
                <a:cubicBezTo>
                  <a:pt x="74" y="197"/>
                  <a:pt x="103" y="226"/>
                  <a:pt x="141" y="230"/>
                </a:cubicBezTo>
                <a:cubicBezTo>
                  <a:pt x="141" y="258"/>
                  <a:pt x="141" y="258"/>
                  <a:pt x="141" y="258"/>
                </a:cubicBezTo>
                <a:cubicBezTo>
                  <a:pt x="89" y="253"/>
                  <a:pt x="47" y="211"/>
                  <a:pt x="42" y="159"/>
                </a:cubicBezTo>
                <a:close/>
                <a:moveTo>
                  <a:pt x="159" y="258"/>
                </a:moveTo>
                <a:cubicBezTo>
                  <a:pt x="159" y="230"/>
                  <a:pt x="159" y="230"/>
                  <a:pt x="159" y="230"/>
                </a:cubicBezTo>
                <a:cubicBezTo>
                  <a:pt x="197" y="226"/>
                  <a:pt x="226" y="197"/>
                  <a:pt x="230" y="159"/>
                </a:cubicBezTo>
                <a:cubicBezTo>
                  <a:pt x="258" y="159"/>
                  <a:pt x="258" y="159"/>
                  <a:pt x="258" y="159"/>
                </a:cubicBezTo>
                <a:cubicBezTo>
                  <a:pt x="253" y="211"/>
                  <a:pt x="211" y="253"/>
                  <a:pt x="159" y="258"/>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lIns="82305" tIns="41153" rIns="82305" bIns="41153"/>
          <a:lstStyle/>
          <a:p>
            <a:endParaRPr lang="zh-CN" altLang="en-US"/>
          </a:p>
        </p:txBody>
      </p:sp>
      <p:pic>
        <p:nvPicPr>
          <p:cNvPr id="48145" name="Picture 34" descr="Efficienc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4175" y="2598738"/>
            <a:ext cx="1628775"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48146" name="文本框 32"/>
          <p:cNvSpPr>
            <a:spLocks noChangeArrowheads="1"/>
          </p:cNvSpPr>
          <p:nvPr/>
        </p:nvSpPr>
        <p:spPr bwMode="auto">
          <a:xfrm>
            <a:off x="482600" y="376238"/>
            <a:ext cx="2913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dist" eaLnBrk="1" hangingPunct="1">
              <a:lnSpc>
                <a:spcPct val="100000"/>
              </a:lnSpc>
              <a:spcBef>
                <a:spcPct val="0"/>
              </a:spcBef>
              <a:buFont typeface="Arial" panose="020B0604020202020204" pitchFamily="34" charset="0"/>
              <a:buNone/>
            </a:pPr>
            <a:r>
              <a:rPr lang="zh-CN" altLang="en-US" sz="3600" b="1">
                <a:solidFill>
                  <a:srgbClr val="519CD6"/>
                </a:solidFill>
                <a:latin typeface="微软雅黑" panose="020B0503020204020204" pitchFamily="34" charset="-122"/>
                <a:ea typeface="微软雅黑" panose="020B0503020204020204" pitchFamily="34" charset="-122"/>
                <a:sym typeface="微软雅黑" panose="020B0503020204020204" pitchFamily="34" charset="-122"/>
              </a:rPr>
              <a:t>写下大标题</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圆角矩形 21"/>
          <p:cNvSpPr>
            <a:spLocks noChangeArrowheads="1"/>
          </p:cNvSpPr>
          <p:nvPr/>
        </p:nvSpPr>
        <p:spPr bwMode="auto">
          <a:xfrm>
            <a:off x="2798763" y="1873250"/>
            <a:ext cx="2543175" cy="2543175"/>
          </a:xfrm>
          <a:prstGeom prst="roundRect">
            <a:avLst>
              <a:gd name="adj" fmla="val 7759"/>
            </a:avLst>
          </a:prstGeom>
          <a:solidFill>
            <a:srgbClr val="519CD6"/>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0179" name="任意多边形 23"/>
          <p:cNvSpPr>
            <a:spLocks noChangeArrowheads="1"/>
          </p:cNvSpPr>
          <p:nvPr/>
        </p:nvSpPr>
        <p:spPr bwMode="auto">
          <a:xfrm>
            <a:off x="3157538" y="2741613"/>
            <a:ext cx="2181225" cy="1673225"/>
          </a:xfrm>
          <a:custGeom>
            <a:avLst/>
            <a:gdLst>
              <a:gd name="T0" fmla="*/ 1791889 w 2182140"/>
              <a:gd name="T1" fmla="*/ 0 h 1674017"/>
              <a:gd name="T2" fmla="*/ 2179396 w 2182140"/>
              <a:gd name="T3" fmla="*/ 556035 h 1674017"/>
              <a:gd name="T4" fmla="*/ 2179396 w 2182140"/>
              <a:gd name="T5" fmla="*/ 1474516 h 1674017"/>
              <a:gd name="T6" fmla="*/ 1982237 w 2182140"/>
              <a:gd name="T7" fmla="*/ 1671642 h 1674017"/>
              <a:gd name="T8" fmla="*/ 689881 w 2182140"/>
              <a:gd name="T9" fmla="*/ 1671642 h 1674017"/>
              <a:gd name="T10" fmla="*/ 0 w 2182140"/>
              <a:gd name="T11" fmla="*/ 681728 h 1674017"/>
              <a:gd name="T12" fmla="*/ 0 60000 65536"/>
              <a:gd name="T13" fmla="*/ 0 60000 65536"/>
              <a:gd name="T14" fmla="*/ 0 60000 65536"/>
              <a:gd name="T15" fmla="*/ 0 60000 65536"/>
              <a:gd name="T16" fmla="*/ 0 60000 65536"/>
              <a:gd name="T17" fmla="*/ 0 60000 65536"/>
              <a:gd name="T18" fmla="*/ 0 w 2182140"/>
              <a:gd name="T19" fmla="*/ 0 h 1674017"/>
              <a:gd name="T20" fmla="*/ 2182140 w 2182140"/>
              <a:gd name="T21" fmla="*/ 1674017 h 1674017"/>
            </a:gdLst>
            <a:ahLst/>
            <a:cxnLst>
              <a:cxn ang="T12">
                <a:pos x="T0" y="T1"/>
              </a:cxn>
              <a:cxn ang="T13">
                <a:pos x="T2" y="T3"/>
              </a:cxn>
              <a:cxn ang="T14">
                <a:pos x="T4" y="T5"/>
              </a:cxn>
              <a:cxn ang="T15">
                <a:pos x="T6" y="T7"/>
              </a:cxn>
              <a:cxn ang="T16">
                <a:pos x="T8" y="T9"/>
              </a:cxn>
              <a:cxn ang="T17">
                <a:pos x="T10" y="T11"/>
              </a:cxn>
            </a:cxnLst>
            <a:rect l="T18" t="T19" r="T20" b="T21"/>
            <a:pathLst>
              <a:path w="2182140" h="1674017">
                <a:moveTo>
                  <a:pt x="1794146" y="0"/>
                </a:moveTo>
                <a:lnTo>
                  <a:pt x="2182140" y="556824"/>
                </a:lnTo>
                <a:lnTo>
                  <a:pt x="2182140" y="1476611"/>
                </a:lnTo>
                <a:cubicBezTo>
                  <a:pt x="2182140" y="1585635"/>
                  <a:pt x="2093758" y="1674017"/>
                  <a:pt x="1984734" y="1674017"/>
                </a:cubicBezTo>
                <a:lnTo>
                  <a:pt x="690750" y="1674017"/>
                </a:lnTo>
                <a:lnTo>
                  <a:pt x="0" y="682697"/>
                </a:lnTo>
                <a:lnTo>
                  <a:pt x="1794146" y="0"/>
                </a:lnTo>
                <a:close/>
              </a:path>
            </a:pathLst>
          </a:custGeom>
          <a:solidFill>
            <a:srgbClr val="3B87C5"/>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sp>
        <p:nvSpPr>
          <p:cNvPr id="50180" name="文本框 13"/>
          <p:cNvSpPr>
            <a:spLocks noChangeArrowheads="1"/>
          </p:cNvSpPr>
          <p:nvPr/>
        </p:nvSpPr>
        <p:spPr bwMode="auto">
          <a:xfrm>
            <a:off x="6010275" y="1587500"/>
            <a:ext cx="140652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3800">
                <a:solidFill>
                  <a:srgbClr val="DDA44F"/>
                </a:solidFill>
                <a:latin typeface="方正大黑简体" pitchFamily="1" charset="-122"/>
                <a:ea typeface="方正大黑简体" pitchFamily="1" charset="-122"/>
                <a:sym typeface="方正大黑简体" pitchFamily="1" charset="-122"/>
              </a:rPr>
              <a:t>P</a:t>
            </a:r>
            <a:endParaRPr lang="zh-CN" altLang="en-US" sz="13800">
              <a:solidFill>
                <a:srgbClr val="DDA44F"/>
              </a:solidFill>
              <a:latin typeface="方正大黑简体" pitchFamily="1" charset="-122"/>
              <a:ea typeface="方正大黑简体" pitchFamily="1" charset="-122"/>
              <a:sym typeface="方正大黑简体" pitchFamily="1" charset="-122"/>
            </a:endParaRPr>
          </a:p>
        </p:txBody>
      </p:sp>
      <p:sp>
        <p:nvSpPr>
          <p:cNvPr id="50181" name="文本框 14"/>
          <p:cNvSpPr>
            <a:spLocks noChangeArrowheads="1"/>
          </p:cNvSpPr>
          <p:nvPr/>
        </p:nvSpPr>
        <p:spPr bwMode="auto">
          <a:xfrm>
            <a:off x="6865938" y="2462213"/>
            <a:ext cx="15446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6000">
                <a:solidFill>
                  <a:srgbClr val="DDA44F"/>
                </a:solidFill>
                <a:latin typeface="方正大黑简体" pitchFamily="1" charset="-122"/>
                <a:ea typeface="方正大黑简体" pitchFamily="1" charset="-122"/>
              </a:rPr>
              <a:t>art</a:t>
            </a:r>
            <a:endParaRPr lang="zh-CN" altLang="en-US" sz="6000">
              <a:solidFill>
                <a:srgbClr val="DDA44F"/>
              </a:solidFill>
              <a:latin typeface="方正大黑简体" pitchFamily="1" charset="-122"/>
              <a:ea typeface="方正大黑简体" pitchFamily="1" charset="-122"/>
            </a:endParaRPr>
          </a:p>
        </p:txBody>
      </p:sp>
      <p:sp>
        <p:nvSpPr>
          <p:cNvPr id="50182" name="文本框 15"/>
          <p:cNvSpPr>
            <a:spLocks noChangeArrowheads="1"/>
          </p:cNvSpPr>
          <p:nvPr/>
        </p:nvSpPr>
        <p:spPr bwMode="auto">
          <a:xfrm>
            <a:off x="8005763" y="1763713"/>
            <a:ext cx="403225"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1500" b="1">
                <a:solidFill>
                  <a:srgbClr val="519CD6"/>
                </a:solidFill>
                <a:latin typeface="Helvetica LT Std" pitchFamily="2" charset="0"/>
                <a:ea typeface="Hiragino Sans GB W3" pitchFamily="2" charset="-122"/>
                <a:sym typeface="Helvetica LT Std" pitchFamily="2" charset="0"/>
              </a:rPr>
              <a:t>3</a:t>
            </a:r>
            <a:endParaRPr lang="zh-CN" altLang="en-US" sz="11500" b="1">
              <a:solidFill>
                <a:srgbClr val="519CD6"/>
              </a:solidFill>
              <a:latin typeface="Helvetica LT Std" pitchFamily="2" charset="0"/>
              <a:ea typeface="Hiragino Sans GB W3" pitchFamily="2" charset="-122"/>
              <a:sym typeface="Helvetica LT Std" pitchFamily="2" charset="0"/>
            </a:endParaRPr>
          </a:p>
        </p:txBody>
      </p:sp>
      <p:sp>
        <p:nvSpPr>
          <p:cNvPr id="50183" name="文本框 16"/>
          <p:cNvSpPr>
            <a:spLocks noChangeArrowheads="1"/>
          </p:cNvSpPr>
          <p:nvPr/>
        </p:nvSpPr>
        <p:spPr bwMode="auto">
          <a:xfrm>
            <a:off x="6040438" y="3582988"/>
            <a:ext cx="2914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dist" eaLnBrk="1" hangingPunct="1">
              <a:lnSpc>
                <a:spcPct val="100000"/>
              </a:lnSpc>
              <a:spcBef>
                <a:spcPct val="0"/>
              </a:spcBef>
              <a:buFont typeface="Arial" panose="020B0604020202020204" pitchFamily="34" charset="0"/>
              <a:buNone/>
            </a:pPr>
            <a:r>
              <a:rPr lang="zh-CN" altLang="en-US" sz="3600" b="1">
                <a:solidFill>
                  <a:srgbClr val="519CD6"/>
                </a:solidFill>
                <a:latin typeface="微软雅黑" panose="020B0503020204020204" pitchFamily="34" charset="-122"/>
                <a:ea typeface="微软雅黑" panose="020B0503020204020204" pitchFamily="34" charset="-122"/>
                <a:sym typeface="微软雅黑" panose="020B0503020204020204" pitchFamily="34" charset="-122"/>
              </a:rPr>
              <a:t>写下大标题</a:t>
            </a:r>
          </a:p>
        </p:txBody>
      </p:sp>
      <p:sp>
        <p:nvSpPr>
          <p:cNvPr id="50184" name="直接连接符 18"/>
          <p:cNvSpPr>
            <a:spLocks noChangeShapeType="1"/>
          </p:cNvSpPr>
          <p:nvPr/>
        </p:nvSpPr>
        <p:spPr bwMode="auto">
          <a:xfrm>
            <a:off x="6016625" y="3484563"/>
            <a:ext cx="2981325" cy="0"/>
          </a:xfrm>
          <a:prstGeom prst="line">
            <a:avLst/>
          </a:prstGeom>
          <a:noFill/>
          <a:ln w="6350">
            <a:solidFill>
              <a:srgbClr val="7F7F7F"/>
            </a:solidFill>
            <a:bevel/>
          </a:ln>
          <a:extLst>
            <a:ext uri="{909E8E84-426E-40DD-AFC4-6F175D3DCCD1}">
              <a14:hiddenFill xmlns:a14="http://schemas.microsoft.com/office/drawing/2010/main">
                <a:noFill/>
              </a14:hiddenFill>
            </a:ext>
          </a:extLst>
        </p:spPr>
        <p:txBody>
          <a:bodyPr/>
          <a:lstStyle/>
          <a:p>
            <a:endParaRPr lang="zh-CN" altLang="en-US"/>
          </a:p>
        </p:txBody>
      </p:sp>
      <p:sp>
        <p:nvSpPr>
          <p:cNvPr id="50185" name="直接连接符 19"/>
          <p:cNvSpPr>
            <a:spLocks noChangeShapeType="1"/>
          </p:cNvSpPr>
          <p:nvPr/>
        </p:nvSpPr>
        <p:spPr bwMode="auto">
          <a:xfrm>
            <a:off x="6016625" y="4279900"/>
            <a:ext cx="2981325" cy="0"/>
          </a:xfrm>
          <a:prstGeom prst="line">
            <a:avLst/>
          </a:prstGeom>
          <a:noFill/>
          <a:ln w="6350">
            <a:solidFill>
              <a:srgbClr val="7F7F7F"/>
            </a:solidFill>
            <a:bevel/>
          </a:ln>
          <a:extLst>
            <a:ext uri="{909E8E84-426E-40DD-AFC4-6F175D3DCCD1}">
              <a14:hiddenFill xmlns:a14="http://schemas.microsoft.com/office/drawing/2010/main">
                <a:noFill/>
              </a14:hiddenFill>
            </a:ext>
          </a:extLst>
        </p:spPr>
        <p:txBody>
          <a:bodyPr/>
          <a:lstStyle/>
          <a:p>
            <a:endParaRPr lang="zh-CN" altLang="en-US"/>
          </a:p>
        </p:txBody>
      </p:sp>
      <p:sp>
        <p:nvSpPr>
          <p:cNvPr id="50186" name="Freeform 7"/>
          <p:cNvSpPr>
            <a:spLocks noChangeArrowheads="1"/>
          </p:cNvSpPr>
          <p:nvPr/>
        </p:nvSpPr>
        <p:spPr bwMode="auto">
          <a:xfrm>
            <a:off x="3044825" y="2493963"/>
            <a:ext cx="2041525" cy="1089025"/>
          </a:xfrm>
          <a:custGeom>
            <a:avLst/>
            <a:gdLst>
              <a:gd name="T0" fmla="*/ 2147483646 w 214"/>
              <a:gd name="T1" fmla="*/ 0 h 114"/>
              <a:gd name="T2" fmla="*/ 2147483646 w 214"/>
              <a:gd name="T3" fmla="*/ 2147483646 h 114"/>
              <a:gd name="T4" fmla="*/ 2147483646 w 214"/>
              <a:gd name="T5" fmla="*/ 2147483646 h 114"/>
              <a:gd name="T6" fmla="*/ 2147483646 w 214"/>
              <a:gd name="T7" fmla="*/ 2147483646 h 114"/>
              <a:gd name="T8" fmla="*/ 2147483646 w 214"/>
              <a:gd name="T9" fmla="*/ 2147483646 h 114"/>
              <a:gd name="T10" fmla="*/ 0 w 214"/>
              <a:gd name="T11" fmla="*/ 2147483646 h 114"/>
              <a:gd name="T12" fmla="*/ 2147483646 w 214"/>
              <a:gd name="T13" fmla="*/ 2147483646 h 114"/>
              <a:gd name="T14" fmla="*/ 2147483646 w 214"/>
              <a:gd name="T15" fmla="*/ 2147483646 h 114"/>
              <a:gd name="T16" fmla="*/ 2147483646 w 214"/>
              <a:gd name="T17" fmla="*/ 2147483646 h 114"/>
              <a:gd name="T18" fmla="*/ 2147483646 w 214"/>
              <a:gd name="T19" fmla="*/ 2147483646 h 114"/>
              <a:gd name="T20" fmla="*/ 2147483646 w 214"/>
              <a:gd name="T21" fmla="*/ 0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4"/>
              <a:gd name="T34" fmla="*/ 0 h 114"/>
              <a:gd name="T35" fmla="*/ 214 w 214"/>
              <a:gd name="T36" fmla="*/ 114 h 1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rgbClr val="FFFEC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0187" name="文本框 10"/>
          <p:cNvSpPr>
            <a:spLocks noChangeArrowheads="1"/>
          </p:cNvSpPr>
          <p:nvPr/>
        </p:nvSpPr>
        <p:spPr bwMode="auto">
          <a:xfrm>
            <a:off x="482600" y="376238"/>
            <a:ext cx="2913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dist" eaLnBrk="1" hangingPunct="1">
              <a:lnSpc>
                <a:spcPct val="100000"/>
              </a:lnSpc>
              <a:spcBef>
                <a:spcPct val="0"/>
              </a:spcBef>
              <a:buFont typeface="Arial" panose="020B0604020202020204" pitchFamily="34" charset="0"/>
              <a:buNone/>
            </a:pPr>
            <a:r>
              <a:rPr lang="zh-CN" altLang="en-US" sz="3600" b="1">
                <a:solidFill>
                  <a:srgbClr val="519CD6"/>
                </a:solidFill>
                <a:latin typeface="微软雅黑" panose="020B0503020204020204" pitchFamily="34" charset="-122"/>
                <a:ea typeface="微软雅黑" panose="020B0503020204020204" pitchFamily="34" charset="-122"/>
                <a:sym typeface="微软雅黑" panose="020B0503020204020204" pitchFamily="34" charset="-122"/>
              </a:rPr>
              <a:t>写下大标题</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矩形 1"/>
          <p:cNvSpPr>
            <a:spLocks noChangeArrowheads="1"/>
          </p:cNvSpPr>
          <p:nvPr/>
        </p:nvSpPr>
        <p:spPr bwMode="auto">
          <a:xfrm>
            <a:off x="1247775" y="1973263"/>
            <a:ext cx="3152775" cy="581025"/>
          </a:xfrm>
          <a:prstGeom prst="rect">
            <a:avLst/>
          </a:prstGeom>
          <a:solidFill>
            <a:srgbClr val="519CD6"/>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2227" name="矩形 2"/>
          <p:cNvSpPr>
            <a:spLocks noChangeArrowheads="1"/>
          </p:cNvSpPr>
          <p:nvPr/>
        </p:nvSpPr>
        <p:spPr bwMode="auto">
          <a:xfrm>
            <a:off x="4543425" y="1973263"/>
            <a:ext cx="3152775" cy="581025"/>
          </a:xfrm>
          <a:prstGeom prst="rect">
            <a:avLst/>
          </a:prstGeom>
          <a:solidFill>
            <a:srgbClr val="E8B161"/>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2228" name="矩形 3"/>
          <p:cNvSpPr>
            <a:spLocks noChangeArrowheads="1"/>
          </p:cNvSpPr>
          <p:nvPr/>
        </p:nvSpPr>
        <p:spPr bwMode="auto">
          <a:xfrm>
            <a:off x="7839075" y="1973263"/>
            <a:ext cx="3152775" cy="581025"/>
          </a:xfrm>
          <a:prstGeom prst="rect">
            <a:avLst/>
          </a:prstGeom>
          <a:solidFill>
            <a:srgbClr val="519CD6"/>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52229" name="Picture 10" descr="C:\Users\Jonahs\Dropbox\Projects SCOTT\MEET Windows Azure\source\Background\tile-icon-netwo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1950" y="1968500"/>
            <a:ext cx="5857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5" descr="C:\Users\Jonahs\Dropbox\Projects SCOTT\MEET Windows Azure\source\Background\tile-icon-CD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1928813"/>
            <a:ext cx="6381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7" descr="C:\Users\jonahs\Documents\Dropbox\Projects SCOTT\MEET Windows Azure\source\Background\Service-Icon-V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3988" y="2016125"/>
            <a:ext cx="496887"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文本框 15"/>
          <p:cNvSpPr>
            <a:spLocks noChangeArrowheads="1"/>
          </p:cNvSpPr>
          <p:nvPr/>
        </p:nvSpPr>
        <p:spPr bwMode="auto">
          <a:xfrm>
            <a:off x="2262188" y="2063750"/>
            <a:ext cx="1227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办公资源</a:t>
            </a:r>
          </a:p>
        </p:txBody>
      </p:sp>
      <p:sp>
        <p:nvSpPr>
          <p:cNvPr id="52233" name="文本框 16"/>
          <p:cNvSpPr>
            <a:spLocks noChangeArrowheads="1"/>
          </p:cNvSpPr>
          <p:nvPr/>
        </p:nvSpPr>
        <p:spPr bwMode="auto">
          <a:xfrm>
            <a:off x="5653088" y="2063750"/>
            <a:ext cx="1227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办公资源</a:t>
            </a:r>
          </a:p>
        </p:txBody>
      </p:sp>
      <p:sp>
        <p:nvSpPr>
          <p:cNvPr id="52234" name="文本框 17"/>
          <p:cNvSpPr>
            <a:spLocks noChangeArrowheads="1"/>
          </p:cNvSpPr>
          <p:nvPr/>
        </p:nvSpPr>
        <p:spPr bwMode="auto">
          <a:xfrm>
            <a:off x="9042400" y="2063750"/>
            <a:ext cx="1228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办公资源</a:t>
            </a:r>
          </a:p>
        </p:txBody>
      </p:sp>
      <p:pic>
        <p:nvPicPr>
          <p:cNvPr id="52235" name="图片 18"/>
          <p:cNvPicPr>
            <a:picLocks noChangeAspect="1" noChangeArrowheads="1"/>
          </p:cNvPicPr>
          <p:nvPr/>
        </p:nvPicPr>
        <p:blipFill>
          <a:blip r:embed="rId6">
            <a:extLst>
              <a:ext uri="{28A0092B-C50C-407E-A947-70E740481C1C}">
                <a14:useLocalDpi xmlns:a14="http://schemas.microsoft.com/office/drawing/2010/main" val="0"/>
              </a:ext>
            </a:extLst>
          </a:blip>
          <a:srcRect l="6114" r="6114"/>
          <a:stretch>
            <a:fillRect/>
          </a:stretch>
        </p:blipFill>
        <p:spPr bwMode="auto">
          <a:xfrm>
            <a:off x="7839075" y="2697163"/>
            <a:ext cx="3171825"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图片 21"/>
          <p:cNvPicPr>
            <a:picLocks noChangeAspect="1" noChangeArrowheads="1"/>
          </p:cNvPicPr>
          <p:nvPr/>
        </p:nvPicPr>
        <p:blipFill>
          <a:blip r:embed="rId7">
            <a:extLst>
              <a:ext uri="{28A0092B-C50C-407E-A947-70E740481C1C}">
                <a14:useLocalDpi xmlns:a14="http://schemas.microsoft.com/office/drawing/2010/main" val="0"/>
              </a:ext>
            </a:extLst>
          </a:blip>
          <a:srcRect l="11916" t="4015" r="4555"/>
          <a:stretch>
            <a:fillRect/>
          </a:stretch>
        </p:blipFill>
        <p:spPr bwMode="auto">
          <a:xfrm>
            <a:off x="1247775" y="2697163"/>
            <a:ext cx="314325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7" name="图片 22"/>
          <p:cNvPicPr>
            <a:picLocks noChangeAspect="1" noChangeArrowheads="1"/>
          </p:cNvPicPr>
          <p:nvPr/>
        </p:nvPicPr>
        <p:blipFill>
          <a:blip r:embed="rId8">
            <a:extLst>
              <a:ext uri="{28A0092B-C50C-407E-A947-70E740481C1C}">
                <a14:useLocalDpi xmlns:a14="http://schemas.microsoft.com/office/drawing/2010/main" val="0"/>
              </a:ext>
            </a:extLst>
          </a:blip>
          <a:srcRect l="3163" r="9023"/>
          <a:stretch>
            <a:fillRect/>
          </a:stretch>
        </p:blipFill>
        <p:spPr bwMode="auto">
          <a:xfrm>
            <a:off x="4533900" y="2697163"/>
            <a:ext cx="3162300"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8" name="文本框 19"/>
          <p:cNvSpPr>
            <a:spLocks noChangeArrowheads="1"/>
          </p:cNvSpPr>
          <p:nvPr/>
        </p:nvSpPr>
        <p:spPr bwMode="auto">
          <a:xfrm>
            <a:off x="482600" y="376238"/>
            <a:ext cx="2913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dist" eaLnBrk="1" hangingPunct="1">
              <a:lnSpc>
                <a:spcPct val="100000"/>
              </a:lnSpc>
              <a:spcBef>
                <a:spcPct val="0"/>
              </a:spcBef>
              <a:buFont typeface="Arial" panose="020B0604020202020204" pitchFamily="34" charset="0"/>
              <a:buNone/>
            </a:pPr>
            <a:r>
              <a:rPr lang="zh-CN" altLang="en-US" sz="3600" b="1">
                <a:solidFill>
                  <a:srgbClr val="519CD6"/>
                </a:solidFill>
                <a:latin typeface="微软雅黑" panose="020B0503020204020204" pitchFamily="34" charset="-122"/>
                <a:ea typeface="微软雅黑" panose="020B0503020204020204" pitchFamily="34" charset="-122"/>
                <a:sym typeface="微软雅黑" panose="020B0503020204020204" pitchFamily="34" charset="-122"/>
              </a:rPr>
              <a:t>写下大标题</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图表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1866900"/>
            <a:ext cx="2792413"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文本框 9"/>
          <p:cNvSpPr>
            <a:spLocks noChangeArrowheads="1"/>
          </p:cNvSpPr>
          <p:nvPr/>
        </p:nvSpPr>
        <p:spPr bwMode="auto">
          <a:xfrm>
            <a:off x="1962150" y="2714625"/>
            <a:ext cx="13335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4800" b="1">
                <a:solidFill>
                  <a:srgbClr val="323F4F"/>
                </a:solidFill>
                <a:latin typeface="方正姚体" panose="02010601030101010101" pitchFamily="2" charset="-122"/>
                <a:ea typeface="方正姚体" panose="02010601030101010101" pitchFamily="2" charset="-122"/>
                <a:sym typeface="方正姚体" panose="02010601030101010101" pitchFamily="2" charset="-122"/>
              </a:rPr>
              <a:t>80</a:t>
            </a:r>
            <a:r>
              <a:rPr lang="en-US" altLang="zh-CN" sz="4400" b="1">
                <a:solidFill>
                  <a:srgbClr val="323F4F"/>
                </a:solidFill>
                <a:latin typeface="方正姚体" panose="02010601030101010101" pitchFamily="2" charset="-122"/>
                <a:ea typeface="方正姚体" panose="02010601030101010101" pitchFamily="2" charset="-122"/>
                <a:sym typeface="方正姚体" panose="02010601030101010101" pitchFamily="2" charset="-122"/>
              </a:rPr>
              <a:t>%</a:t>
            </a:r>
            <a:endParaRPr lang="zh-CN" altLang="en-US" sz="4400" b="1">
              <a:solidFill>
                <a:srgbClr val="323F4F"/>
              </a:solidFill>
              <a:latin typeface="方正姚体" panose="02010601030101010101" pitchFamily="2" charset="-122"/>
              <a:ea typeface="方正姚体" panose="02010601030101010101" pitchFamily="2" charset="-122"/>
              <a:sym typeface="方正姚体" panose="02010601030101010101" pitchFamily="2" charset="-122"/>
            </a:endParaRPr>
          </a:p>
        </p:txBody>
      </p:sp>
      <p:pic>
        <p:nvPicPr>
          <p:cNvPr id="54276" name="图表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4238" y="1866900"/>
            <a:ext cx="2792412"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图表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8475" y="1866900"/>
            <a:ext cx="2792413"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文本框 14"/>
          <p:cNvSpPr>
            <a:spLocks noChangeArrowheads="1"/>
          </p:cNvSpPr>
          <p:nvPr/>
        </p:nvSpPr>
        <p:spPr bwMode="auto">
          <a:xfrm>
            <a:off x="5448300" y="2714625"/>
            <a:ext cx="13335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4800" b="1">
                <a:solidFill>
                  <a:srgbClr val="323F4F"/>
                </a:solidFill>
                <a:latin typeface="方正姚体" panose="02010601030101010101" pitchFamily="2" charset="-122"/>
                <a:ea typeface="方正姚体" panose="02010601030101010101" pitchFamily="2" charset="-122"/>
                <a:sym typeface="方正姚体" panose="02010601030101010101" pitchFamily="2" charset="-122"/>
              </a:rPr>
              <a:t>65</a:t>
            </a:r>
            <a:r>
              <a:rPr lang="en-US" altLang="zh-CN" sz="4400" b="1">
                <a:solidFill>
                  <a:srgbClr val="323F4F"/>
                </a:solidFill>
                <a:latin typeface="方正姚体" panose="02010601030101010101" pitchFamily="2" charset="-122"/>
                <a:ea typeface="方正姚体" panose="02010601030101010101" pitchFamily="2" charset="-122"/>
                <a:sym typeface="方正姚体" panose="02010601030101010101" pitchFamily="2" charset="-122"/>
              </a:rPr>
              <a:t>%</a:t>
            </a:r>
            <a:endParaRPr lang="zh-CN" altLang="en-US" sz="4400" b="1">
              <a:solidFill>
                <a:srgbClr val="323F4F"/>
              </a:solidFill>
              <a:latin typeface="方正姚体" panose="02010601030101010101" pitchFamily="2" charset="-122"/>
              <a:ea typeface="方正姚体" panose="02010601030101010101" pitchFamily="2" charset="-122"/>
              <a:sym typeface="方正姚体" panose="02010601030101010101" pitchFamily="2" charset="-122"/>
            </a:endParaRPr>
          </a:p>
        </p:txBody>
      </p:sp>
      <p:sp>
        <p:nvSpPr>
          <p:cNvPr id="54279" name="文本框 15"/>
          <p:cNvSpPr>
            <a:spLocks noChangeArrowheads="1"/>
          </p:cNvSpPr>
          <p:nvPr/>
        </p:nvSpPr>
        <p:spPr bwMode="auto">
          <a:xfrm>
            <a:off x="8934450" y="2714625"/>
            <a:ext cx="13335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4800" b="1">
                <a:solidFill>
                  <a:srgbClr val="323F4F"/>
                </a:solidFill>
                <a:latin typeface="方正姚体" panose="02010601030101010101" pitchFamily="2" charset="-122"/>
                <a:ea typeface="方正姚体" panose="02010601030101010101" pitchFamily="2" charset="-122"/>
                <a:sym typeface="方正姚体" panose="02010601030101010101" pitchFamily="2" charset="-122"/>
              </a:rPr>
              <a:t>45</a:t>
            </a:r>
            <a:r>
              <a:rPr lang="en-US" altLang="zh-CN" sz="4400" b="1">
                <a:solidFill>
                  <a:srgbClr val="323F4F"/>
                </a:solidFill>
                <a:latin typeface="方正姚体" panose="02010601030101010101" pitchFamily="2" charset="-122"/>
                <a:ea typeface="方正姚体" panose="02010601030101010101" pitchFamily="2" charset="-122"/>
                <a:sym typeface="方正姚体" panose="02010601030101010101" pitchFamily="2" charset="-122"/>
              </a:rPr>
              <a:t>%</a:t>
            </a:r>
            <a:endParaRPr lang="zh-CN" altLang="en-US" sz="4400" b="1">
              <a:solidFill>
                <a:srgbClr val="323F4F"/>
              </a:solidFill>
              <a:latin typeface="方正姚体" panose="02010601030101010101" pitchFamily="2" charset="-122"/>
              <a:ea typeface="方正姚体" panose="02010601030101010101" pitchFamily="2" charset="-122"/>
              <a:sym typeface="方正姚体" panose="02010601030101010101" pitchFamily="2" charset="-122"/>
            </a:endParaRPr>
          </a:p>
        </p:txBody>
      </p:sp>
      <p:sp>
        <p:nvSpPr>
          <p:cNvPr id="54280" name="椭圆 16"/>
          <p:cNvSpPr>
            <a:spLocks noChangeArrowheads="1"/>
          </p:cNvSpPr>
          <p:nvPr/>
        </p:nvSpPr>
        <p:spPr bwMode="auto">
          <a:xfrm>
            <a:off x="741363" y="4872038"/>
            <a:ext cx="152400" cy="152400"/>
          </a:xfrm>
          <a:prstGeom prst="ellipse">
            <a:avLst/>
          </a:prstGeom>
          <a:solidFill>
            <a:srgbClr val="3A87C5"/>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4281" name="文本框 17"/>
          <p:cNvSpPr>
            <a:spLocks noChangeArrowheads="1"/>
          </p:cNvSpPr>
          <p:nvPr/>
        </p:nvSpPr>
        <p:spPr bwMode="auto">
          <a:xfrm>
            <a:off x="893763" y="4764088"/>
            <a:ext cx="31353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办公资源办公资源办公资源办公资源办公资源办公资源办公资源办公资源办公资源</a:t>
            </a:r>
          </a:p>
        </p:txBody>
      </p:sp>
      <p:sp>
        <p:nvSpPr>
          <p:cNvPr id="54282" name="椭圆 18"/>
          <p:cNvSpPr>
            <a:spLocks noChangeArrowheads="1"/>
          </p:cNvSpPr>
          <p:nvPr/>
        </p:nvSpPr>
        <p:spPr bwMode="auto">
          <a:xfrm>
            <a:off x="4395788" y="4872038"/>
            <a:ext cx="152400" cy="152400"/>
          </a:xfrm>
          <a:prstGeom prst="ellipse">
            <a:avLst/>
          </a:prstGeom>
          <a:solidFill>
            <a:srgbClr val="DDA44F"/>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4283" name="文本框 19"/>
          <p:cNvSpPr>
            <a:spLocks noChangeArrowheads="1"/>
          </p:cNvSpPr>
          <p:nvPr/>
        </p:nvSpPr>
        <p:spPr bwMode="auto">
          <a:xfrm>
            <a:off x="4548188" y="4764088"/>
            <a:ext cx="31353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办公资源办公资源办公资源办公资源办公资源办公资源办公资源办公资源办公资源</a:t>
            </a:r>
          </a:p>
        </p:txBody>
      </p:sp>
      <p:sp>
        <p:nvSpPr>
          <p:cNvPr id="54284" name="椭圆 20"/>
          <p:cNvSpPr>
            <a:spLocks noChangeArrowheads="1"/>
          </p:cNvSpPr>
          <p:nvPr/>
        </p:nvSpPr>
        <p:spPr bwMode="auto">
          <a:xfrm>
            <a:off x="8048625" y="4872038"/>
            <a:ext cx="152400" cy="152400"/>
          </a:xfrm>
          <a:prstGeom prst="ellipse">
            <a:avLst/>
          </a:prstGeom>
          <a:solidFill>
            <a:srgbClr val="3A87C5"/>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4285" name="文本框 21"/>
          <p:cNvSpPr>
            <a:spLocks noChangeArrowheads="1"/>
          </p:cNvSpPr>
          <p:nvPr/>
        </p:nvSpPr>
        <p:spPr bwMode="auto">
          <a:xfrm>
            <a:off x="8201025" y="4764088"/>
            <a:ext cx="313531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办公资源办公资源办公资源办公资源办公资源办公资源办公资源办公资源办公资源</a:t>
            </a:r>
          </a:p>
        </p:txBody>
      </p:sp>
      <p:sp>
        <p:nvSpPr>
          <p:cNvPr id="54286" name="文本框 22"/>
          <p:cNvSpPr>
            <a:spLocks noChangeArrowheads="1"/>
          </p:cNvSpPr>
          <p:nvPr/>
        </p:nvSpPr>
        <p:spPr bwMode="auto">
          <a:xfrm>
            <a:off x="482600" y="376238"/>
            <a:ext cx="2913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dist" eaLnBrk="1" hangingPunct="1">
              <a:lnSpc>
                <a:spcPct val="100000"/>
              </a:lnSpc>
              <a:spcBef>
                <a:spcPct val="0"/>
              </a:spcBef>
              <a:buFont typeface="Arial" panose="020B0604020202020204" pitchFamily="34" charset="0"/>
              <a:buNone/>
            </a:pPr>
            <a:r>
              <a:rPr lang="zh-CN" altLang="en-US" sz="3600" b="1">
                <a:solidFill>
                  <a:srgbClr val="519CD6"/>
                </a:solidFill>
                <a:latin typeface="微软雅黑" panose="020B0503020204020204" pitchFamily="34" charset="-122"/>
                <a:ea typeface="微软雅黑" panose="020B0503020204020204" pitchFamily="34" charset="-122"/>
                <a:sym typeface="微软雅黑" panose="020B0503020204020204" pitchFamily="34" charset="-122"/>
              </a:rPr>
              <a:t>写下大标题</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322" name="直接箭头连接符 6"/>
          <p:cNvCxnSpPr>
            <a:cxnSpLocks noChangeShapeType="1"/>
          </p:cNvCxnSpPr>
          <p:nvPr/>
        </p:nvCxnSpPr>
        <p:spPr bwMode="auto">
          <a:xfrm>
            <a:off x="725488" y="3929063"/>
            <a:ext cx="9564687" cy="7937"/>
          </a:xfrm>
          <a:prstGeom prst="straightConnector1">
            <a:avLst/>
          </a:prstGeom>
          <a:noFill/>
          <a:ln w="25400">
            <a:solidFill>
              <a:srgbClr val="3A87C5"/>
            </a:solidFill>
            <a:bevel/>
            <a:tailEnd type="triangle" w="med" len="med"/>
          </a:ln>
          <a:extLst>
            <a:ext uri="{909E8E84-426E-40DD-AFC4-6F175D3DCCD1}">
              <a14:hiddenFill xmlns:a14="http://schemas.microsoft.com/office/drawing/2010/main">
                <a:noFill/>
              </a14:hiddenFill>
            </a:ext>
          </a:extLst>
        </p:spPr>
      </p:cxnSp>
      <p:sp>
        <p:nvSpPr>
          <p:cNvPr id="56323" name="椭圆 8"/>
          <p:cNvSpPr>
            <a:spLocks noChangeArrowheads="1"/>
          </p:cNvSpPr>
          <p:nvPr/>
        </p:nvSpPr>
        <p:spPr bwMode="auto">
          <a:xfrm>
            <a:off x="1420813" y="3405188"/>
            <a:ext cx="1047750" cy="1047750"/>
          </a:xfrm>
          <a:prstGeom prst="ellipse">
            <a:avLst/>
          </a:prstGeom>
          <a:solidFill>
            <a:srgbClr val="519CD6"/>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6324" name="任意多边形 9"/>
          <p:cNvSpPr>
            <a:spLocks noChangeArrowheads="1"/>
          </p:cNvSpPr>
          <p:nvPr/>
        </p:nvSpPr>
        <p:spPr bwMode="auto">
          <a:xfrm flipH="1">
            <a:off x="1433513" y="3405188"/>
            <a:ext cx="517525" cy="1046162"/>
          </a:xfrm>
          <a:custGeom>
            <a:avLst/>
            <a:gdLst>
              <a:gd name="T0" fmla="*/ 0 w 1140585"/>
              <a:gd name="T1" fmla="*/ 0 h 2303921"/>
              <a:gd name="T2" fmla="*/ 20529 w 1140585"/>
              <a:gd name="T3" fmla="*/ 2074 h 2303921"/>
              <a:gd name="T4" fmla="*/ 106546 w 1140585"/>
              <a:gd name="T5" fmla="*/ 107853 h 2303921"/>
              <a:gd name="T6" fmla="*/ 20529 w 1140585"/>
              <a:gd name="T7" fmla="*/ 213631 h 2303921"/>
              <a:gd name="T8" fmla="*/ 0 w 1140585"/>
              <a:gd name="T9" fmla="*/ 215706 h 2303921"/>
              <a:gd name="T10" fmla="*/ 0 60000 65536"/>
              <a:gd name="T11" fmla="*/ 0 60000 65536"/>
              <a:gd name="T12" fmla="*/ 0 60000 65536"/>
              <a:gd name="T13" fmla="*/ 0 60000 65536"/>
              <a:gd name="T14" fmla="*/ 0 60000 65536"/>
              <a:gd name="T15" fmla="*/ 0 w 1140585"/>
              <a:gd name="T16" fmla="*/ 0 h 2303921"/>
              <a:gd name="T17" fmla="*/ 1140585 w 1140585"/>
              <a:gd name="T18" fmla="*/ 2303921 h 2303921"/>
            </a:gdLst>
            <a:ahLst/>
            <a:cxnLst>
              <a:cxn ang="T10">
                <a:pos x="T0" y="T1"/>
              </a:cxn>
              <a:cxn ang="T11">
                <a:pos x="T2" y="T3"/>
              </a:cxn>
              <a:cxn ang="T12">
                <a:pos x="T4" y="T5"/>
              </a:cxn>
              <a:cxn ang="T13">
                <a:pos x="T6" y="T7"/>
              </a:cxn>
              <a:cxn ang="T14">
                <a:pos x="T8" y="T9"/>
              </a:cxn>
            </a:cxnLst>
            <a:rect l="T15" t="T16" r="T17" b="T18"/>
            <a:pathLst>
              <a:path w="1140585" h="2303921">
                <a:moveTo>
                  <a:pt x="0" y="0"/>
                </a:moveTo>
                <a:lnTo>
                  <a:pt x="219766" y="22154"/>
                </a:lnTo>
                <a:cubicBezTo>
                  <a:pt x="745277" y="129689"/>
                  <a:pt x="1140585" y="594660"/>
                  <a:pt x="1140585" y="1151960"/>
                </a:cubicBezTo>
                <a:cubicBezTo>
                  <a:pt x="1140585" y="1709261"/>
                  <a:pt x="745277" y="2174232"/>
                  <a:pt x="219766" y="2281767"/>
                </a:cubicBezTo>
                <a:lnTo>
                  <a:pt x="0" y="2303921"/>
                </a:lnTo>
                <a:lnTo>
                  <a:pt x="0" y="0"/>
                </a:lnTo>
                <a:close/>
              </a:path>
            </a:pathLst>
          </a:custGeom>
          <a:solidFill>
            <a:srgbClr val="3A87C5"/>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sp>
        <p:nvSpPr>
          <p:cNvPr id="56325" name="椭圆 11"/>
          <p:cNvSpPr>
            <a:spLocks noChangeArrowheads="1"/>
          </p:cNvSpPr>
          <p:nvPr/>
        </p:nvSpPr>
        <p:spPr bwMode="auto">
          <a:xfrm>
            <a:off x="4098925" y="3414713"/>
            <a:ext cx="1047750" cy="1047750"/>
          </a:xfrm>
          <a:prstGeom prst="ellipse">
            <a:avLst/>
          </a:prstGeom>
          <a:solidFill>
            <a:srgbClr val="519CD6"/>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6326" name="任意多边形 12"/>
          <p:cNvSpPr>
            <a:spLocks noChangeArrowheads="1"/>
          </p:cNvSpPr>
          <p:nvPr/>
        </p:nvSpPr>
        <p:spPr bwMode="auto">
          <a:xfrm flipH="1">
            <a:off x="4111625" y="3414713"/>
            <a:ext cx="517525" cy="1046162"/>
          </a:xfrm>
          <a:custGeom>
            <a:avLst/>
            <a:gdLst>
              <a:gd name="T0" fmla="*/ 0 w 1140585"/>
              <a:gd name="T1" fmla="*/ 0 h 2303921"/>
              <a:gd name="T2" fmla="*/ 20529 w 1140585"/>
              <a:gd name="T3" fmla="*/ 2074 h 2303921"/>
              <a:gd name="T4" fmla="*/ 106546 w 1140585"/>
              <a:gd name="T5" fmla="*/ 107853 h 2303921"/>
              <a:gd name="T6" fmla="*/ 20529 w 1140585"/>
              <a:gd name="T7" fmla="*/ 213631 h 2303921"/>
              <a:gd name="T8" fmla="*/ 0 w 1140585"/>
              <a:gd name="T9" fmla="*/ 215706 h 2303921"/>
              <a:gd name="T10" fmla="*/ 0 60000 65536"/>
              <a:gd name="T11" fmla="*/ 0 60000 65536"/>
              <a:gd name="T12" fmla="*/ 0 60000 65536"/>
              <a:gd name="T13" fmla="*/ 0 60000 65536"/>
              <a:gd name="T14" fmla="*/ 0 60000 65536"/>
              <a:gd name="T15" fmla="*/ 0 w 1140585"/>
              <a:gd name="T16" fmla="*/ 0 h 2303921"/>
              <a:gd name="T17" fmla="*/ 1140585 w 1140585"/>
              <a:gd name="T18" fmla="*/ 2303921 h 2303921"/>
            </a:gdLst>
            <a:ahLst/>
            <a:cxnLst>
              <a:cxn ang="T10">
                <a:pos x="T0" y="T1"/>
              </a:cxn>
              <a:cxn ang="T11">
                <a:pos x="T2" y="T3"/>
              </a:cxn>
              <a:cxn ang="T12">
                <a:pos x="T4" y="T5"/>
              </a:cxn>
              <a:cxn ang="T13">
                <a:pos x="T6" y="T7"/>
              </a:cxn>
              <a:cxn ang="T14">
                <a:pos x="T8" y="T9"/>
              </a:cxn>
            </a:cxnLst>
            <a:rect l="T15" t="T16" r="T17" b="T18"/>
            <a:pathLst>
              <a:path w="1140585" h="2303921">
                <a:moveTo>
                  <a:pt x="0" y="0"/>
                </a:moveTo>
                <a:lnTo>
                  <a:pt x="219766" y="22154"/>
                </a:lnTo>
                <a:cubicBezTo>
                  <a:pt x="745277" y="129689"/>
                  <a:pt x="1140585" y="594660"/>
                  <a:pt x="1140585" y="1151960"/>
                </a:cubicBezTo>
                <a:cubicBezTo>
                  <a:pt x="1140585" y="1709261"/>
                  <a:pt x="745277" y="2174232"/>
                  <a:pt x="219766" y="2281767"/>
                </a:cubicBezTo>
                <a:lnTo>
                  <a:pt x="0" y="2303921"/>
                </a:lnTo>
                <a:lnTo>
                  <a:pt x="0" y="0"/>
                </a:lnTo>
                <a:close/>
              </a:path>
            </a:pathLst>
          </a:custGeom>
          <a:solidFill>
            <a:srgbClr val="3A87C5"/>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sp>
        <p:nvSpPr>
          <p:cNvPr id="56327" name="椭圆 13"/>
          <p:cNvSpPr>
            <a:spLocks noChangeArrowheads="1"/>
          </p:cNvSpPr>
          <p:nvPr/>
        </p:nvSpPr>
        <p:spPr bwMode="auto">
          <a:xfrm>
            <a:off x="6765925" y="3414713"/>
            <a:ext cx="1046163" cy="1047750"/>
          </a:xfrm>
          <a:prstGeom prst="ellipse">
            <a:avLst/>
          </a:prstGeom>
          <a:solidFill>
            <a:srgbClr val="519CD6"/>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6328" name="任意多边形 14"/>
          <p:cNvSpPr>
            <a:spLocks noChangeArrowheads="1"/>
          </p:cNvSpPr>
          <p:nvPr/>
        </p:nvSpPr>
        <p:spPr bwMode="auto">
          <a:xfrm flipH="1">
            <a:off x="6778625" y="3414713"/>
            <a:ext cx="517525" cy="1046162"/>
          </a:xfrm>
          <a:custGeom>
            <a:avLst/>
            <a:gdLst>
              <a:gd name="T0" fmla="*/ 0 w 1140585"/>
              <a:gd name="T1" fmla="*/ 0 h 2303921"/>
              <a:gd name="T2" fmla="*/ 20529 w 1140585"/>
              <a:gd name="T3" fmla="*/ 2074 h 2303921"/>
              <a:gd name="T4" fmla="*/ 106546 w 1140585"/>
              <a:gd name="T5" fmla="*/ 107853 h 2303921"/>
              <a:gd name="T6" fmla="*/ 20529 w 1140585"/>
              <a:gd name="T7" fmla="*/ 213631 h 2303921"/>
              <a:gd name="T8" fmla="*/ 0 w 1140585"/>
              <a:gd name="T9" fmla="*/ 215706 h 2303921"/>
              <a:gd name="T10" fmla="*/ 0 60000 65536"/>
              <a:gd name="T11" fmla="*/ 0 60000 65536"/>
              <a:gd name="T12" fmla="*/ 0 60000 65536"/>
              <a:gd name="T13" fmla="*/ 0 60000 65536"/>
              <a:gd name="T14" fmla="*/ 0 60000 65536"/>
              <a:gd name="T15" fmla="*/ 0 w 1140585"/>
              <a:gd name="T16" fmla="*/ 0 h 2303921"/>
              <a:gd name="T17" fmla="*/ 1140585 w 1140585"/>
              <a:gd name="T18" fmla="*/ 2303921 h 2303921"/>
            </a:gdLst>
            <a:ahLst/>
            <a:cxnLst>
              <a:cxn ang="T10">
                <a:pos x="T0" y="T1"/>
              </a:cxn>
              <a:cxn ang="T11">
                <a:pos x="T2" y="T3"/>
              </a:cxn>
              <a:cxn ang="T12">
                <a:pos x="T4" y="T5"/>
              </a:cxn>
              <a:cxn ang="T13">
                <a:pos x="T6" y="T7"/>
              </a:cxn>
              <a:cxn ang="T14">
                <a:pos x="T8" y="T9"/>
              </a:cxn>
            </a:cxnLst>
            <a:rect l="T15" t="T16" r="T17" b="T18"/>
            <a:pathLst>
              <a:path w="1140585" h="2303921">
                <a:moveTo>
                  <a:pt x="0" y="0"/>
                </a:moveTo>
                <a:lnTo>
                  <a:pt x="219766" y="22154"/>
                </a:lnTo>
                <a:cubicBezTo>
                  <a:pt x="745277" y="129689"/>
                  <a:pt x="1140585" y="594660"/>
                  <a:pt x="1140585" y="1151960"/>
                </a:cubicBezTo>
                <a:cubicBezTo>
                  <a:pt x="1140585" y="1709261"/>
                  <a:pt x="745277" y="2174232"/>
                  <a:pt x="219766" y="2281767"/>
                </a:cubicBezTo>
                <a:lnTo>
                  <a:pt x="0" y="2303921"/>
                </a:lnTo>
                <a:lnTo>
                  <a:pt x="0" y="0"/>
                </a:lnTo>
                <a:close/>
              </a:path>
            </a:pathLst>
          </a:custGeom>
          <a:solidFill>
            <a:srgbClr val="3A87C5"/>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sp>
        <p:nvSpPr>
          <p:cNvPr id="56329" name="文本框 33"/>
          <p:cNvSpPr>
            <a:spLocks noChangeArrowheads="1"/>
          </p:cNvSpPr>
          <p:nvPr/>
        </p:nvSpPr>
        <p:spPr bwMode="auto">
          <a:xfrm>
            <a:off x="1387475" y="3665538"/>
            <a:ext cx="1130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a:solidFill>
                  <a:schemeClr val="bg1"/>
                </a:solidFill>
                <a:latin typeface="Broadway" panose="04040905080B02020502" pitchFamily="82" charset="0"/>
                <a:sym typeface="Broadway" panose="04040905080B02020502" pitchFamily="82" charset="0"/>
              </a:rPr>
              <a:t>2010</a:t>
            </a:r>
            <a:endParaRPr lang="zh-CN" altLang="en-US">
              <a:solidFill>
                <a:schemeClr val="bg1"/>
              </a:solidFill>
              <a:latin typeface="Broadway" panose="04040905080B02020502" pitchFamily="82" charset="0"/>
              <a:sym typeface="Broadway" panose="04040905080B02020502" pitchFamily="82" charset="0"/>
            </a:endParaRPr>
          </a:p>
        </p:txBody>
      </p:sp>
      <p:sp>
        <p:nvSpPr>
          <p:cNvPr id="56330" name="文本框 35"/>
          <p:cNvSpPr>
            <a:spLocks noChangeArrowheads="1"/>
          </p:cNvSpPr>
          <p:nvPr/>
        </p:nvSpPr>
        <p:spPr bwMode="auto">
          <a:xfrm>
            <a:off x="6731000" y="3665538"/>
            <a:ext cx="1130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a:solidFill>
                  <a:schemeClr val="bg1"/>
                </a:solidFill>
                <a:latin typeface="Broadway" panose="04040905080B02020502" pitchFamily="82" charset="0"/>
                <a:sym typeface="Broadway" panose="04040905080B02020502" pitchFamily="82" charset="0"/>
              </a:rPr>
              <a:t>2012</a:t>
            </a:r>
            <a:endParaRPr lang="zh-CN" altLang="en-US">
              <a:solidFill>
                <a:schemeClr val="bg1"/>
              </a:solidFill>
              <a:latin typeface="Broadway" panose="04040905080B02020502" pitchFamily="82" charset="0"/>
              <a:sym typeface="Broadway" panose="04040905080B02020502" pitchFamily="82" charset="0"/>
            </a:endParaRPr>
          </a:p>
        </p:txBody>
      </p:sp>
      <p:sp>
        <p:nvSpPr>
          <p:cNvPr id="56331" name="文本框 36"/>
          <p:cNvSpPr>
            <a:spLocks noChangeArrowheads="1"/>
          </p:cNvSpPr>
          <p:nvPr/>
        </p:nvSpPr>
        <p:spPr bwMode="auto">
          <a:xfrm>
            <a:off x="4086225" y="3665538"/>
            <a:ext cx="1130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a:solidFill>
                  <a:schemeClr val="bg1"/>
                </a:solidFill>
                <a:latin typeface="Broadway" panose="04040905080B02020502" pitchFamily="82" charset="0"/>
                <a:sym typeface="Broadway" panose="04040905080B02020502" pitchFamily="82" charset="0"/>
              </a:rPr>
              <a:t>2011</a:t>
            </a:r>
            <a:endParaRPr lang="zh-CN" altLang="en-US">
              <a:solidFill>
                <a:schemeClr val="bg1"/>
              </a:solidFill>
              <a:latin typeface="Broadway" panose="04040905080B02020502" pitchFamily="82" charset="0"/>
              <a:sym typeface="Broadway" panose="04040905080B02020502" pitchFamily="82" charset="0"/>
            </a:endParaRPr>
          </a:p>
        </p:txBody>
      </p:sp>
      <p:sp>
        <p:nvSpPr>
          <p:cNvPr id="56332" name="椭圆 37"/>
          <p:cNvSpPr>
            <a:spLocks noChangeArrowheads="1"/>
          </p:cNvSpPr>
          <p:nvPr/>
        </p:nvSpPr>
        <p:spPr bwMode="auto">
          <a:xfrm>
            <a:off x="9359900" y="3178175"/>
            <a:ext cx="1508125" cy="1509713"/>
          </a:xfrm>
          <a:prstGeom prst="ellipse">
            <a:avLst/>
          </a:prstGeom>
          <a:solidFill>
            <a:srgbClr val="F0D5AE"/>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6333" name="椭圆 15"/>
          <p:cNvSpPr>
            <a:spLocks noChangeArrowheads="1"/>
          </p:cNvSpPr>
          <p:nvPr/>
        </p:nvSpPr>
        <p:spPr bwMode="auto">
          <a:xfrm>
            <a:off x="9585325" y="3409950"/>
            <a:ext cx="1046163" cy="1046163"/>
          </a:xfrm>
          <a:prstGeom prst="ellipse">
            <a:avLst/>
          </a:prstGeom>
          <a:solidFill>
            <a:srgbClr val="E8B161"/>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6334" name="任意多边形 16"/>
          <p:cNvSpPr>
            <a:spLocks noChangeArrowheads="1"/>
          </p:cNvSpPr>
          <p:nvPr/>
        </p:nvSpPr>
        <p:spPr bwMode="auto">
          <a:xfrm flipH="1">
            <a:off x="9598025" y="3409950"/>
            <a:ext cx="517525" cy="1044575"/>
          </a:xfrm>
          <a:custGeom>
            <a:avLst/>
            <a:gdLst>
              <a:gd name="T0" fmla="*/ 0 w 1140585"/>
              <a:gd name="T1" fmla="*/ 0 h 2303921"/>
              <a:gd name="T2" fmla="*/ 20529 w 1140585"/>
              <a:gd name="T3" fmla="*/ 2065 h 2303921"/>
              <a:gd name="T4" fmla="*/ 106546 w 1140585"/>
              <a:gd name="T5" fmla="*/ 107363 h 2303921"/>
              <a:gd name="T6" fmla="*/ 20529 w 1140585"/>
              <a:gd name="T7" fmla="*/ 212661 h 2303921"/>
              <a:gd name="T8" fmla="*/ 0 w 1140585"/>
              <a:gd name="T9" fmla="*/ 214726 h 2303921"/>
              <a:gd name="T10" fmla="*/ 0 60000 65536"/>
              <a:gd name="T11" fmla="*/ 0 60000 65536"/>
              <a:gd name="T12" fmla="*/ 0 60000 65536"/>
              <a:gd name="T13" fmla="*/ 0 60000 65536"/>
              <a:gd name="T14" fmla="*/ 0 60000 65536"/>
              <a:gd name="T15" fmla="*/ 0 w 1140585"/>
              <a:gd name="T16" fmla="*/ 0 h 2303921"/>
              <a:gd name="T17" fmla="*/ 1140585 w 1140585"/>
              <a:gd name="T18" fmla="*/ 2303921 h 2303921"/>
            </a:gdLst>
            <a:ahLst/>
            <a:cxnLst>
              <a:cxn ang="T10">
                <a:pos x="T0" y="T1"/>
              </a:cxn>
              <a:cxn ang="T11">
                <a:pos x="T2" y="T3"/>
              </a:cxn>
              <a:cxn ang="T12">
                <a:pos x="T4" y="T5"/>
              </a:cxn>
              <a:cxn ang="T13">
                <a:pos x="T6" y="T7"/>
              </a:cxn>
              <a:cxn ang="T14">
                <a:pos x="T8" y="T9"/>
              </a:cxn>
            </a:cxnLst>
            <a:rect l="T15" t="T16" r="T17" b="T18"/>
            <a:pathLst>
              <a:path w="1140585" h="2303921">
                <a:moveTo>
                  <a:pt x="0" y="0"/>
                </a:moveTo>
                <a:lnTo>
                  <a:pt x="219766" y="22154"/>
                </a:lnTo>
                <a:cubicBezTo>
                  <a:pt x="745277" y="129689"/>
                  <a:pt x="1140585" y="594660"/>
                  <a:pt x="1140585" y="1151960"/>
                </a:cubicBezTo>
                <a:cubicBezTo>
                  <a:pt x="1140585" y="1709261"/>
                  <a:pt x="745277" y="2174232"/>
                  <a:pt x="219766" y="2281767"/>
                </a:cubicBezTo>
                <a:lnTo>
                  <a:pt x="0" y="2303921"/>
                </a:lnTo>
                <a:lnTo>
                  <a:pt x="0" y="0"/>
                </a:lnTo>
                <a:close/>
              </a:path>
            </a:pathLst>
          </a:custGeom>
          <a:solidFill>
            <a:srgbClr val="DDA44F"/>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sp>
        <p:nvSpPr>
          <p:cNvPr id="56335" name="文本框 34"/>
          <p:cNvSpPr>
            <a:spLocks noChangeArrowheads="1"/>
          </p:cNvSpPr>
          <p:nvPr/>
        </p:nvSpPr>
        <p:spPr bwMode="auto">
          <a:xfrm>
            <a:off x="9569450" y="3670300"/>
            <a:ext cx="1130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a:solidFill>
                  <a:schemeClr val="bg1"/>
                </a:solidFill>
                <a:latin typeface="Broadway" panose="04040905080B02020502" pitchFamily="82" charset="0"/>
                <a:sym typeface="Broadway" panose="04040905080B02020502" pitchFamily="82" charset="0"/>
              </a:rPr>
              <a:t>2013</a:t>
            </a:r>
            <a:endParaRPr lang="zh-CN" altLang="en-US">
              <a:solidFill>
                <a:schemeClr val="bg1"/>
              </a:solidFill>
              <a:latin typeface="Broadway" panose="04040905080B02020502" pitchFamily="82" charset="0"/>
              <a:sym typeface="Broadway" panose="04040905080B02020502" pitchFamily="82" charset="0"/>
            </a:endParaRPr>
          </a:p>
        </p:txBody>
      </p:sp>
      <p:sp>
        <p:nvSpPr>
          <p:cNvPr id="56336" name="文本框 26"/>
          <p:cNvSpPr>
            <a:spLocks noChangeArrowheads="1"/>
          </p:cNvSpPr>
          <p:nvPr/>
        </p:nvSpPr>
        <p:spPr bwMode="auto">
          <a:xfrm>
            <a:off x="482600" y="376238"/>
            <a:ext cx="2913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dist" eaLnBrk="1" hangingPunct="1">
              <a:lnSpc>
                <a:spcPct val="100000"/>
              </a:lnSpc>
              <a:spcBef>
                <a:spcPct val="0"/>
              </a:spcBef>
              <a:buFont typeface="Arial" panose="020B0604020202020204" pitchFamily="34" charset="0"/>
              <a:buNone/>
            </a:pPr>
            <a:r>
              <a:rPr lang="zh-CN" altLang="en-US" sz="3600" b="1">
                <a:solidFill>
                  <a:srgbClr val="519CD6"/>
                </a:solidFill>
                <a:latin typeface="微软雅黑" panose="020B0503020204020204" pitchFamily="34" charset="-122"/>
                <a:ea typeface="微软雅黑" panose="020B0503020204020204" pitchFamily="34" charset="-122"/>
                <a:sym typeface="微软雅黑" panose="020B0503020204020204" pitchFamily="34" charset="-122"/>
              </a:rPr>
              <a:t>写下大标题</a:t>
            </a:r>
          </a:p>
        </p:txBody>
      </p:sp>
      <p:grpSp>
        <p:nvGrpSpPr>
          <p:cNvPr id="56337" name="组合 4"/>
          <p:cNvGrpSpPr/>
          <p:nvPr/>
        </p:nvGrpSpPr>
        <p:grpSpPr bwMode="auto">
          <a:xfrm>
            <a:off x="3330575" y="1187450"/>
            <a:ext cx="1814513" cy="2143125"/>
            <a:chOff x="0" y="0"/>
            <a:chExt cx="1815376" cy="2144668"/>
          </a:xfrm>
        </p:grpSpPr>
        <p:sp>
          <p:nvSpPr>
            <p:cNvPr id="56352" name="矩形 2"/>
            <p:cNvSpPr>
              <a:spLocks noChangeArrowheads="1"/>
            </p:cNvSpPr>
            <p:nvPr/>
          </p:nvSpPr>
          <p:spPr bwMode="auto">
            <a:xfrm>
              <a:off x="0" y="0"/>
              <a:ext cx="1815376" cy="1815376"/>
            </a:xfrm>
            <a:prstGeom prst="rect">
              <a:avLst/>
            </a:prstGeom>
            <a:solidFill>
              <a:srgbClr val="F2F2F2"/>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6353" name="等腰三角形 3"/>
            <p:cNvSpPr>
              <a:spLocks noChangeArrowheads="1"/>
            </p:cNvSpPr>
            <p:nvPr/>
          </p:nvSpPr>
          <p:spPr bwMode="auto">
            <a:xfrm rot="10800000">
              <a:off x="1068673" y="1700389"/>
              <a:ext cx="477970" cy="444279"/>
            </a:xfrm>
            <a:prstGeom prst="triangle">
              <a:avLst>
                <a:gd name="adj" fmla="val 50000"/>
              </a:avLst>
            </a:prstGeom>
            <a:solidFill>
              <a:srgbClr val="F2F2F2"/>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56338" name="组合 28"/>
          <p:cNvGrpSpPr/>
          <p:nvPr/>
        </p:nvGrpSpPr>
        <p:grpSpPr bwMode="auto">
          <a:xfrm flipH="1" flipV="1">
            <a:off x="1438275" y="4505325"/>
            <a:ext cx="1814513" cy="2143125"/>
            <a:chOff x="0" y="0"/>
            <a:chExt cx="1815376" cy="2144668"/>
          </a:xfrm>
        </p:grpSpPr>
        <p:sp>
          <p:nvSpPr>
            <p:cNvPr id="56350" name="矩形 38"/>
            <p:cNvSpPr>
              <a:spLocks noChangeArrowheads="1"/>
            </p:cNvSpPr>
            <p:nvPr/>
          </p:nvSpPr>
          <p:spPr bwMode="auto">
            <a:xfrm>
              <a:off x="0" y="0"/>
              <a:ext cx="1815376" cy="1815376"/>
            </a:xfrm>
            <a:prstGeom prst="rect">
              <a:avLst/>
            </a:prstGeom>
            <a:solidFill>
              <a:srgbClr val="F2F2F2"/>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6351" name="等腰三角形 39"/>
            <p:cNvSpPr>
              <a:spLocks noChangeArrowheads="1"/>
            </p:cNvSpPr>
            <p:nvPr/>
          </p:nvSpPr>
          <p:spPr bwMode="auto">
            <a:xfrm rot="10800000">
              <a:off x="1068673" y="1700389"/>
              <a:ext cx="477970" cy="444279"/>
            </a:xfrm>
            <a:prstGeom prst="triangle">
              <a:avLst>
                <a:gd name="adj" fmla="val 50000"/>
              </a:avLst>
            </a:prstGeom>
            <a:solidFill>
              <a:srgbClr val="F2F2F2"/>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56339" name="组合 40"/>
          <p:cNvGrpSpPr/>
          <p:nvPr/>
        </p:nvGrpSpPr>
        <p:grpSpPr bwMode="auto">
          <a:xfrm>
            <a:off x="8705850" y="660400"/>
            <a:ext cx="2081213" cy="2484438"/>
            <a:chOff x="0" y="0"/>
            <a:chExt cx="2080130" cy="2483473"/>
          </a:xfrm>
        </p:grpSpPr>
        <p:sp>
          <p:nvSpPr>
            <p:cNvPr id="56348" name="矩形 41"/>
            <p:cNvSpPr>
              <a:spLocks noChangeArrowheads="1"/>
            </p:cNvSpPr>
            <p:nvPr/>
          </p:nvSpPr>
          <p:spPr bwMode="auto">
            <a:xfrm>
              <a:off x="0" y="0"/>
              <a:ext cx="2080130" cy="2080130"/>
            </a:xfrm>
            <a:prstGeom prst="rect">
              <a:avLst/>
            </a:prstGeom>
            <a:solidFill>
              <a:srgbClr val="E8B161"/>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6349" name="等腰三角形 42"/>
            <p:cNvSpPr>
              <a:spLocks noChangeArrowheads="1"/>
            </p:cNvSpPr>
            <p:nvPr/>
          </p:nvSpPr>
          <p:spPr bwMode="auto">
            <a:xfrm rot="10800000">
              <a:off x="1033150" y="1768323"/>
              <a:ext cx="769382" cy="715150"/>
            </a:xfrm>
            <a:prstGeom prst="triangle">
              <a:avLst>
                <a:gd name="adj" fmla="val 50000"/>
              </a:avLst>
            </a:prstGeom>
            <a:solidFill>
              <a:srgbClr val="E8B161"/>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56340" name="组合 43"/>
          <p:cNvGrpSpPr/>
          <p:nvPr/>
        </p:nvGrpSpPr>
        <p:grpSpPr bwMode="auto">
          <a:xfrm flipH="1" flipV="1">
            <a:off x="6810375" y="4505325"/>
            <a:ext cx="1816100" cy="2143125"/>
            <a:chOff x="0" y="0"/>
            <a:chExt cx="1815376" cy="2144668"/>
          </a:xfrm>
        </p:grpSpPr>
        <p:sp>
          <p:nvSpPr>
            <p:cNvPr id="56346" name="矩形 44"/>
            <p:cNvSpPr>
              <a:spLocks noChangeArrowheads="1"/>
            </p:cNvSpPr>
            <p:nvPr/>
          </p:nvSpPr>
          <p:spPr bwMode="auto">
            <a:xfrm>
              <a:off x="0" y="0"/>
              <a:ext cx="1815376" cy="1815376"/>
            </a:xfrm>
            <a:prstGeom prst="rect">
              <a:avLst/>
            </a:prstGeom>
            <a:solidFill>
              <a:srgbClr val="F2F2F2"/>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6347" name="等腰三角形 45"/>
            <p:cNvSpPr>
              <a:spLocks noChangeArrowheads="1"/>
            </p:cNvSpPr>
            <p:nvPr/>
          </p:nvSpPr>
          <p:spPr bwMode="auto">
            <a:xfrm rot="10800000">
              <a:off x="1068673" y="1700389"/>
              <a:ext cx="477970" cy="444279"/>
            </a:xfrm>
            <a:prstGeom prst="triangle">
              <a:avLst>
                <a:gd name="adj" fmla="val 50000"/>
              </a:avLst>
            </a:prstGeom>
            <a:solidFill>
              <a:srgbClr val="F2F2F2"/>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56341" name="文本框 46"/>
          <p:cNvSpPr>
            <a:spLocks noChangeArrowheads="1"/>
          </p:cNvSpPr>
          <p:nvPr/>
        </p:nvSpPr>
        <p:spPr bwMode="auto">
          <a:xfrm>
            <a:off x="3340100" y="1485900"/>
            <a:ext cx="180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办公资源工作室办公资源工作室</a:t>
            </a:r>
          </a:p>
          <a:p>
            <a:pPr eaLnBrk="1" hangingPunct="1">
              <a:lnSpc>
                <a:spcPct val="100000"/>
              </a:lnSpc>
              <a:spcBef>
                <a:spcPct val="0"/>
              </a:spcBef>
              <a:buFont typeface="Arial" panose="020B0604020202020204" pitchFamily="34" charset="0"/>
              <a:buNone/>
            </a:pPr>
            <a:r>
              <a:rPr lang="zh-CN" altLang="en-US" sz="18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办公资源工作室</a:t>
            </a:r>
          </a:p>
          <a:p>
            <a:pPr eaLnBrk="1" hangingPunct="1">
              <a:lnSpc>
                <a:spcPct val="100000"/>
              </a:lnSpc>
              <a:spcBef>
                <a:spcPct val="0"/>
              </a:spcBef>
              <a:buFont typeface="Arial" panose="020B0604020202020204" pitchFamily="34" charset="0"/>
              <a:buNone/>
            </a:pPr>
            <a:r>
              <a:rPr lang="zh-CN" altLang="en-US" sz="18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办公资源工作室</a:t>
            </a:r>
          </a:p>
        </p:txBody>
      </p:sp>
      <p:sp>
        <p:nvSpPr>
          <p:cNvPr id="56342" name="文本框 47"/>
          <p:cNvSpPr>
            <a:spLocks noChangeArrowheads="1"/>
          </p:cNvSpPr>
          <p:nvPr/>
        </p:nvSpPr>
        <p:spPr bwMode="auto">
          <a:xfrm>
            <a:off x="1443038" y="5199063"/>
            <a:ext cx="18049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办公资源工作室办公资源工作室</a:t>
            </a:r>
          </a:p>
          <a:p>
            <a:pPr eaLnBrk="1" hangingPunct="1">
              <a:lnSpc>
                <a:spcPct val="100000"/>
              </a:lnSpc>
              <a:spcBef>
                <a:spcPct val="0"/>
              </a:spcBef>
              <a:buFont typeface="Arial" panose="020B0604020202020204" pitchFamily="34" charset="0"/>
              <a:buNone/>
            </a:pPr>
            <a:r>
              <a:rPr lang="zh-CN" altLang="en-US" sz="18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办公资源工作室</a:t>
            </a:r>
          </a:p>
          <a:p>
            <a:pPr eaLnBrk="1" hangingPunct="1">
              <a:lnSpc>
                <a:spcPct val="100000"/>
              </a:lnSpc>
              <a:spcBef>
                <a:spcPct val="0"/>
              </a:spcBef>
              <a:buFont typeface="Arial" panose="020B0604020202020204" pitchFamily="34" charset="0"/>
              <a:buNone/>
            </a:pPr>
            <a:r>
              <a:rPr lang="zh-CN" altLang="en-US" sz="18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办公资源工作室</a:t>
            </a:r>
          </a:p>
        </p:txBody>
      </p:sp>
      <p:sp>
        <p:nvSpPr>
          <p:cNvPr id="56343" name="文本框 48"/>
          <p:cNvSpPr>
            <a:spLocks noChangeArrowheads="1"/>
          </p:cNvSpPr>
          <p:nvPr/>
        </p:nvSpPr>
        <p:spPr bwMode="auto">
          <a:xfrm>
            <a:off x="6832600" y="5199063"/>
            <a:ext cx="18049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办公资源工作室办公资源工作室</a:t>
            </a:r>
          </a:p>
          <a:p>
            <a:pPr eaLnBrk="1" hangingPunct="1">
              <a:lnSpc>
                <a:spcPct val="100000"/>
              </a:lnSpc>
              <a:spcBef>
                <a:spcPct val="0"/>
              </a:spcBef>
              <a:buFont typeface="Arial" panose="020B0604020202020204" pitchFamily="34" charset="0"/>
              <a:buNone/>
            </a:pPr>
            <a:r>
              <a:rPr lang="zh-CN" altLang="en-US" sz="18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办公资源工作室</a:t>
            </a:r>
          </a:p>
          <a:p>
            <a:pPr eaLnBrk="1" hangingPunct="1">
              <a:lnSpc>
                <a:spcPct val="100000"/>
              </a:lnSpc>
              <a:spcBef>
                <a:spcPct val="0"/>
              </a:spcBef>
              <a:buFont typeface="Arial" panose="020B0604020202020204" pitchFamily="34" charset="0"/>
              <a:buNone/>
            </a:pPr>
            <a:r>
              <a:rPr lang="zh-CN" altLang="en-US" sz="18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办公资源工作室</a:t>
            </a:r>
          </a:p>
        </p:txBody>
      </p:sp>
      <p:sp>
        <p:nvSpPr>
          <p:cNvPr id="56344" name="文本框 49"/>
          <p:cNvSpPr>
            <a:spLocks noChangeArrowheads="1"/>
          </p:cNvSpPr>
          <p:nvPr/>
        </p:nvSpPr>
        <p:spPr bwMode="auto">
          <a:xfrm>
            <a:off x="8845550" y="1050925"/>
            <a:ext cx="180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办公资源工作室办公资源工作室</a:t>
            </a:r>
          </a:p>
          <a:p>
            <a:pPr eaLnBrk="1" hangingPunct="1">
              <a:lnSpc>
                <a:spcPct val="100000"/>
              </a:lnSpc>
              <a:spcBef>
                <a:spcPct val="0"/>
              </a:spcBef>
              <a:buFont typeface="Arial" panose="020B0604020202020204" pitchFamily="34" charset="0"/>
              <a:buNone/>
            </a:pPr>
            <a:r>
              <a:rPr lang="zh-CN" altLang="en-US" sz="1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办公资源工作室</a:t>
            </a:r>
          </a:p>
          <a:p>
            <a:pPr eaLnBrk="1" hangingPunct="1">
              <a:lnSpc>
                <a:spcPct val="100000"/>
              </a:lnSpc>
              <a:spcBef>
                <a:spcPct val="0"/>
              </a:spcBef>
              <a:buFont typeface="Arial" panose="020B0604020202020204" pitchFamily="34" charset="0"/>
              <a:buNone/>
            </a:pPr>
            <a:r>
              <a:rPr lang="zh-CN" altLang="en-US" sz="1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办公资源工作室</a:t>
            </a:r>
          </a:p>
        </p:txBody>
      </p:sp>
      <p:cxnSp>
        <p:nvCxnSpPr>
          <p:cNvPr id="56345" name="直接箭头连接符 50"/>
          <p:cNvCxnSpPr>
            <a:cxnSpLocks noChangeShapeType="1"/>
          </p:cNvCxnSpPr>
          <p:nvPr/>
        </p:nvCxnSpPr>
        <p:spPr bwMode="auto">
          <a:xfrm>
            <a:off x="10852150" y="3927475"/>
            <a:ext cx="669925" cy="1588"/>
          </a:xfrm>
          <a:prstGeom prst="straightConnector1">
            <a:avLst/>
          </a:prstGeom>
          <a:noFill/>
          <a:ln w="25400">
            <a:solidFill>
              <a:srgbClr val="E1992F"/>
            </a:solidFill>
            <a:bevel/>
            <a:tailEnd type="triangle" w="med" len="med"/>
          </a:ln>
          <a:extLst>
            <a:ext uri="{909E8E84-426E-40DD-AFC4-6F175D3DCCD1}">
              <a14:hiddenFill xmlns:a14="http://schemas.microsoft.com/office/drawing/2010/main">
                <a:noFill/>
              </a14:hiddenFill>
            </a:ext>
          </a:extLst>
        </p:spPr>
      </p:cxn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矩形 1"/>
          <p:cNvSpPr>
            <a:spLocks noChangeArrowheads="1"/>
          </p:cNvSpPr>
          <p:nvPr/>
        </p:nvSpPr>
        <p:spPr bwMode="auto">
          <a:xfrm>
            <a:off x="0" y="0"/>
            <a:ext cx="12192000" cy="6858000"/>
          </a:xfrm>
          <a:prstGeom prst="rect">
            <a:avLst/>
          </a:prstGeom>
          <a:solidFill>
            <a:srgbClr val="519CD6"/>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8371" name="任意多边形 2"/>
          <p:cNvSpPr>
            <a:spLocks noChangeArrowheads="1"/>
          </p:cNvSpPr>
          <p:nvPr/>
        </p:nvSpPr>
        <p:spPr bwMode="auto">
          <a:xfrm>
            <a:off x="2012950" y="2330450"/>
            <a:ext cx="8597900" cy="1679575"/>
          </a:xfrm>
          <a:custGeom>
            <a:avLst/>
            <a:gdLst>
              <a:gd name="T0" fmla="*/ 0 w 7710985"/>
              <a:gd name="T1" fmla="*/ 0 h 1678674"/>
              <a:gd name="T2" fmla="*/ 10689502 w 7710985"/>
              <a:gd name="T3" fmla="*/ 0 h 1678674"/>
              <a:gd name="T4" fmla="*/ 10689502 w 7710985"/>
              <a:gd name="T5" fmla="*/ 8214 h 1678674"/>
              <a:gd name="T6" fmla="*/ 9544881 w 7710985"/>
              <a:gd name="T7" fmla="*/ 835229 h 1678674"/>
              <a:gd name="T8" fmla="*/ 10689502 w 7710985"/>
              <a:gd name="T9" fmla="*/ 1662243 h 1678674"/>
              <a:gd name="T10" fmla="*/ 10689502 w 7710985"/>
              <a:gd name="T11" fmla="*/ 1681378 h 1678674"/>
              <a:gd name="T12" fmla="*/ 0 w 7710985"/>
              <a:gd name="T13" fmla="*/ 1681378 h 1678674"/>
              <a:gd name="T14" fmla="*/ 0 w 7710985"/>
              <a:gd name="T15" fmla="*/ 1662241 h 1678674"/>
              <a:gd name="T16" fmla="*/ 1144619 w 7710985"/>
              <a:gd name="T17" fmla="*/ 835228 h 1678674"/>
              <a:gd name="T18" fmla="*/ 0 w 7710985"/>
              <a:gd name="T19" fmla="*/ 8214 h 16786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10985"/>
              <a:gd name="T31" fmla="*/ 0 h 1678674"/>
              <a:gd name="T32" fmla="*/ 7710985 w 7710985"/>
              <a:gd name="T33" fmla="*/ 1678674 h 16786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10985" h="1678674">
                <a:moveTo>
                  <a:pt x="0" y="0"/>
                </a:moveTo>
                <a:lnTo>
                  <a:pt x="7710985" y="0"/>
                </a:lnTo>
                <a:lnTo>
                  <a:pt x="7710985" y="8202"/>
                </a:lnTo>
                <a:lnTo>
                  <a:pt x="6885302" y="833885"/>
                </a:lnTo>
                <a:lnTo>
                  <a:pt x="7710985" y="1659569"/>
                </a:lnTo>
                <a:lnTo>
                  <a:pt x="7710985" y="1678674"/>
                </a:lnTo>
                <a:lnTo>
                  <a:pt x="0" y="1678674"/>
                </a:lnTo>
                <a:lnTo>
                  <a:pt x="0" y="1659567"/>
                </a:lnTo>
                <a:lnTo>
                  <a:pt x="825683" y="833884"/>
                </a:lnTo>
                <a:lnTo>
                  <a:pt x="0" y="8202"/>
                </a:lnTo>
                <a:lnTo>
                  <a:pt x="0" y="0"/>
                </a:lnTo>
                <a:close/>
              </a:path>
            </a:pathLst>
          </a:custGeom>
          <a:solidFill>
            <a:srgbClr val="FFFFCF"/>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sp>
        <p:nvSpPr>
          <p:cNvPr id="58372" name="文本框 3"/>
          <p:cNvSpPr>
            <a:spLocks noChangeArrowheads="1"/>
          </p:cNvSpPr>
          <p:nvPr/>
        </p:nvSpPr>
        <p:spPr bwMode="auto">
          <a:xfrm>
            <a:off x="2544763" y="2760663"/>
            <a:ext cx="71008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5400">
                <a:solidFill>
                  <a:srgbClr val="3A87C5"/>
                </a:solidFill>
                <a:latin typeface="微软雅黑" panose="020B0503020204020204" pitchFamily="34" charset="-122"/>
                <a:ea typeface="微软雅黑" panose="020B0503020204020204" pitchFamily="34" charset="-122"/>
                <a:sym typeface="微软雅黑" panose="020B0503020204020204" pitchFamily="34" charset="-122"/>
              </a:rPr>
              <a:t>Thank  You</a:t>
            </a:r>
            <a:endParaRPr lang="zh-CN" altLang="en-US" sz="5400">
              <a:solidFill>
                <a:srgbClr val="3A87C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373" name="文本框 4"/>
          <p:cNvSpPr>
            <a:spLocks noChangeArrowheads="1"/>
          </p:cNvSpPr>
          <p:nvPr/>
        </p:nvSpPr>
        <p:spPr bwMode="auto">
          <a:xfrm>
            <a:off x="4694238" y="4283075"/>
            <a:ext cx="2801937"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2000">
                <a:solidFill>
                  <a:srgbClr val="FFFFCF"/>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www.ppthui.com</a:t>
            </a:r>
            <a:endParaRPr lang="zh-CN" altLang="en-US" sz="2000">
              <a:solidFill>
                <a:srgbClr val="FFFFCF"/>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文本框 13"/>
          <p:cNvSpPr>
            <a:spLocks noChangeArrowheads="1"/>
          </p:cNvSpPr>
          <p:nvPr/>
        </p:nvSpPr>
        <p:spPr bwMode="auto">
          <a:xfrm>
            <a:off x="6069013" y="1587500"/>
            <a:ext cx="1408112"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3800">
                <a:solidFill>
                  <a:srgbClr val="DDA44F"/>
                </a:solidFill>
                <a:latin typeface="方正大黑简体" pitchFamily="1" charset="-122"/>
                <a:ea typeface="方正大黑简体" pitchFamily="1" charset="-122"/>
                <a:sym typeface="方正大黑简体" pitchFamily="1" charset="-122"/>
              </a:rPr>
              <a:t>P</a:t>
            </a:r>
            <a:endParaRPr lang="zh-CN" altLang="en-US" sz="13800">
              <a:solidFill>
                <a:srgbClr val="DDA44F"/>
              </a:solidFill>
              <a:latin typeface="方正大黑简体" pitchFamily="1" charset="-122"/>
              <a:ea typeface="方正大黑简体" pitchFamily="1" charset="-122"/>
              <a:sym typeface="方正大黑简体" pitchFamily="1" charset="-122"/>
            </a:endParaRPr>
          </a:p>
        </p:txBody>
      </p:sp>
      <p:sp>
        <p:nvSpPr>
          <p:cNvPr id="29699" name="文本框 14"/>
          <p:cNvSpPr>
            <a:spLocks noChangeArrowheads="1"/>
          </p:cNvSpPr>
          <p:nvPr/>
        </p:nvSpPr>
        <p:spPr bwMode="auto">
          <a:xfrm>
            <a:off x="6926263" y="2462213"/>
            <a:ext cx="13573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6000">
                <a:solidFill>
                  <a:srgbClr val="DDA44F"/>
                </a:solidFill>
                <a:latin typeface="方正大黑简体" pitchFamily="1" charset="-122"/>
                <a:ea typeface="方正大黑简体" pitchFamily="1" charset="-122"/>
              </a:rPr>
              <a:t>art</a:t>
            </a:r>
            <a:endParaRPr lang="zh-CN" altLang="en-US" sz="6000">
              <a:solidFill>
                <a:srgbClr val="DDA44F"/>
              </a:solidFill>
              <a:latin typeface="方正大黑简体" pitchFamily="1" charset="-122"/>
              <a:ea typeface="方正大黑简体" pitchFamily="1" charset="-122"/>
            </a:endParaRPr>
          </a:p>
        </p:txBody>
      </p:sp>
      <p:sp>
        <p:nvSpPr>
          <p:cNvPr id="29700" name="文本框 15"/>
          <p:cNvSpPr>
            <a:spLocks noChangeArrowheads="1"/>
          </p:cNvSpPr>
          <p:nvPr/>
        </p:nvSpPr>
        <p:spPr bwMode="auto">
          <a:xfrm>
            <a:off x="8066088" y="1763713"/>
            <a:ext cx="403225"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1500" b="1">
                <a:solidFill>
                  <a:srgbClr val="519CD6"/>
                </a:solidFill>
                <a:latin typeface="Helvetica LT Std" pitchFamily="2" charset="0"/>
                <a:ea typeface="Hiragino Sans GB W3" pitchFamily="2" charset="-122"/>
                <a:sym typeface="Helvetica LT Std" pitchFamily="2" charset="0"/>
              </a:rPr>
              <a:t>1</a:t>
            </a:r>
            <a:endParaRPr lang="zh-CN" altLang="en-US" sz="11500" b="1">
              <a:solidFill>
                <a:srgbClr val="519CD6"/>
              </a:solidFill>
              <a:latin typeface="Helvetica LT Std" pitchFamily="2" charset="0"/>
              <a:ea typeface="Hiragino Sans GB W3" pitchFamily="2" charset="-122"/>
              <a:sym typeface="Helvetica LT Std" pitchFamily="2" charset="0"/>
            </a:endParaRPr>
          </a:p>
        </p:txBody>
      </p:sp>
      <p:sp>
        <p:nvSpPr>
          <p:cNvPr id="29701" name="文本框 16"/>
          <p:cNvSpPr>
            <a:spLocks noChangeArrowheads="1"/>
          </p:cNvSpPr>
          <p:nvPr/>
        </p:nvSpPr>
        <p:spPr bwMode="auto">
          <a:xfrm>
            <a:off x="6100763" y="3582988"/>
            <a:ext cx="2914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dist" eaLnBrk="1" hangingPunct="1">
              <a:lnSpc>
                <a:spcPct val="100000"/>
              </a:lnSpc>
              <a:spcBef>
                <a:spcPct val="0"/>
              </a:spcBef>
              <a:buFont typeface="Arial" panose="020B0604020202020204" pitchFamily="34" charset="0"/>
              <a:buNone/>
            </a:pPr>
            <a:r>
              <a:rPr lang="zh-CN" altLang="en-US" sz="3600" b="1">
                <a:solidFill>
                  <a:srgbClr val="519CD6"/>
                </a:solidFill>
                <a:latin typeface="微软雅黑" panose="020B0503020204020204" pitchFamily="34" charset="-122"/>
                <a:ea typeface="微软雅黑" panose="020B0503020204020204" pitchFamily="34" charset="-122"/>
                <a:sym typeface="微软雅黑" panose="020B0503020204020204" pitchFamily="34" charset="-122"/>
              </a:rPr>
              <a:t>写下大标题</a:t>
            </a:r>
          </a:p>
        </p:txBody>
      </p:sp>
      <p:sp>
        <p:nvSpPr>
          <p:cNvPr id="29702" name="直接连接符 18"/>
          <p:cNvSpPr>
            <a:spLocks noChangeShapeType="1"/>
          </p:cNvSpPr>
          <p:nvPr/>
        </p:nvSpPr>
        <p:spPr bwMode="auto">
          <a:xfrm>
            <a:off x="6076950" y="3484563"/>
            <a:ext cx="2981325" cy="0"/>
          </a:xfrm>
          <a:prstGeom prst="line">
            <a:avLst/>
          </a:prstGeom>
          <a:noFill/>
          <a:ln w="6350">
            <a:solidFill>
              <a:srgbClr val="7F7F7F"/>
            </a:solidFill>
            <a:bevel/>
          </a:ln>
          <a:extLst>
            <a:ext uri="{909E8E84-426E-40DD-AFC4-6F175D3DCCD1}">
              <a14:hiddenFill xmlns:a14="http://schemas.microsoft.com/office/drawing/2010/main">
                <a:noFill/>
              </a14:hiddenFill>
            </a:ext>
          </a:extLst>
        </p:spPr>
        <p:txBody>
          <a:bodyPr/>
          <a:lstStyle/>
          <a:p>
            <a:endParaRPr lang="zh-CN" altLang="en-US"/>
          </a:p>
        </p:txBody>
      </p:sp>
      <p:sp>
        <p:nvSpPr>
          <p:cNvPr id="29703" name="直接连接符 19"/>
          <p:cNvSpPr>
            <a:spLocks noChangeShapeType="1"/>
          </p:cNvSpPr>
          <p:nvPr/>
        </p:nvSpPr>
        <p:spPr bwMode="auto">
          <a:xfrm>
            <a:off x="6076950" y="4279900"/>
            <a:ext cx="2981325" cy="0"/>
          </a:xfrm>
          <a:prstGeom prst="line">
            <a:avLst/>
          </a:prstGeom>
          <a:noFill/>
          <a:ln w="6350">
            <a:solidFill>
              <a:srgbClr val="7F7F7F"/>
            </a:solidFill>
            <a:bevel/>
          </a:ln>
          <a:extLst>
            <a:ext uri="{909E8E84-426E-40DD-AFC4-6F175D3DCCD1}">
              <a14:hiddenFill xmlns:a14="http://schemas.microsoft.com/office/drawing/2010/main">
                <a:noFill/>
              </a14:hiddenFill>
            </a:ext>
          </a:extLst>
        </p:spPr>
        <p:txBody>
          <a:bodyPr/>
          <a:lstStyle/>
          <a:p>
            <a:endParaRPr lang="zh-CN" altLang="en-US"/>
          </a:p>
        </p:txBody>
      </p:sp>
      <p:grpSp>
        <p:nvGrpSpPr>
          <p:cNvPr id="29704" name="组合 7"/>
          <p:cNvGrpSpPr/>
          <p:nvPr/>
        </p:nvGrpSpPr>
        <p:grpSpPr bwMode="auto">
          <a:xfrm>
            <a:off x="2817813" y="1854200"/>
            <a:ext cx="2543175" cy="2824163"/>
            <a:chOff x="0" y="0"/>
            <a:chExt cx="2542903" cy="2823396"/>
          </a:xfrm>
        </p:grpSpPr>
        <p:sp>
          <p:nvSpPr>
            <p:cNvPr id="29705" name="圆角矩形 6"/>
            <p:cNvSpPr>
              <a:spLocks noChangeArrowheads="1"/>
            </p:cNvSpPr>
            <p:nvPr/>
          </p:nvSpPr>
          <p:spPr bwMode="auto">
            <a:xfrm>
              <a:off x="0" y="0"/>
              <a:ext cx="2542903" cy="2542903"/>
            </a:xfrm>
            <a:prstGeom prst="roundRect">
              <a:avLst>
                <a:gd name="adj" fmla="val 7759"/>
              </a:avLst>
            </a:prstGeom>
            <a:solidFill>
              <a:srgbClr val="519CD6"/>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9706" name="任意多边形 12"/>
            <p:cNvSpPr>
              <a:spLocks noChangeArrowheads="1"/>
            </p:cNvSpPr>
            <p:nvPr/>
          </p:nvSpPr>
          <p:spPr bwMode="auto">
            <a:xfrm rot="2700000">
              <a:off x="446064" y="862720"/>
              <a:ext cx="2386795" cy="1534558"/>
            </a:xfrm>
            <a:custGeom>
              <a:avLst/>
              <a:gdLst>
                <a:gd name="T0" fmla="*/ 0 w 2386795"/>
                <a:gd name="T1" fmla="*/ 0 h 1534558"/>
                <a:gd name="T2" fmla="*/ 1712714 w 2386795"/>
                <a:gd name="T3" fmla="*/ 10255 h 1534558"/>
                <a:gd name="T4" fmla="*/ 2328977 w 2386795"/>
                <a:gd name="T5" fmla="*/ 626518 h 1534558"/>
                <a:gd name="T6" fmla="*/ 2328977 w 2386795"/>
                <a:gd name="T7" fmla="*/ 905692 h 1534558"/>
                <a:gd name="T8" fmla="*/ 1700111 w 2386795"/>
                <a:gd name="T9" fmla="*/ 1534558 h 1534558"/>
                <a:gd name="T10" fmla="*/ 825725 w 2386795"/>
                <a:gd name="T11" fmla="*/ 1534558 h 1534558"/>
                <a:gd name="T12" fmla="*/ 825725 w 2386795"/>
                <a:gd name="T13" fmla="*/ 825725 h 1534558"/>
                <a:gd name="T14" fmla="*/ 0 60000 65536"/>
                <a:gd name="T15" fmla="*/ 0 60000 65536"/>
                <a:gd name="T16" fmla="*/ 0 60000 65536"/>
                <a:gd name="T17" fmla="*/ 0 60000 65536"/>
                <a:gd name="T18" fmla="*/ 0 60000 65536"/>
                <a:gd name="T19" fmla="*/ 0 60000 65536"/>
                <a:gd name="T20" fmla="*/ 0 60000 65536"/>
                <a:gd name="T21" fmla="*/ 0 w 2386795"/>
                <a:gd name="T22" fmla="*/ 0 h 1534558"/>
                <a:gd name="T23" fmla="*/ 2386795 w 2386795"/>
                <a:gd name="T24" fmla="*/ 1534558 h 15345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6795" h="1534558">
                  <a:moveTo>
                    <a:pt x="0" y="0"/>
                  </a:moveTo>
                  <a:lnTo>
                    <a:pt x="1712713" y="10255"/>
                  </a:lnTo>
                  <a:lnTo>
                    <a:pt x="2328976" y="626518"/>
                  </a:lnTo>
                  <a:cubicBezTo>
                    <a:pt x="2406068" y="703610"/>
                    <a:pt x="2406068" y="828601"/>
                    <a:pt x="2328976" y="905692"/>
                  </a:cubicBezTo>
                  <a:lnTo>
                    <a:pt x="1700110" y="1534558"/>
                  </a:lnTo>
                  <a:lnTo>
                    <a:pt x="825725" y="1534558"/>
                  </a:lnTo>
                  <a:lnTo>
                    <a:pt x="825725" y="825725"/>
                  </a:lnTo>
                  <a:lnTo>
                    <a:pt x="0" y="0"/>
                  </a:lnTo>
                  <a:close/>
                </a:path>
              </a:pathLst>
            </a:custGeom>
            <a:solidFill>
              <a:srgbClr val="3A87C5"/>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gr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1"/>
          <p:cNvSpPr>
            <a:spLocks noChangeArrowheads="1"/>
          </p:cNvSpPr>
          <p:nvPr/>
        </p:nvSpPr>
        <p:spPr bwMode="auto">
          <a:xfrm>
            <a:off x="482600" y="376238"/>
            <a:ext cx="2913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dist" eaLnBrk="1" hangingPunct="1">
              <a:lnSpc>
                <a:spcPct val="100000"/>
              </a:lnSpc>
              <a:spcBef>
                <a:spcPct val="0"/>
              </a:spcBef>
              <a:buFont typeface="Arial" panose="020B0604020202020204" pitchFamily="34" charset="0"/>
              <a:buNone/>
            </a:pPr>
            <a:r>
              <a:rPr lang="zh-CN" altLang="en-US" sz="3600" b="1">
                <a:solidFill>
                  <a:srgbClr val="519CD6"/>
                </a:solidFill>
                <a:latin typeface="微软雅黑" panose="020B0503020204020204" pitchFamily="34" charset="-122"/>
                <a:ea typeface="微软雅黑" panose="020B0503020204020204" pitchFamily="34" charset="-122"/>
                <a:sym typeface="微软雅黑" panose="020B0503020204020204" pitchFamily="34" charset="-122"/>
              </a:rPr>
              <a:t>写下大标题</a:t>
            </a:r>
          </a:p>
        </p:txBody>
      </p:sp>
      <p:sp>
        <p:nvSpPr>
          <p:cNvPr id="31747" name="椭圆 4"/>
          <p:cNvSpPr>
            <a:spLocks noChangeArrowheads="1"/>
          </p:cNvSpPr>
          <p:nvPr/>
        </p:nvSpPr>
        <p:spPr bwMode="auto">
          <a:xfrm>
            <a:off x="906463" y="1714500"/>
            <a:ext cx="901700" cy="901700"/>
          </a:xfrm>
          <a:prstGeom prst="ellipse">
            <a:avLst/>
          </a:prstGeom>
          <a:solidFill>
            <a:srgbClr val="519CD6"/>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1748" name="椭圆 6"/>
          <p:cNvSpPr>
            <a:spLocks noChangeArrowheads="1"/>
          </p:cNvSpPr>
          <p:nvPr/>
        </p:nvSpPr>
        <p:spPr bwMode="auto">
          <a:xfrm>
            <a:off x="906463" y="3360738"/>
            <a:ext cx="901700" cy="900112"/>
          </a:xfrm>
          <a:prstGeom prst="ellipse">
            <a:avLst/>
          </a:prstGeom>
          <a:solidFill>
            <a:srgbClr val="519CD6"/>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1749" name="椭圆 7"/>
          <p:cNvSpPr>
            <a:spLocks noChangeArrowheads="1"/>
          </p:cNvSpPr>
          <p:nvPr/>
        </p:nvSpPr>
        <p:spPr bwMode="auto">
          <a:xfrm>
            <a:off x="906463" y="5006975"/>
            <a:ext cx="901700" cy="900113"/>
          </a:xfrm>
          <a:prstGeom prst="ellipse">
            <a:avLst/>
          </a:prstGeom>
          <a:solidFill>
            <a:srgbClr val="519CD6"/>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1750" name="文本框 11"/>
          <p:cNvSpPr>
            <a:spLocks noChangeArrowheads="1"/>
          </p:cNvSpPr>
          <p:nvPr/>
        </p:nvSpPr>
        <p:spPr bwMode="auto">
          <a:xfrm>
            <a:off x="865188" y="1757363"/>
            <a:ext cx="10239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800" b="1" i="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01</a:t>
            </a:r>
            <a:endParaRPr lang="zh-CN" altLang="en-US" sz="4800" b="1" i="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31751" name="文本框 12"/>
          <p:cNvSpPr>
            <a:spLocks noChangeArrowheads="1"/>
          </p:cNvSpPr>
          <p:nvPr/>
        </p:nvSpPr>
        <p:spPr bwMode="auto">
          <a:xfrm>
            <a:off x="865188" y="3408363"/>
            <a:ext cx="10239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800" b="1" i="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02</a:t>
            </a:r>
            <a:endParaRPr lang="zh-CN" altLang="en-US" sz="4800" b="1" i="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31752" name="文本框 13"/>
          <p:cNvSpPr>
            <a:spLocks noChangeArrowheads="1"/>
          </p:cNvSpPr>
          <p:nvPr/>
        </p:nvSpPr>
        <p:spPr bwMode="auto">
          <a:xfrm>
            <a:off x="865188" y="5076825"/>
            <a:ext cx="10239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800" b="1" i="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03</a:t>
            </a:r>
            <a:endParaRPr lang="zh-CN" altLang="en-US" sz="4800" b="1" i="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31753" name="直接连接符 15"/>
          <p:cNvSpPr>
            <a:spLocks noChangeShapeType="1"/>
          </p:cNvSpPr>
          <p:nvPr/>
        </p:nvSpPr>
        <p:spPr bwMode="auto">
          <a:xfrm>
            <a:off x="1806575" y="2921000"/>
            <a:ext cx="4130675" cy="0"/>
          </a:xfrm>
          <a:prstGeom prst="line">
            <a:avLst/>
          </a:prstGeom>
          <a:noFill/>
          <a:ln w="6350">
            <a:solidFill>
              <a:srgbClr val="529DD7"/>
            </a:solidFill>
            <a:bevel/>
          </a:ln>
          <a:extLst>
            <a:ext uri="{909E8E84-426E-40DD-AFC4-6F175D3DCCD1}">
              <a14:hiddenFill xmlns:a14="http://schemas.microsoft.com/office/drawing/2010/main">
                <a:noFill/>
              </a14:hiddenFill>
            </a:ext>
          </a:extLst>
        </p:spPr>
        <p:txBody>
          <a:bodyPr/>
          <a:lstStyle/>
          <a:p>
            <a:endParaRPr lang="zh-CN" altLang="en-US"/>
          </a:p>
        </p:txBody>
      </p:sp>
      <p:sp>
        <p:nvSpPr>
          <p:cNvPr id="31754" name="直接连接符 16"/>
          <p:cNvSpPr>
            <a:spLocks noChangeShapeType="1"/>
          </p:cNvSpPr>
          <p:nvPr/>
        </p:nvSpPr>
        <p:spPr bwMode="auto">
          <a:xfrm>
            <a:off x="1806575" y="4572000"/>
            <a:ext cx="4130675" cy="0"/>
          </a:xfrm>
          <a:prstGeom prst="line">
            <a:avLst/>
          </a:prstGeom>
          <a:noFill/>
          <a:ln w="6350">
            <a:solidFill>
              <a:srgbClr val="529DD7"/>
            </a:solidFill>
            <a:bevel/>
          </a:ln>
          <a:extLst>
            <a:ext uri="{909E8E84-426E-40DD-AFC4-6F175D3DCCD1}">
              <a14:hiddenFill xmlns:a14="http://schemas.microsoft.com/office/drawing/2010/main">
                <a:noFill/>
              </a14:hiddenFill>
            </a:ext>
          </a:extLst>
        </p:spPr>
        <p:txBody>
          <a:bodyPr/>
          <a:lstStyle/>
          <a:p>
            <a:endParaRPr lang="zh-CN" altLang="en-US"/>
          </a:p>
        </p:txBody>
      </p:sp>
      <p:sp>
        <p:nvSpPr>
          <p:cNvPr id="31755" name="直接连接符 17"/>
          <p:cNvSpPr>
            <a:spLocks noChangeShapeType="1"/>
          </p:cNvSpPr>
          <p:nvPr/>
        </p:nvSpPr>
        <p:spPr bwMode="auto">
          <a:xfrm>
            <a:off x="1806575" y="6223000"/>
            <a:ext cx="4130675" cy="1588"/>
          </a:xfrm>
          <a:prstGeom prst="line">
            <a:avLst/>
          </a:prstGeom>
          <a:noFill/>
          <a:ln w="6350">
            <a:solidFill>
              <a:srgbClr val="529DD7"/>
            </a:solidFill>
            <a:bevel/>
          </a:ln>
          <a:extLst>
            <a:ext uri="{909E8E84-426E-40DD-AFC4-6F175D3DCCD1}">
              <a14:hiddenFill xmlns:a14="http://schemas.microsoft.com/office/drawing/2010/main">
                <a:noFill/>
              </a14:hiddenFill>
            </a:ext>
          </a:extLst>
        </p:spPr>
        <p:txBody>
          <a:bodyPr/>
          <a:lstStyle/>
          <a:p>
            <a:endParaRPr lang="zh-CN" altLang="en-US"/>
          </a:p>
        </p:txBody>
      </p:sp>
      <p:sp>
        <p:nvSpPr>
          <p:cNvPr id="31756" name="文本框 18"/>
          <p:cNvSpPr>
            <a:spLocks noChangeArrowheads="1"/>
          </p:cNvSpPr>
          <p:nvPr/>
        </p:nvSpPr>
        <p:spPr bwMode="auto">
          <a:xfrm>
            <a:off x="1931988" y="1763713"/>
            <a:ext cx="1563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b="1">
                <a:solidFill>
                  <a:srgbClr val="519CD6"/>
                </a:solidFill>
                <a:latin typeface="微软雅黑" panose="020B0503020204020204" pitchFamily="34" charset="-122"/>
                <a:ea typeface="微软雅黑" panose="020B0503020204020204" pitchFamily="34" charset="-122"/>
                <a:sym typeface="微软雅黑" panose="020B0503020204020204" pitchFamily="34" charset="-122"/>
              </a:rPr>
              <a:t>写下小标题</a:t>
            </a:r>
          </a:p>
        </p:txBody>
      </p:sp>
      <p:sp>
        <p:nvSpPr>
          <p:cNvPr id="31757" name="文本框 19"/>
          <p:cNvSpPr>
            <a:spLocks noChangeArrowheads="1"/>
          </p:cNvSpPr>
          <p:nvPr/>
        </p:nvSpPr>
        <p:spPr bwMode="auto">
          <a:xfrm>
            <a:off x="1806575" y="2206625"/>
            <a:ext cx="42735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办公资源办公资源办公资源办公资源</a:t>
            </a:r>
          </a:p>
          <a:p>
            <a:pPr eaLnBrk="1" hangingPunct="1">
              <a:lnSpc>
                <a:spcPct val="100000"/>
              </a:lnSpc>
              <a:spcBef>
                <a:spcPct val="0"/>
              </a:spcBef>
              <a:buFont typeface="Arial" panose="020B0604020202020204" pitchFamily="34" charset="0"/>
              <a:buNone/>
            </a:pPr>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办公资源办公资源办公资源办公资源</a:t>
            </a:r>
          </a:p>
        </p:txBody>
      </p:sp>
      <p:sp>
        <p:nvSpPr>
          <p:cNvPr id="31758" name="文本框 20"/>
          <p:cNvSpPr>
            <a:spLocks noChangeArrowheads="1"/>
          </p:cNvSpPr>
          <p:nvPr/>
        </p:nvSpPr>
        <p:spPr bwMode="auto">
          <a:xfrm>
            <a:off x="1889125" y="3389313"/>
            <a:ext cx="1563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b="1">
                <a:solidFill>
                  <a:srgbClr val="519CD6"/>
                </a:solidFill>
                <a:latin typeface="微软雅黑" panose="020B0503020204020204" pitchFamily="34" charset="-122"/>
                <a:ea typeface="微软雅黑" panose="020B0503020204020204" pitchFamily="34" charset="-122"/>
                <a:sym typeface="微软雅黑" panose="020B0503020204020204" pitchFamily="34" charset="-122"/>
              </a:rPr>
              <a:t>写下小标题</a:t>
            </a:r>
          </a:p>
        </p:txBody>
      </p:sp>
      <p:sp>
        <p:nvSpPr>
          <p:cNvPr id="31759" name="文本框 21"/>
          <p:cNvSpPr>
            <a:spLocks noChangeArrowheads="1"/>
          </p:cNvSpPr>
          <p:nvPr/>
        </p:nvSpPr>
        <p:spPr bwMode="auto">
          <a:xfrm>
            <a:off x="1763713" y="3830638"/>
            <a:ext cx="42735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办公资源办公资源办公资源办公资源</a:t>
            </a:r>
          </a:p>
          <a:p>
            <a:pPr eaLnBrk="1" hangingPunct="1">
              <a:lnSpc>
                <a:spcPct val="100000"/>
              </a:lnSpc>
              <a:spcBef>
                <a:spcPct val="0"/>
              </a:spcBef>
              <a:buFont typeface="Arial" panose="020B0604020202020204" pitchFamily="34" charset="0"/>
              <a:buNone/>
            </a:pPr>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办公资源办公资源办公资源办公资源</a:t>
            </a:r>
          </a:p>
        </p:txBody>
      </p:sp>
      <p:sp>
        <p:nvSpPr>
          <p:cNvPr id="31760" name="文本框 22"/>
          <p:cNvSpPr>
            <a:spLocks noChangeArrowheads="1"/>
          </p:cNvSpPr>
          <p:nvPr/>
        </p:nvSpPr>
        <p:spPr bwMode="auto">
          <a:xfrm>
            <a:off x="1889125" y="5029200"/>
            <a:ext cx="1563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b="1">
                <a:solidFill>
                  <a:srgbClr val="519CD6"/>
                </a:solidFill>
                <a:latin typeface="微软雅黑" panose="020B0503020204020204" pitchFamily="34" charset="-122"/>
                <a:ea typeface="微软雅黑" panose="020B0503020204020204" pitchFamily="34" charset="-122"/>
                <a:sym typeface="微软雅黑" panose="020B0503020204020204" pitchFamily="34" charset="-122"/>
              </a:rPr>
              <a:t>写下小标题</a:t>
            </a:r>
          </a:p>
        </p:txBody>
      </p:sp>
      <p:sp>
        <p:nvSpPr>
          <p:cNvPr id="31761" name="文本框 23"/>
          <p:cNvSpPr>
            <a:spLocks noChangeArrowheads="1"/>
          </p:cNvSpPr>
          <p:nvPr/>
        </p:nvSpPr>
        <p:spPr bwMode="auto">
          <a:xfrm>
            <a:off x="1763713" y="5470525"/>
            <a:ext cx="42735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办公资源办公资源办公资源办公资源</a:t>
            </a:r>
          </a:p>
          <a:p>
            <a:pPr eaLnBrk="1" hangingPunct="1">
              <a:lnSpc>
                <a:spcPct val="100000"/>
              </a:lnSpc>
              <a:spcBef>
                <a:spcPct val="0"/>
              </a:spcBef>
              <a:buFont typeface="Arial" panose="020B0604020202020204" pitchFamily="34" charset="0"/>
              <a:buNone/>
            </a:pPr>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办公资源办公资源办公资源办公资源</a:t>
            </a:r>
          </a:p>
        </p:txBody>
      </p:sp>
      <p:sp>
        <p:nvSpPr>
          <p:cNvPr id="31762" name="直接连接符 24"/>
          <p:cNvSpPr>
            <a:spLocks noChangeShapeType="1"/>
          </p:cNvSpPr>
          <p:nvPr/>
        </p:nvSpPr>
        <p:spPr bwMode="auto">
          <a:xfrm>
            <a:off x="7312025" y="2913063"/>
            <a:ext cx="4130675" cy="1587"/>
          </a:xfrm>
          <a:prstGeom prst="line">
            <a:avLst/>
          </a:prstGeom>
          <a:noFill/>
          <a:ln w="6350">
            <a:solidFill>
              <a:srgbClr val="E8B161"/>
            </a:solidFill>
            <a:bevel/>
          </a:ln>
          <a:extLst>
            <a:ext uri="{909E8E84-426E-40DD-AFC4-6F175D3DCCD1}">
              <a14:hiddenFill xmlns:a14="http://schemas.microsoft.com/office/drawing/2010/main">
                <a:noFill/>
              </a14:hiddenFill>
            </a:ext>
          </a:extLst>
        </p:spPr>
        <p:txBody>
          <a:bodyPr/>
          <a:lstStyle/>
          <a:p>
            <a:endParaRPr lang="zh-CN" altLang="en-US"/>
          </a:p>
        </p:txBody>
      </p:sp>
      <p:sp>
        <p:nvSpPr>
          <p:cNvPr id="31763" name="直接连接符 25"/>
          <p:cNvSpPr>
            <a:spLocks noChangeShapeType="1"/>
          </p:cNvSpPr>
          <p:nvPr/>
        </p:nvSpPr>
        <p:spPr bwMode="auto">
          <a:xfrm>
            <a:off x="7312025" y="4565650"/>
            <a:ext cx="4130675" cy="0"/>
          </a:xfrm>
          <a:prstGeom prst="line">
            <a:avLst/>
          </a:prstGeom>
          <a:noFill/>
          <a:ln w="6350">
            <a:solidFill>
              <a:srgbClr val="E8B161"/>
            </a:solidFill>
            <a:bevel/>
          </a:ln>
          <a:extLst>
            <a:ext uri="{909E8E84-426E-40DD-AFC4-6F175D3DCCD1}">
              <a14:hiddenFill xmlns:a14="http://schemas.microsoft.com/office/drawing/2010/main">
                <a:noFill/>
              </a14:hiddenFill>
            </a:ext>
          </a:extLst>
        </p:spPr>
        <p:txBody>
          <a:bodyPr/>
          <a:lstStyle/>
          <a:p>
            <a:endParaRPr lang="zh-CN" altLang="en-US"/>
          </a:p>
        </p:txBody>
      </p:sp>
      <p:sp>
        <p:nvSpPr>
          <p:cNvPr id="31764" name="直接连接符 26"/>
          <p:cNvSpPr>
            <a:spLocks noChangeShapeType="1"/>
          </p:cNvSpPr>
          <p:nvPr/>
        </p:nvSpPr>
        <p:spPr bwMode="auto">
          <a:xfrm>
            <a:off x="7312025" y="6216650"/>
            <a:ext cx="4130675" cy="0"/>
          </a:xfrm>
          <a:prstGeom prst="line">
            <a:avLst/>
          </a:prstGeom>
          <a:noFill/>
          <a:ln w="6350">
            <a:solidFill>
              <a:srgbClr val="E8B161"/>
            </a:solidFill>
            <a:bevel/>
          </a:ln>
          <a:extLst>
            <a:ext uri="{909E8E84-426E-40DD-AFC4-6F175D3DCCD1}">
              <a14:hiddenFill xmlns:a14="http://schemas.microsoft.com/office/drawing/2010/main">
                <a:noFill/>
              </a14:hiddenFill>
            </a:ext>
          </a:extLst>
        </p:spPr>
        <p:txBody>
          <a:bodyPr/>
          <a:lstStyle/>
          <a:p>
            <a:endParaRPr lang="zh-CN" altLang="en-US"/>
          </a:p>
        </p:txBody>
      </p:sp>
      <p:sp>
        <p:nvSpPr>
          <p:cNvPr id="31765" name="文本框 27"/>
          <p:cNvSpPr>
            <a:spLocks noChangeArrowheads="1"/>
          </p:cNvSpPr>
          <p:nvPr/>
        </p:nvSpPr>
        <p:spPr bwMode="auto">
          <a:xfrm>
            <a:off x="7394575" y="1757363"/>
            <a:ext cx="1563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b="1">
                <a:solidFill>
                  <a:srgbClr val="E8B161"/>
                </a:solidFill>
                <a:latin typeface="微软雅黑" panose="020B0503020204020204" pitchFamily="34" charset="-122"/>
                <a:ea typeface="微软雅黑" panose="020B0503020204020204" pitchFamily="34" charset="-122"/>
                <a:sym typeface="微软雅黑" panose="020B0503020204020204" pitchFamily="34" charset="-122"/>
              </a:rPr>
              <a:t>写下小标题</a:t>
            </a:r>
          </a:p>
        </p:txBody>
      </p:sp>
      <p:sp>
        <p:nvSpPr>
          <p:cNvPr id="31766" name="文本框 28"/>
          <p:cNvSpPr>
            <a:spLocks noChangeArrowheads="1"/>
          </p:cNvSpPr>
          <p:nvPr/>
        </p:nvSpPr>
        <p:spPr bwMode="auto">
          <a:xfrm>
            <a:off x="7331076" y="2198688"/>
            <a:ext cx="4254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办公资源办公资源办公资源办公资源</a:t>
            </a:r>
          </a:p>
          <a:p>
            <a:pPr eaLnBrk="1" hangingPunct="1">
              <a:lnSpc>
                <a:spcPct val="100000"/>
              </a:lnSpc>
              <a:spcBef>
                <a:spcPct val="0"/>
              </a:spcBef>
              <a:buFont typeface="Arial" panose="020B0604020202020204" pitchFamily="34" charset="0"/>
              <a:buNone/>
            </a:pPr>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办公资源办公资源办公资源办公资源</a:t>
            </a:r>
          </a:p>
        </p:txBody>
      </p:sp>
      <p:sp>
        <p:nvSpPr>
          <p:cNvPr id="31767" name="文本框 29"/>
          <p:cNvSpPr>
            <a:spLocks noChangeArrowheads="1"/>
          </p:cNvSpPr>
          <p:nvPr/>
        </p:nvSpPr>
        <p:spPr bwMode="auto">
          <a:xfrm>
            <a:off x="7394575" y="3381375"/>
            <a:ext cx="1563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b="1">
                <a:solidFill>
                  <a:srgbClr val="E8B161"/>
                </a:solidFill>
                <a:latin typeface="微软雅黑" panose="020B0503020204020204" pitchFamily="34" charset="-122"/>
                <a:ea typeface="微软雅黑" panose="020B0503020204020204" pitchFamily="34" charset="-122"/>
                <a:sym typeface="微软雅黑" panose="020B0503020204020204" pitchFamily="34" charset="-122"/>
              </a:rPr>
              <a:t>写下小标题</a:t>
            </a:r>
          </a:p>
        </p:txBody>
      </p:sp>
      <p:sp>
        <p:nvSpPr>
          <p:cNvPr id="31768" name="文本框 30"/>
          <p:cNvSpPr>
            <a:spLocks noChangeArrowheads="1"/>
          </p:cNvSpPr>
          <p:nvPr/>
        </p:nvSpPr>
        <p:spPr bwMode="auto">
          <a:xfrm>
            <a:off x="7208838" y="3824288"/>
            <a:ext cx="43338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办公资源办公资源办公资源办公资源</a:t>
            </a:r>
          </a:p>
          <a:p>
            <a:pPr eaLnBrk="1" hangingPunct="1">
              <a:lnSpc>
                <a:spcPct val="100000"/>
              </a:lnSpc>
              <a:spcBef>
                <a:spcPct val="0"/>
              </a:spcBef>
              <a:buFont typeface="Arial" panose="020B0604020202020204" pitchFamily="34" charset="0"/>
              <a:buNone/>
            </a:pPr>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办公资源办公资源办公资源办公资源</a:t>
            </a:r>
          </a:p>
        </p:txBody>
      </p:sp>
      <p:sp>
        <p:nvSpPr>
          <p:cNvPr id="31769" name="文本框 31"/>
          <p:cNvSpPr>
            <a:spLocks noChangeArrowheads="1"/>
          </p:cNvSpPr>
          <p:nvPr/>
        </p:nvSpPr>
        <p:spPr bwMode="auto">
          <a:xfrm>
            <a:off x="7394575" y="5022850"/>
            <a:ext cx="1563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b="1">
                <a:solidFill>
                  <a:srgbClr val="E8B161"/>
                </a:solidFill>
                <a:latin typeface="微软雅黑" panose="020B0503020204020204" pitchFamily="34" charset="-122"/>
                <a:ea typeface="微软雅黑" panose="020B0503020204020204" pitchFamily="34" charset="-122"/>
                <a:sym typeface="微软雅黑" panose="020B0503020204020204" pitchFamily="34" charset="-122"/>
              </a:rPr>
              <a:t>写下小标题</a:t>
            </a:r>
          </a:p>
        </p:txBody>
      </p:sp>
      <p:sp>
        <p:nvSpPr>
          <p:cNvPr id="31770" name="文本框 32"/>
          <p:cNvSpPr>
            <a:spLocks noChangeArrowheads="1"/>
          </p:cNvSpPr>
          <p:nvPr/>
        </p:nvSpPr>
        <p:spPr bwMode="auto">
          <a:xfrm>
            <a:off x="7203008" y="5515114"/>
            <a:ext cx="45106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办公资源办公资源办公资源办公资源</a:t>
            </a:r>
          </a:p>
          <a:p>
            <a:pPr eaLnBrk="1" hangingPunct="1">
              <a:lnSpc>
                <a:spcPct val="100000"/>
              </a:lnSpc>
              <a:spcBef>
                <a:spcPct val="0"/>
              </a:spcBef>
              <a:buFont typeface="Arial" panose="020B0604020202020204" pitchFamily="34" charset="0"/>
              <a:buNone/>
            </a:pPr>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办公资源办公资源办公资源办公资源</a:t>
            </a:r>
          </a:p>
        </p:txBody>
      </p:sp>
      <p:sp>
        <p:nvSpPr>
          <p:cNvPr id="31771" name="椭圆 33"/>
          <p:cNvSpPr>
            <a:spLocks noChangeArrowheads="1"/>
          </p:cNvSpPr>
          <p:nvPr/>
        </p:nvSpPr>
        <p:spPr bwMode="auto">
          <a:xfrm>
            <a:off x="6307138" y="1714500"/>
            <a:ext cx="901700" cy="901700"/>
          </a:xfrm>
          <a:prstGeom prst="ellipse">
            <a:avLst/>
          </a:prstGeom>
          <a:solidFill>
            <a:srgbClr val="E8B161"/>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519CD6"/>
              </a:solidFill>
              <a:latin typeface="宋体" panose="02010600030101010101" pitchFamily="2" charset="-122"/>
              <a:sym typeface="宋体" panose="02010600030101010101" pitchFamily="2" charset="-122"/>
            </a:endParaRPr>
          </a:p>
        </p:txBody>
      </p:sp>
      <p:sp>
        <p:nvSpPr>
          <p:cNvPr id="31772" name="椭圆 34"/>
          <p:cNvSpPr>
            <a:spLocks noChangeArrowheads="1"/>
          </p:cNvSpPr>
          <p:nvPr/>
        </p:nvSpPr>
        <p:spPr bwMode="auto">
          <a:xfrm>
            <a:off x="6307138" y="3360738"/>
            <a:ext cx="901700" cy="900112"/>
          </a:xfrm>
          <a:prstGeom prst="ellipse">
            <a:avLst/>
          </a:prstGeom>
          <a:solidFill>
            <a:srgbClr val="E8B161"/>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1773" name="椭圆 35"/>
          <p:cNvSpPr>
            <a:spLocks noChangeArrowheads="1"/>
          </p:cNvSpPr>
          <p:nvPr/>
        </p:nvSpPr>
        <p:spPr bwMode="auto">
          <a:xfrm>
            <a:off x="6265863" y="5060951"/>
            <a:ext cx="901700" cy="900113"/>
          </a:xfrm>
          <a:prstGeom prst="ellipse">
            <a:avLst/>
          </a:prstGeom>
          <a:solidFill>
            <a:srgbClr val="E8B161"/>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1774" name="文本框 36"/>
          <p:cNvSpPr>
            <a:spLocks noChangeArrowheads="1"/>
          </p:cNvSpPr>
          <p:nvPr/>
        </p:nvSpPr>
        <p:spPr bwMode="auto">
          <a:xfrm>
            <a:off x="6265863" y="1757363"/>
            <a:ext cx="10239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800" b="1" i="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04</a:t>
            </a:r>
            <a:endParaRPr lang="zh-CN" altLang="en-US" sz="4800" b="1" i="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31775" name="文本框 37"/>
          <p:cNvSpPr>
            <a:spLocks noChangeArrowheads="1"/>
          </p:cNvSpPr>
          <p:nvPr/>
        </p:nvSpPr>
        <p:spPr bwMode="auto">
          <a:xfrm>
            <a:off x="6265863" y="3408363"/>
            <a:ext cx="10239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800" b="1" i="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05</a:t>
            </a:r>
            <a:endParaRPr lang="zh-CN" altLang="en-US" sz="4800" b="1" i="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31776" name="文本框 38"/>
          <p:cNvSpPr>
            <a:spLocks noChangeArrowheads="1"/>
          </p:cNvSpPr>
          <p:nvPr/>
        </p:nvSpPr>
        <p:spPr bwMode="auto">
          <a:xfrm>
            <a:off x="6265863" y="5076825"/>
            <a:ext cx="10239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800" b="1" i="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06</a:t>
            </a:r>
            <a:endParaRPr lang="zh-CN" altLang="en-US" sz="4800" b="1" i="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2"/>
          <p:cNvSpPr>
            <a:spLocks noChangeArrowheads="1"/>
          </p:cNvSpPr>
          <p:nvPr/>
        </p:nvSpPr>
        <p:spPr bwMode="auto">
          <a:xfrm>
            <a:off x="1092200" y="1570038"/>
            <a:ext cx="6837363" cy="2005012"/>
          </a:xfrm>
          <a:prstGeom prst="rect">
            <a:avLst/>
          </a:prstGeom>
          <a:solidFill>
            <a:srgbClr val="E8B161"/>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3795" name="矩形 3"/>
          <p:cNvSpPr>
            <a:spLocks noChangeArrowheads="1"/>
          </p:cNvSpPr>
          <p:nvPr/>
        </p:nvSpPr>
        <p:spPr bwMode="auto">
          <a:xfrm>
            <a:off x="1092200" y="3644900"/>
            <a:ext cx="3397250" cy="2005013"/>
          </a:xfrm>
          <a:prstGeom prst="rect">
            <a:avLst/>
          </a:prstGeom>
          <a:solidFill>
            <a:srgbClr val="519CD6"/>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3796" name="矩形 4"/>
          <p:cNvSpPr>
            <a:spLocks noChangeArrowheads="1"/>
          </p:cNvSpPr>
          <p:nvPr/>
        </p:nvSpPr>
        <p:spPr bwMode="auto">
          <a:xfrm>
            <a:off x="4572000" y="3644900"/>
            <a:ext cx="3357563" cy="2005013"/>
          </a:xfrm>
          <a:prstGeom prst="rect">
            <a:avLst/>
          </a:prstGeom>
          <a:solidFill>
            <a:srgbClr val="519CD6"/>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3797" name="矩形 5"/>
          <p:cNvSpPr>
            <a:spLocks noChangeArrowheads="1"/>
          </p:cNvSpPr>
          <p:nvPr/>
        </p:nvSpPr>
        <p:spPr bwMode="auto">
          <a:xfrm>
            <a:off x="8010525" y="1570038"/>
            <a:ext cx="3317875" cy="2005012"/>
          </a:xfrm>
          <a:prstGeom prst="rect">
            <a:avLst/>
          </a:prstGeom>
          <a:solidFill>
            <a:srgbClr val="519CD6"/>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3798" name="矩形 6"/>
          <p:cNvSpPr>
            <a:spLocks noChangeArrowheads="1"/>
          </p:cNvSpPr>
          <p:nvPr/>
        </p:nvSpPr>
        <p:spPr bwMode="auto">
          <a:xfrm>
            <a:off x="8010525" y="3644900"/>
            <a:ext cx="3317875" cy="2005013"/>
          </a:xfrm>
          <a:prstGeom prst="rect">
            <a:avLst/>
          </a:prstGeom>
          <a:solidFill>
            <a:srgbClr val="519CD6"/>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33799" name="Picture 4" descr="\\MAGNUM\Projects\Microsoft\Cloud Power FY12\Design\ICONS_PNG\Private_Cloud.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371600" y="1247775"/>
            <a:ext cx="25717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33800" name="Picture 4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5750" y="1784350"/>
            <a:ext cx="9906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1075" y="3897313"/>
            <a:ext cx="1011238"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7" descr="C:\Users\Jonahs\Dropbox\Projects SCOTT\MEET Windows Azure\source\Background\tile-icon-identit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2150" y="3897313"/>
            <a:ext cx="957263"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5" descr="C:\Users\Jonahs\Dropbox\Projects SCOTT\MEET Windows Azure\source\Background\tile-icon-CD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04313" y="3790950"/>
            <a:ext cx="1131887"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4" name="文本框 15"/>
          <p:cNvSpPr>
            <a:spLocks noChangeArrowheads="1"/>
          </p:cNvSpPr>
          <p:nvPr/>
        </p:nvSpPr>
        <p:spPr bwMode="auto">
          <a:xfrm>
            <a:off x="3871913" y="1855788"/>
            <a:ext cx="1747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dist" eaLnBrk="1" hangingPunct="1">
              <a:lnSpc>
                <a:spcPct val="100000"/>
              </a:lnSpc>
              <a:spcBef>
                <a:spcPct val="0"/>
              </a:spcBef>
              <a:buFont typeface="Arial" panose="020B0604020202020204" pitchFamily="34" charset="0"/>
              <a:buNone/>
            </a:pPr>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写下标题</a:t>
            </a:r>
          </a:p>
        </p:txBody>
      </p:sp>
      <p:sp>
        <p:nvSpPr>
          <p:cNvPr id="33805" name="文本框 16"/>
          <p:cNvSpPr>
            <a:spLocks noChangeArrowheads="1"/>
          </p:cNvSpPr>
          <p:nvPr/>
        </p:nvSpPr>
        <p:spPr bwMode="auto">
          <a:xfrm>
            <a:off x="3871913" y="2317750"/>
            <a:ext cx="34940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办公资源成立于</a:t>
            </a:r>
            <a:r>
              <a:rPr lang="en-US" altLang="zh-CN" sz="1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1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年，听说</a:t>
            </a:r>
            <a:r>
              <a:rPr lang="en-US" altLang="zh-CN" sz="1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做得还是不错滴。</a:t>
            </a:r>
          </a:p>
        </p:txBody>
      </p:sp>
      <p:sp>
        <p:nvSpPr>
          <p:cNvPr id="33806" name="文本框 17"/>
          <p:cNvSpPr>
            <a:spLocks noChangeArrowheads="1"/>
          </p:cNvSpPr>
          <p:nvPr/>
        </p:nvSpPr>
        <p:spPr bwMode="auto">
          <a:xfrm>
            <a:off x="8796338" y="2981325"/>
            <a:ext cx="1746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dist" eaLnBrk="1" hangingPunct="1">
              <a:lnSpc>
                <a:spcPct val="100000"/>
              </a:lnSpc>
              <a:spcBef>
                <a:spcPct val="0"/>
              </a:spcBef>
              <a:buFont typeface="Arial" panose="020B0604020202020204" pitchFamily="34" charset="0"/>
              <a:buNone/>
            </a:pPr>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写下标题</a:t>
            </a:r>
          </a:p>
        </p:txBody>
      </p:sp>
      <p:sp>
        <p:nvSpPr>
          <p:cNvPr id="33807" name="文本框 18"/>
          <p:cNvSpPr>
            <a:spLocks noChangeArrowheads="1"/>
          </p:cNvSpPr>
          <p:nvPr/>
        </p:nvSpPr>
        <p:spPr bwMode="auto">
          <a:xfrm>
            <a:off x="8796338" y="4946650"/>
            <a:ext cx="1746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dist" eaLnBrk="1" hangingPunct="1">
              <a:lnSpc>
                <a:spcPct val="100000"/>
              </a:lnSpc>
              <a:spcBef>
                <a:spcPct val="0"/>
              </a:spcBef>
              <a:buFont typeface="Arial" panose="020B0604020202020204" pitchFamily="34" charset="0"/>
              <a:buNone/>
            </a:pPr>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写下标题</a:t>
            </a:r>
          </a:p>
        </p:txBody>
      </p:sp>
      <p:sp>
        <p:nvSpPr>
          <p:cNvPr id="33808" name="文本框 19"/>
          <p:cNvSpPr>
            <a:spLocks noChangeArrowheads="1"/>
          </p:cNvSpPr>
          <p:nvPr/>
        </p:nvSpPr>
        <p:spPr bwMode="auto">
          <a:xfrm>
            <a:off x="5349875" y="4946650"/>
            <a:ext cx="1746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dist" eaLnBrk="1" hangingPunct="1">
              <a:lnSpc>
                <a:spcPct val="100000"/>
              </a:lnSpc>
              <a:spcBef>
                <a:spcPct val="0"/>
              </a:spcBef>
              <a:buFont typeface="Arial" panose="020B0604020202020204" pitchFamily="34" charset="0"/>
              <a:buNone/>
            </a:pPr>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写下标题</a:t>
            </a:r>
          </a:p>
        </p:txBody>
      </p:sp>
      <p:sp>
        <p:nvSpPr>
          <p:cNvPr id="33809" name="文本框 20"/>
          <p:cNvSpPr>
            <a:spLocks noChangeArrowheads="1"/>
          </p:cNvSpPr>
          <p:nvPr/>
        </p:nvSpPr>
        <p:spPr bwMode="auto">
          <a:xfrm>
            <a:off x="1882775" y="4946650"/>
            <a:ext cx="1747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dist" eaLnBrk="1" hangingPunct="1">
              <a:lnSpc>
                <a:spcPct val="100000"/>
              </a:lnSpc>
              <a:spcBef>
                <a:spcPct val="0"/>
              </a:spcBef>
              <a:buFont typeface="Arial" panose="020B0604020202020204" pitchFamily="34" charset="0"/>
              <a:buNone/>
            </a:pPr>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写下标题</a:t>
            </a:r>
          </a:p>
        </p:txBody>
      </p:sp>
      <p:sp>
        <p:nvSpPr>
          <p:cNvPr id="33810" name="文本框 21"/>
          <p:cNvSpPr>
            <a:spLocks noChangeArrowheads="1"/>
          </p:cNvSpPr>
          <p:nvPr/>
        </p:nvSpPr>
        <p:spPr bwMode="auto">
          <a:xfrm>
            <a:off x="482600" y="376238"/>
            <a:ext cx="2913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dist" eaLnBrk="1" hangingPunct="1">
              <a:lnSpc>
                <a:spcPct val="100000"/>
              </a:lnSpc>
              <a:spcBef>
                <a:spcPct val="0"/>
              </a:spcBef>
              <a:buFont typeface="Arial" panose="020B0604020202020204" pitchFamily="34" charset="0"/>
              <a:buNone/>
            </a:pPr>
            <a:r>
              <a:rPr lang="zh-CN" altLang="en-US" sz="3600" b="1">
                <a:solidFill>
                  <a:srgbClr val="519CD6"/>
                </a:solidFill>
                <a:latin typeface="微软雅黑" panose="020B0503020204020204" pitchFamily="34" charset="-122"/>
                <a:ea typeface="微软雅黑" panose="020B0503020204020204" pitchFamily="34" charset="-122"/>
                <a:sym typeface="微软雅黑" panose="020B0503020204020204" pitchFamily="34" charset="-122"/>
              </a:rPr>
              <a:t>写下大标题</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椭圆 6"/>
          <p:cNvSpPr>
            <a:spLocks noChangeArrowheads="1"/>
          </p:cNvSpPr>
          <p:nvPr/>
        </p:nvSpPr>
        <p:spPr bwMode="auto">
          <a:xfrm>
            <a:off x="1446213" y="1965325"/>
            <a:ext cx="2306637" cy="2306638"/>
          </a:xfrm>
          <a:prstGeom prst="ellipse">
            <a:avLst/>
          </a:prstGeom>
          <a:solidFill>
            <a:srgbClr val="519CD6"/>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5843" name="椭圆 7"/>
          <p:cNvSpPr>
            <a:spLocks noChangeArrowheads="1"/>
          </p:cNvSpPr>
          <p:nvPr/>
        </p:nvSpPr>
        <p:spPr bwMode="auto">
          <a:xfrm>
            <a:off x="4670425" y="1489075"/>
            <a:ext cx="3259138" cy="3259138"/>
          </a:xfrm>
          <a:prstGeom prst="ellipse">
            <a:avLst/>
          </a:prstGeom>
          <a:solidFill>
            <a:srgbClr val="E8B161"/>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5844" name="椭圆 8"/>
          <p:cNvSpPr>
            <a:spLocks noChangeArrowheads="1"/>
          </p:cNvSpPr>
          <p:nvPr/>
        </p:nvSpPr>
        <p:spPr bwMode="auto">
          <a:xfrm>
            <a:off x="8777288" y="1965325"/>
            <a:ext cx="2306637" cy="2306638"/>
          </a:xfrm>
          <a:prstGeom prst="ellipse">
            <a:avLst/>
          </a:prstGeom>
          <a:solidFill>
            <a:srgbClr val="519CD6"/>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5845" name="任意多边形 17"/>
          <p:cNvSpPr>
            <a:spLocks noChangeArrowheads="1"/>
          </p:cNvSpPr>
          <p:nvPr/>
        </p:nvSpPr>
        <p:spPr bwMode="auto">
          <a:xfrm flipH="1">
            <a:off x="4670425" y="1489075"/>
            <a:ext cx="1628775" cy="3259138"/>
          </a:xfrm>
          <a:custGeom>
            <a:avLst/>
            <a:gdLst>
              <a:gd name="T0" fmla="*/ 0 w 1629911"/>
              <a:gd name="T1" fmla="*/ 0 h 3259822"/>
              <a:gd name="T2" fmla="*/ 1626506 w 1629911"/>
              <a:gd name="T3" fmla="*/ 1628885 h 3259822"/>
              <a:gd name="T4" fmla="*/ 0 w 1629911"/>
              <a:gd name="T5" fmla="*/ 3257770 h 3259822"/>
              <a:gd name="T6" fmla="*/ 0 60000 65536"/>
              <a:gd name="T7" fmla="*/ 0 60000 65536"/>
              <a:gd name="T8" fmla="*/ 0 60000 65536"/>
              <a:gd name="T9" fmla="*/ 0 w 1629911"/>
              <a:gd name="T10" fmla="*/ 0 h 3259822"/>
              <a:gd name="T11" fmla="*/ 1629911 w 1629911"/>
              <a:gd name="T12" fmla="*/ 3259822 h 3259822"/>
            </a:gdLst>
            <a:ahLst/>
            <a:cxnLst>
              <a:cxn ang="T6">
                <a:pos x="T0" y="T1"/>
              </a:cxn>
              <a:cxn ang="T7">
                <a:pos x="T2" y="T3"/>
              </a:cxn>
              <a:cxn ang="T8">
                <a:pos x="T4" y="T5"/>
              </a:cxn>
            </a:cxnLst>
            <a:rect l="T9" t="T10" r="T11" b="T12"/>
            <a:pathLst>
              <a:path w="1629911" h="3259822">
                <a:moveTo>
                  <a:pt x="0" y="0"/>
                </a:moveTo>
                <a:cubicBezTo>
                  <a:pt x="900175" y="0"/>
                  <a:pt x="1629911" y="729736"/>
                  <a:pt x="1629911" y="1629911"/>
                </a:cubicBezTo>
                <a:cubicBezTo>
                  <a:pt x="1629911" y="2530086"/>
                  <a:pt x="900175" y="3259822"/>
                  <a:pt x="0" y="3259822"/>
                </a:cubicBezTo>
                <a:lnTo>
                  <a:pt x="0" y="0"/>
                </a:lnTo>
                <a:close/>
              </a:path>
            </a:pathLst>
          </a:custGeom>
          <a:solidFill>
            <a:srgbClr val="DDA44F"/>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sp>
        <p:nvSpPr>
          <p:cNvPr id="35846" name="任意多边形 23"/>
          <p:cNvSpPr>
            <a:spLocks noChangeArrowheads="1"/>
          </p:cNvSpPr>
          <p:nvPr/>
        </p:nvSpPr>
        <p:spPr bwMode="auto">
          <a:xfrm flipH="1">
            <a:off x="1458913" y="1968500"/>
            <a:ext cx="1141412" cy="2303463"/>
          </a:xfrm>
          <a:custGeom>
            <a:avLst/>
            <a:gdLst>
              <a:gd name="T0" fmla="*/ 0 w 1140585"/>
              <a:gd name="T1" fmla="*/ 0 h 2303921"/>
              <a:gd name="T2" fmla="*/ 220244 w 1140585"/>
              <a:gd name="T3" fmla="*/ 22142 h 2303921"/>
              <a:gd name="T4" fmla="*/ 1143068 w 1140585"/>
              <a:gd name="T5" fmla="*/ 1151274 h 2303921"/>
              <a:gd name="T6" fmla="*/ 220244 w 1140585"/>
              <a:gd name="T7" fmla="*/ 2280406 h 2303921"/>
              <a:gd name="T8" fmla="*/ 0 w 1140585"/>
              <a:gd name="T9" fmla="*/ 2302547 h 2303921"/>
              <a:gd name="T10" fmla="*/ 0 60000 65536"/>
              <a:gd name="T11" fmla="*/ 0 60000 65536"/>
              <a:gd name="T12" fmla="*/ 0 60000 65536"/>
              <a:gd name="T13" fmla="*/ 0 60000 65536"/>
              <a:gd name="T14" fmla="*/ 0 60000 65536"/>
              <a:gd name="T15" fmla="*/ 0 w 1140585"/>
              <a:gd name="T16" fmla="*/ 0 h 2303921"/>
              <a:gd name="T17" fmla="*/ 1140585 w 1140585"/>
              <a:gd name="T18" fmla="*/ 2303921 h 2303921"/>
            </a:gdLst>
            <a:ahLst/>
            <a:cxnLst>
              <a:cxn ang="T10">
                <a:pos x="T0" y="T1"/>
              </a:cxn>
              <a:cxn ang="T11">
                <a:pos x="T2" y="T3"/>
              </a:cxn>
              <a:cxn ang="T12">
                <a:pos x="T4" y="T5"/>
              </a:cxn>
              <a:cxn ang="T13">
                <a:pos x="T6" y="T7"/>
              </a:cxn>
              <a:cxn ang="T14">
                <a:pos x="T8" y="T9"/>
              </a:cxn>
            </a:cxnLst>
            <a:rect l="T15" t="T16" r="T17" b="T18"/>
            <a:pathLst>
              <a:path w="1140585" h="2303921">
                <a:moveTo>
                  <a:pt x="0" y="0"/>
                </a:moveTo>
                <a:lnTo>
                  <a:pt x="219766" y="22154"/>
                </a:lnTo>
                <a:cubicBezTo>
                  <a:pt x="745277" y="129689"/>
                  <a:pt x="1140585" y="594660"/>
                  <a:pt x="1140585" y="1151960"/>
                </a:cubicBezTo>
                <a:cubicBezTo>
                  <a:pt x="1140585" y="1709261"/>
                  <a:pt x="745277" y="2174232"/>
                  <a:pt x="219766" y="2281767"/>
                </a:cubicBezTo>
                <a:lnTo>
                  <a:pt x="0" y="2303921"/>
                </a:lnTo>
                <a:lnTo>
                  <a:pt x="0" y="0"/>
                </a:lnTo>
                <a:close/>
              </a:path>
            </a:pathLst>
          </a:custGeom>
          <a:solidFill>
            <a:srgbClr val="3A87C5"/>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sp>
        <p:nvSpPr>
          <p:cNvPr id="35847" name="任意多边形 24"/>
          <p:cNvSpPr>
            <a:spLocks noChangeArrowheads="1"/>
          </p:cNvSpPr>
          <p:nvPr/>
        </p:nvSpPr>
        <p:spPr bwMode="auto">
          <a:xfrm flipH="1">
            <a:off x="8777288" y="1965325"/>
            <a:ext cx="1141412" cy="2303463"/>
          </a:xfrm>
          <a:custGeom>
            <a:avLst/>
            <a:gdLst>
              <a:gd name="T0" fmla="*/ 0 w 1140585"/>
              <a:gd name="T1" fmla="*/ 0 h 2303921"/>
              <a:gd name="T2" fmla="*/ 220244 w 1140585"/>
              <a:gd name="T3" fmla="*/ 22142 h 2303921"/>
              <a:gd name="T4" fmla="*/ 1143068 w 1140585"/>
              <a:gd name="T5" fmla="*/ 1151274 h 2303921"/>
              <a:gd name="T6" fmla="*/ 220244 w 1140585"/>
              <a:gd name="T7" fmla="*/ 2280406 h 2303921"/>
              <a:gd name="T8" fmla="*/ 0 w 1140585"/>
              <a:gd name="T9" fmla="*/ 2302547 h 2303921"/>
              <a:gd name="T10" fmla="*/ 0 60000 65536"/>
              <a:gd name="T11" fmla="*/ 0 60000 65536"/>
              <a:gd name="T12" fmla="*/ 0 60000 65536"/>
              <a:gd name="T13" fmla="*/ 0 60000 65536"/>
              <a:gd name="T14" fmla="*/ 0 60000 65536"/>
              <a:gd name="T15" fmla="*/ 0 w 1140585"/>
              <a:gd name="T16" fmla="*/ 0 h 2303921"/>
              <a:gd name="T17" fmla="*/ 1140585 w 1140585"/>
              <a:gd name="T18" fmla="*/ 2303921 h 2303921"/>
            </a:gdLst>
            <a:ahLst/>
            <a:cxnLst>
              <a:cxn ang="T10">
                <a:pos x="T0" y="T1"/>
              </a:cxn>
              <a:cxn ang="T11">
                <a:pos x="T2" y="T3"/>
              </a:cxn>
              <a:cxn ang="T12">
                <a:pos x="T4" y="T5"/>
              </a:cxn>
              <a:cxn ang="T13">
                <a:pos x="T6" y="T7"/>
              </a:cxn>
              <a:cxn ang="T14">
                <a:pos x="T8" y="T9"/>
              </a:cxn>
            </a:cxnLst>
            <a:rect l="T15" t="T16" r="T17" b="T18"/>
            <a:pathLst>
              <a:path w="1140585" h="2303921">
                <a:moveTo>
                  <a:pt x="0" y="0"/>
                </a:moveTo>
                <a:lnTo>
                  <a:pt x="219766" y="22154"/>
                </a:lnTo>
                <a:cubicBezTo>
                  <a:pt x="745277" y="129689"/>
                  <a:pt x="1140585" y="594660"/>
                  <a:pt x="1140585" y="1151960"/>
                </a:cubicBezTo>
                <a:cubicBezTo>
                  <a:pt x="1140585" y="1709261"/>
                  <a:pt x="745277" y="2174232"/>
                  <a:pt x="219766" y="2281767"/>
                </a:cubicBezTo>
                <a:lnTo>
                  <a:pt x="0" y="2303921"/>
                </a:lnTo>
                <a:lnTo>
                  <a:pt x="0" y="0"/>
                </a:lnTo>
                <a:close/>
              </a:path>
            </a:pathLst>
          </a:custGeom>
          <a:solidFill>
            <a:srgbClr val="3A87C5"/>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pic>
        <p:nvPicPr>
          <p:cNvPr id="35848" name="Picture 2" descr="\\MAGNUM\Projects\Microsoft\Cloud Power FY12\Design\ICONS_PNG\Tower.png"/>
          <p:cNvPicPr>
            <a:picLocks noChangeAspect="1" noChangeArrowheads="1"/>
          </p:cNvPicPr>
          <p:nvPr/>
        </p:nvPicPr>
        <p:blipFill>
          <a:blip r:embed="rId3" cstate="print">
            <a:lum bright="100000" contrast="100000"/>
            <a:extLst>
              <a:ext uri="{28A0092B-C50C-407E-A947-70E740481C1C}">
                <a14:useLocalDpi xmlns:a14="http://schemas.microsoft.com/office/drawing/2010/main" val="0"/>
              </a:ext>
            </a:extLst>
          </a:blip>
          <a:srcRect t="22057" b="22139"/>
          <a:stretch>
            <a:fillRect/>
          </a:stretch>
        </p:blipFill>
        <p:spPr bwMode="auto">
          <a:xfrm>
            <a:off x="4932363" y="2295525"/>
            <a:ext cx="2759075"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Freeform 86"/>
          <p:cNvSpPr>
            <a:spLocks noEditPoints="1" noChangeArrowheads="1"/>
          </p:cNvSpPr>
          <p:nvPr/>
        </p:nvSpPr>
        <p:spPr bwMode="auto">
          <a:xfrm>
            <a:off x="2108200" y="2836863"/>
            <a:ext cx="663575" cy="668337"/>
          </a:xfrm>
          <a:custGeom>
            <a:avLst/>
            <a:gdLst>
              <a:gd name="T0" fmla="*/ 2147483646 w 292"/>
              <a:gd name="T1" fmla="*/ 2147483646 h 294"/>
              <a:gd name="T2" fmla="*/ 2147483646 w 292"/>
              <a:gd name="T3" fmla="*/ 2147483646 h 294"/>
              <a:gd name="T4" fmla="*/ 2147483646 w 292"/>
              <a:gd name="T5" fmla="*/ 2147483646 h 294"/>
              <a:gd name="T6" fmla="*/ 2147483646 w 292"/>
              <a:gd name="T7" fmla="*/ 2147483646 h 294"/>
              <a:gd name="T8" fmla="*/ 2147483646 w 292"/>
              <a:gd name="T9" fmla="*/ 2147483646 h 294"/>
              <a:gd name="T10" fmla="*/ 2147483646 w 292"/>
              <a:gd name="T11" fmla="*/ 2147483646 h 294"/>
              <a:gd name="T12" fmla="*/ 2147483646 w 292"/>
              <a:gd name="T13" fmla="*/ 0 h 294"/>
              <a:gd name="T14" fmla="*/ 2147483646 w 292"/>
              <a:gd name="T15" fmla="*/ 2147483646 h 294"/>
              <a:gd name="T16" fmla="*/ 2147483646 w 292"/>
              <a:gd name="T17" fmla="*/ 2147483646 h 294"/>
              <a:gd name="T18" fmla="*/ 2147483646 w 292"/>
              <a:gd name="T19" fmla="*/ 2147483646 h 294"/>
              <a:gd name="T20" fmla="*/ 2147483646 w 292"/>
              <a:gd name="T21" fmla="*/ 2147483646 h 294"/>
              <a:gd name="T22" fmla="*/ 2147483646 w 292"/>
              <a:gd name="T23" fmla="*/ 2147483646 h 294"/>
              <a:gd name="T24" fmla="*/ 0 w 292"/>
              <a:gd name="T25" fmla="*/ 2147483646 h 294"/>
              <a:gd name="T26" fmla="*/ 2147483646 w 292"/>
              <a:gd name="T27" fmla="*/ 2147483646 h 294"/>
              <a:gd name="T28" fmla="*/ 2147483646 w 292"/>
              <a:gd name="T29" fmla="*/ 2147483646 h 294"/>
              <a:gd name="T30" fmla="*/ 2147483646 w 292"/>
              <a:gd name="T31" fmla="*/ 2147483646 h 294"/>
              <a:gd name="T32" fmla="*/ 2147483646 w 292"/>
              <a:gd name="T33" fmla="*/ 2147483646 h 294"/>
              <a:gd name="T34" fmla="*/ 2147483646 w 292"/>
              <a:gd name="T35" fmla="*/ 2147483646 h 294"/>
              <a:gd name="T36" fmla="*/ 2147483646 w 292"/>
              <a:gd name="T37" fmla="*/ 2147483646 h 294"/>
              <a:gd name="T38" fmla="*/ 2147483646 w 292"/>
              <a:gd name="T39" fmla="*/ 2147483646 h 294"/>
              <a:gd name="T40" fmla="*/ 2147483646 w 292"/>
              <a:gd name="T41" fmla="*/ 2147483646 h 294"/>
              <a:gd name="T42" fmla="*/ 2147483646 w 292"/>
              <a:gd name="T43" fmla="*/ 2147483646 h 294"/>
              <a:gd name="T44" fmla="*/ 2147483646 w 292"/>
              <a:gd name="T45" fmla="*/ 2147483646 h 294"/>
              <a:gd name="T46" fmla="*/ 2147483646 w 292"/>
              <a:gd name="T47" fmla="*/ 2147483646 h 294"/>
              <a:gd name="T48" fmla="*/ 2147483646 w 292"/>
              <a:gd name="T49" fmla="*/ 2147483646 h 294"/>
              <a:gd name="T50" fmla="*/ 2147483646 w 292"/>
              <a:gd name="T51" fmla="*/ 2147483646 h 294"/>
              <a:gd name="T52" fmla="*/ 2147483646 w 292"/>
              <a:gd name="T53" fmla="*/ 2147483646 h 294"/>
              <a:gd name="T54" fmla="*/ 2147483646 w 292"/>
              <a:gd name="T55" fmla="*/ 2147483646 h 294"/>
              <a:gd name="T56" fmla="*/ 2147483646 w 292"/>
              <a:gd name="T57" fmla="*/ 2147483646 h 294"/>
              <a:gd name="T58" fmla="*/ 2147483646 w 292"/>
              <a:gd name="T59" fmla="*/ 2147483646 h 294"/>
              <a:gd name="T60" fmla="*/ 2147483646 w 292"/>
              <a:gd name="T61" fmla="*/ 2147483646 h 294"/>
              <a:gd name="T62" fmla="*/ 2147483646 w 292"/>
              <a:gd name="T63" fmla="*/ 2147483646 h 2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2"/>
              <a:gd name="T97" fmla="*/ 0 h 294"/>
              <a:gd name="T98" fmla="*/ 292 w 292"/>
              <a:gd name="T99" fmla="*/ 294 h 29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5850" name="Freeform 88"/>
          <p:cNvSpPr>
            <a:spLocks noEditPoints="1" noChangeArrowheads="1"/>
          </p:cNvSpPr>
          <p:nvPr/>
        </p:nvSpPr>
        <p:spPr bwMode="auto">
          <a:xfrm>
            <a:off x="2724150" y="2709863"/>
            <a:ext cx="393700" cy="423862"/>
          </a:xfrm>
          <a:custGeom>
            <a:avLst/>
            <a:gdLst>
              <a:gd name="T0" fmla="*/ 2147483646 w 148"/>
              <a:gd name="T1" fmla="*/ 2147483646 h 160"/>
              <a:gd name="T2" fmla="*/ 2147483646 w 148"/>
              <a:gd name="T3" fmla="*/ 2147483646 h 160"/>
              <a:gd name="T4" fmla="*/ 2147483646 w 148"/>
              <a:gd name="T5" fmla="*/ 2147483646 h 160"/>
              <a:gd name="T6" fmla="*/ 2147483646 w 148"/>
              <a:gd name="T7" fmla="*/ 2147483646 h 160"/>
              <a:gd name="T8" fmla="*/ 2147483646 w 148"/>
              <a:gd name="T9" fmla="*/ 2147483646 h 160"/>
              <a:gd name="T10" fmla="*/ 2147483646 w 148"/>
              <a:gd name="T11" fmla="*/ 2147483646 h 160"/>
              <a:gd name="T12" fmla="*/ 2147483646 w 148"/>
              <a:gd name="T13" fmla="*/ 2147483646 h 160"/>
              <a:gd name="T14" fmla="*/ 2147483646 w 148"/>
              <a:gd name="T15" fmla="*/ 2147483646 h 160"/>
              <a:gd name="T16" fmla="*/ 2147483646 w 148"/>
              <a:gd name="T17" fmla="*/ 2147483646 h 160"/>
              <a:gd name="T18" fmla="*/ 2147483646 w 148"/>
              <a:gd name="T19" fmla="*/ 2147483646 h 160"/>
              <a:gd name="T20" fmla="*/ 2147483646 w 148"/>
              <a:gd name="T21" fmla="*/ 2147483646 h 160"/>
              <a:gd name="T22" fmla="*/ 2147483646 w 148"/>
              <a:gd name="T23" fmla="*/ 2147483646 h 160"/>
              <a:gd name="T24" fmla="*/ 2147483646 w 148"/>
              <a:gd name="T25" fmla="*/ 0 h 160"/>
              <a:gd name="T26" fmla="*/ 2147483646 w 148"/>
              <a:gd name="T27" fmla="*/ 0 h 160"/>
              <a:gd name="T28" fmla="*/ 2147483646 w 148"/>
              <a:gd name="T29" fmla="*/ 2147483646 h 160"/>
              <a:gd name="T30" fmla="*/ 2147483646 w 148"/>
              <a:gd name="T31" fmla="*/ 2147483646 h 160"/>
              <a:gd name="T32" fmla="*/ 2147483646 w 148"/>
              <a:gd name="T33" fmla="*/ 2147483646 h 160"/>
              <a:gd name="T34" fmla="*/ 2147483646 w 148"/>
              <a:gd name="T35" fmla="*/ 2147483646 h 160"/>
              <a:gd name="T36" fmla="*/ 2147483646 w 148"/>
              <a:gd name="T37" fmla="*/ 2147483646 h 160"/>
              <a:gd name="T38" fmla="*/ 2147483646 w 148"/>
              <a:gd name="T39" fmla="*/ 2147483646 h 160"/>
              <a:gd name="T40" fmla="*/ 2147483646 w 148"/>
              <a:gd name="T41" fmla="*/ 2147483646 h 160"/>
              <a:gd name="T42" fmla="*/ 0 w 148"/>
              <a:gd name="T43" fmla="*/ 2147483646 h 160"/>
              <a:gd name="T44" fmla="*/ 2147483646 w 148"/>
              <a:gd name="T45" fmla="*/ 2147483646 h 160"/>
              <a:gd name="T46" fmla="*/ 2147483646 w 148"/>
              <a:gd name="T47" fmla="*/ 2147483646 h 160"/>
              <a:gd name="T48" fmla="*/ 2147483646 w 148"/>
              <a:gd name="T49" fmla="*/ 2147483646 h 160"/>
              <a:gd name="T50" fmla="*/ 2147483646 w 148"/>
              <a:gd name="T51" fmla="*/ 2147483646 h 160"/>
              <a:gd name="T52" fmla="*/ 2147483646 w 148"/>
              <a:gd name="T53" fmla="*/ 2147483646 h 160"/>
              <a:gd name="T54" fmla="*/ 0 w 148"/>
              <a:gd name="T55" fmla="*/ 2147483646 h 160"/>
              <a:gd name="T56" fmla="*/ 2147483646 w 148"/>
              <a:gd name="T57" fmla="*/ 2147483646 h 160"/>
              <a:gd name="T58" fmla="*/ 2147483646 w 148"/>
              <a:gd name="T59" fmla="*/ 2147483646 h 160"/>
              <a:gd name="T60" fmla="*/ 2147483646 w 148"/>
              <a:gd name="T61" fmla="*/ 2147483646 h 160"/>
              <a:gd name="T62" fmla="*/ 2147483646 w 148"/>
              <a:gd name="T63" fmla="*/ 2147483646 h 160"/>
              <a:gd name="T64" fmla="*/ 2147483646 w 148"/>
              <a:gd name="T65" fmla="*/ 2147483646 h 160"/>
              <a:gd name="T66" fmla="*/ 2147483646 w 148"/>
              <a:gd name="T67" fmla="*/ 2147483646 h 160"/>
              <a:gd name="T68" fmla="*/ 2147483646 w 148"/>
              <a:gd name="T69" fmla="*/ 2147483646 h 160"/>
              <a:gd name="T70" fmla="*/ 2147483646 w 148"/>
              <a:gd name="T71" fmla="*/ 2147483646 h 160"/>
              <a:gd name="T72" fmla="*/ 2147483646 w 148"/>
              <a:gd name="T73" fmla="*/ 2147483646 h 160"/>
              <a:gd name="T74" fmla="*/ 2147483646 w 148"/>
              <a:gd name="T75" fmla="*/ 2147483646 h 160"/>
              <a:gd name="T76" fmla="*/ 2147483646 w 148"/>
              <a:gd name="T77" fmla="*/ 2147483646 h 160"/>
              <a:gd name="T78" fmla="*/ 2147483646 w 148"/>
              <a:gd name="T79" fmla="*/ 2147483646 h 160"/>
              <a:gd name="T80" fmla="*/ 2147483646 w 148"/>
              <a:gd name="T81" fmla="*/ 2147483646 h 160"/>
              <a:gd name="T82" fmla="*/ 2147483646 w 148"/>
              <a:gd name="T83" fmla="*/ 2147483646 h 160"/>
              <a:gd name="T84" fmla="*/ 2147483646 w 148"/>
              <a:gd name="T85" fmla="*/ 2147483646 h 160"/>
              <a:gd name="T86" fmla="*/ 2147483646 w 148"/>
              <a:gd name="T87" fmla="*/ 2147483646 h 160"/>
              <a:gd name="T88" fmla="*/ 2147483646 w 148"/>
              <a:gd name="T89" fmla="*/ 2147483646 h 160"/>
              <a:gd name="T90" fmla="*/ 2147483646 w 148"/>
              <a:gd name="T91" fmla="*/ 2147483646 h 160"/>
              <a:gd name="T92" fmla="*/ 2147483646 w 148"/>
              <a:gd name="T93" fmla="*/ 2147483646 h 160"/>
              <a:gd name="T94" fmla="*/ 2147483646 w 148"/>
              <a:gd name="T95" fmla="*/ 2147483646 h 160"/>
              <a:gd name="T96" fmla="*/ 2147483646 w 148"/>
              <a:gd name="T97" fmla="*/ 2147483646 h 160"/>
              <a:gd name="T98" fmla="*/ 2147483646 w 148"/>
              <a:gd name="T99" fmla="*/ 2147483646 h 160"/>
              <a:gd name="T100" fmla="*/ 2147483646 w 148"/>
              <a:gd name="T101" fmla="*/ 2147483646 h 160"/>
              <a:gd name="T102" fmla="*/ 2147483646 w 148"/>
              <a:gd name="T103" fmla="*/ 2147483646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8"/>
              <a:gd name="T157" fmla="*/ 0 h 160"/>
              <a:gd name="T158" fmla="*/ 148 w 148"/>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pic>
        <p:nvPicPr>
          <p:cNvPr id="35851"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9900" y="2590800"/>
            <a:ext cx="11398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2" name="圆角矩形 29"/>
          <p:cNvSpPr>
            <a:spLocks noChangeArrowheads="1"/>
          </p:cNvSpPr>
          <p:nvPr/>
        </p:nvSpPr>
        <p:spPr bwMode="auto">
          <a:xfrm>
            <a:off x="1446213" y="5057775"/>
            <a:ext cx="2293937" cy="430213"/>
          </a:xfrm>
          <a:prstGeom prst="roundRect">
            <a:avLst>
              <a:gd name="adj" fmla="val 16667"/>
            </a:avLst>
          </a:prstGeom>
          <a:solidFill>
            <a:srgbClr val="529DD7"/>
          </a:solidFill>
          <a:ln w="12700">
            <a:solidFill>
              <a:srgbClr val="3B87C5"/>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写下标题</a:t>
            </a:r>
          </a:p>
        </p:txBody>
      </p:sp>
      <p:sp>
        <p:nvSpPr>
          <p:cNvPr id="35853" name="圆角矩形 30"/>
          <p:cNvSpPr>
            <a:spLocks noChangeArrowheads="1"/>
          </p:cNvSpPr>
          <p:nvPr/>
        </p:nvSpPr>
        <p:spPr bwMode="auto">
          <a:xfrm>
            <a:off x="5165725" y="5057775"/>
            <a:ext cx="2292350" cy="430213"/>
          </a:xfrm>
          <a:prstGeom prst="roundRect">
            <a:avLst>
              <a:gd name="adj" fmla="val 16667"/>
            </a:avLst>
          </a:prstGeom>
          <a:solidFill>
            <a:srgbClr val="E9C38B"/>
          </a:solidFill>
          <a:ln w="19050">
            <a:solidFill>
              <a:srgbClr val="E9C38B"/>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写下标题</a:t>
            </a:r>
          </a:p>
        </p:txBody>
      </p:sp>
      <p:sp>
        <p:nvSpPr>
          <p:cNvPr id="35854" name="圆角矩形 31"/>
          <p:cNvSpPr>
            <a:spLocks noChangeArrowheads="1"/>
          </p:cNvSpPr>
          <p:nvPr/>
        </p:nvSpPr>
        <p:spPr bwMode="auto">
          <a:xfrm>
            <a:off x="8883650" y="5057775"/>
            <a:ext cx="2293938" cy="430213"/>
          </a:xfrm>
          <a:prstGeom prst="roundRect">
            <a:avLst>
              <a:gd name="adj" fmla="val 16667"/>
            </a:avLst>
          </a:prstGeom>
          <a:solidFill>
            <a:srgbClr val="529DD7"/>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写下标题</a:t>
            </a:r>
          </a:p>
        </p:txBody>
      </p:sp>
      <p:sp>
        <p:nvSpPr>
          <p:cNvPr id="35855" name="文本框 32"/>
          <p:cNvSpPr>
            <a:spLocks noChangeArrowheads="1"/>
          </p:cNvSpPr>
          <p:nvPr/>
        </p:nvSpPr>
        <p:spPr bwMode="auto">
          <a:xfrm>
            <a:off x="992188" y="5692775"/>
            <a:ext cx="32019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办公资源办公资源办公资源办公资源办公资源办公资源</a:t>
            </a:r>
          </a:p>
        </p:txBody>
      </p:sp>
      <p:sp>
        <p:nvSpPr>
          <p:cNvPr id="35856" name="文本框 33"/>
          <p:cNvSpPr>
            <a:spLocks noChangeArrowheads="1"/>
          </p:cNvSpPr>
          <p:nvPr/>
        </p:nvSpPr>
        <p:spPr bwMode="auto">
          <a:xfrm>
            <a:off x="4670425" y="5692775"/>
            <a:ext cx="3200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办公资源办公资源办公资源办公资源办公资源办公资源</a:t>
            </a:r>
          </a:p>
        </p:txBody>
      </p:sp>
      <p:sp>
        <p:nvSpPr>
          <p:cNvPr id="35857" name="文本框 34"/>
          <p:cNvSpPr>
            <a:spLocks noChangeArrowheads="1"/>
          </p:cNvSpPr>
          <p:nvPr/>
        </p:nvSpPr>
        <p:spPr bwMode="auto">
          <a:xfrm>
            <a:off x="8347075" y="5692775"/>
            <a:ext cx="3200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办公资源办公资源办公资源办公资源办公资源办公资源</a:t>
            </a:r>
          </a:p>
        </p:txBody>
      </p:sp>
      <p:sp>
        <p:nvSpPr>
          <p:cNvPr id="35858" name="文本框 20"/>
          <p:cNvSpPr>
            <a:spLocks noChangeArrowheads="1"/>
          </p:cNvSpPr>
          <p:nvPr/>
        </p:nvSpPr>
        <p:spPr bwMode="auto">
          <a:xfrm>
            <a:off x="482600" y="376238"/>
            <a:ext cx="2913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dist" eaLnBrk="1" hangingPunct="1">
              <a:lnSpc>
                <a:spcPct val="100000"/>
              </a:lnSpc>
              <a:spcBef>
                <a:spcPct val="0"/>
              </a:spcBef>
              <a:buFont typeface="Arial" panose="020B0604020202020204" pitchFamily="34" charset="0"/>
              <a:buNone/>
            </a:pPr>
            <a:r>
              <a:rPr lang="zh-CN" altLang="en-US" sz="3600" b="1">
                <a:solidFill>
                  <a:srgbClr val="519CD6"/>
                </a:solidFill>
                <a:latin typeface="微软雅黑" panose="020B0503020204020204" pitchFamily="34" charset="-122"/>
                <a:ea typeface="微软雅黑" panose="020B0503020204020204" pitchFamily="34" charset="-122"/>
                <a:sym typeface="微软雅黑" panose="020B0503020204020204" pitchFamily="34" charset="-122"/>
              </a:rPr>
              <a:t>写下大标题</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椭圆 1"/>
          <p:cNvSpPr>
            <a:spLocks noChangeArrowheads="1"/>
          </p:cNvSpPr>
          <p:nvPr/>
        </p:nvSpPr>
        <p:spPr bwMode="auto">
          <a:xfrm>
            <a:off x="3959225" y="1622425"/>
            <a:ext cx="3979863" cy="3981450"/>
          </a:xfrm>
          <a:prstGeom prst="ellipse">
            <a:avLst/>
          </a:prstGeom>
          <a:solidFill>
            <a:srgbClr val="519CD6"/>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7891" name="任意多边形 2"/>
          <p:cNvSpPr>
            <a:spLocks noChangeArrowheads="1"/>
          </p:cNvSpPr>
          <p:nvPr/>
        </p:nvSpPr>
        <p:spPr bwMode="auto">
          <a:xfrm flipH="1">
            <a:off x="3959225" y="1622425"/>
            <a:ext cx="1989138" cy="3981450"/>
          </a:xfrm>
          <a:custGeom>
            <a:avLst/>
            <a:gdLst>
              <a:gd name="T0" fmla="*/ 0 w 1629911"/>
              <a:gd name="T1" fmla="*/ 0 h 3259822"/>
              <a:gd name="T2" fmla="*/ 2962558 w 1629911"/>
              <a:gd name="T3" fmla="*/ 2969656 h 3259822"/>
              <a:gd name="T4" fmla="*/ 0 w 1629911"/>
              <a:gd name="T5" fmla="*/ 5939310 h 3259822"/>
              <a:gd name="T6" fmla="*/ 0 60000 65536"/>
              <a:gd name="T7" fmla="*/ 0 60000 65536"/>
              <a:gd name="T8" fmla="*/ 0 60000 65536"/>
              <a:gd name="T9" fmla="*/ 0 w 1629911"/>
              <a:gd name="T10" fmla="*/ 0 h 3259822"/>
              <a:gd name="T11" fmla="*/ 1629911 w 1629911"/>
              <a:gd name="T12" fmla="*/ 3259822 h 3259822"/>
            </a:gdLst>
            <a:ahLst/>
            <a:cxnLst>
              <a:cxn ang="T6">
                <a:pos x="T0" y="T1"/>
              </a:cxn>
              <a:cxn ang="T7">
                <a:pos x="T2" y="T3"/>
              </a:cxn>
              <a:cxn ang="T8">
                <a:pos x="T4" y="T5"/>
              </a:cxn>
            </a:cxnLst>
            <a:rect l="T9" t="T10" r="T11" b="T12"/>
            <a:pathLst>
              <a:path w="1629911" h="3259822">
                <a:moveTo>
                  <a:pt x="0" y="0"/>
                </a:moveTo>
                <a:cubicBezTo>
                  <a:pt x="900175" y="0"/>
                  <a:pt x="1629911" y="729736"/>
                  <a:pt x="1629911" y="1629911"/>
                </a:cubicBezTo>
                <a:cubicBezTo>
                  <a:pt x="1629911" y="2530086"/>
                  <a:pt x="900175" y="3259822"/>
                  <a:pt x="0" y="3259822"/>
                </a:cubicBezTo>
                <a:lnTo>
                  <a:pt x="0" y="0"/>
                </a:lnTo>
                <a:close/>
              </a:path>
            </a:pathLst>
          </a:custGeom>
          <a:solidFill>
            <a:srgbClr val="3A87C5"/>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sp>
        <p:nvSpPr>
          <p:cNvPr id="37892" name="椭圆 3"/>
          <p:cNvSpPr>
            <a:spLocks noChangeArrowheads="1"/>
          </p:cNvSpPr>
          <p:nvPr/>
        </p:nvSpPr>
        <p:spPr bwMode="auto">
          <a:xfrm>
            <a:off x="2393950" y="1973263"/>
            <a:ext cx="1042988" cy="1042987"/>
          </a:xfrm>
          <a:prstGeom prst="ellipse">
            <a:avLst/>
          </a:prstGeom>
          <a:solidFill>
            <a:srgbClr val="519CD6"/>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5EC2A6"/>
              </a:solidFill>
              <a:latin typeface="宋体" panose="02010600030101010101" pitchFamily="2" charset="-122"/>
              <a:sym typeface="宋体" panose="02010600030101010101" pitchFamily="2" charset="-122"/>
            </a:endParaRPr>
          </a:p>
        </p:txBody>
      </p:sp>
      <p:sp>
        <p:nvSpPr>
          <p:cNvPr id="37893" name="椭圆 4"/>
          <p:cNvSpPr>
            <a:spLocks noChangeArrowheads="1"/>
          </p:cNvSpPr>
          <p:nvPr/>
        </p:nvSpPr>
        <p:spPr bwMode="auto">
          <a:xfrm>
            <a:off x="2149475" y="4314825"/>
            <a:ext cx="1287463" cy="1289050"/>
          </a:xfrm>
          <a:prstGeom prst="ellipse">
            <a:avLst/>
          </a:prstGeom>
          <a:solidFill>
            <a:srgbClr val="E8B161"/>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7894" name="椭圆 8"/>
          <p:cNvSpPr>
            <a:spLocks noChangeArrowheads="1"/>
          </p:cNvSpPr>
          <p:nvPr/>
        </p:nvSpPr>
        <p:spPr bwMode="auto">
          <a:xfrm>
            <a:off x="7915275" y="1444625"/>
            <a:ext cx="674688" cy="676275"/>
          </a:xfrm>
          <a:prstGeom prst="ellipse">
            <a:avLst/>
          </a:prstGeom>
          <a:solidFill>
            <a:srgbClr val="519CD6"/>
          </a:solidFill>
          <a:ln w="12700">
            <a:solidFill>
              <a:srgbClr val="519CD6"/>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7895" name="直接连接符 13"/>
          <p:cNvSpPr>
            <a:spLocks noChangeShapeType="1"/>
          </p:cNvSpPr>
          <p:nvPr/>
        </p:nvSpPr>
        <p:spPr bwMode="auto">
          <a:xfrm>
            <a:off x="514350" y="2501900"/>
            <a:ext cx="1879600" cy="1588"/>
          </a:xfrm>
          <a:prstGeom prst="line">
            <a:avLst/>
          </a:prstGeom>
          <a:noFill/>
          <a:ln w="6350">
            <a:solidFill>
              <a:srgbClr val="519CD6"/>
            </a:solidFill>
            <a:bevel/>
          </a:ln>
          <a:extLst>
            <a:ext uri="{909E8E84-426E-40DD-AFC4-6F175D3DCCD1}">
              <a14:hiddenFill xmlns:a14="http://schemas.microsoft.com/office/drawing/2010/main">
                <a:noFill/>
              </a14:hiddenFill>
            </a:ext>
          </a:extLst>
        </p:spPr>
        <p:txBody>
          <a:bodyPr/>
          <a:lstStyle/>
          <a:p>
            <a:endParaRPr lang="zh-CN" altLang="en-US"/>
          </a:p>
        </p:txBody>
      </p:sp>
      <p:sp>
        <p:nvSpPr>
          <p:cNvPr id="37896" name="直接连接符 15"/>
          <p:cNvSpPr>
            <a:spLocks noChangeShapeType="1"/>
          </p:cNvSpPr>
          <p:nvPr/>
        </p:nvSpPr>
        <p:spPr bwMode="auto">
          <a:xfrm>
            <a:off x="269875" y="4943475"/>
            <a:ext cx="1879600" cy="0"/>
          </a:xfrm>
          <a:prstGeom prst="line">
            <a:avLst/>
          </a:prstGeom>
          <a:noFill/>
          <a:ln w="6350">
            <a:solidFill>
              <a:srgbClr val="E8B161"/>
            </a:solidFill>
            <a:bevel/>
          </a:ln>
          <a:extLst>
            <a:ext uri="{909E8E84-426E-40DD-AFC4-6F175D3DCCD1}">
              <a14:hiddenFill xmlns:a14="http://schemas.microsoft.com/office/drawing/2010/main">
                <a:noFill/>
              </a14:hiddenFill>
            </a:ext>
          </a:extLst>
        </p:spPr>
        <p:txBody>
          <a:bodyPr/>
          <a:lstStyle/>
          <a:p>
            <a:endParaRPr lang="zh-CN" altLang="en-US"/>
          </a:p>
        </p:txBody>
      </p:sp>
      <p:sp>
        <p:nvSpPr>
          <p:cNvPr id="37897" name="直接连接符 16"/>
          <p:cNvSpPr>
            <a:spLocks noChangeShapeType="1"/>
          </p:cNvSpPr>
          <p:nvPr/>
        </p:nvSpPr>
        <p:spPr bwMode="auto">
          <a:xfrm>
            <a:off x="8589963" y="1782763"/>
            <a:ext cx="1879600" cy="1587"/>
          </a:xfrm>
          <a:prstGeom prst="line">
            <a:avLst/>
          </a:prstGeom>
          <a:noFill/>
          <a:ln w="6350">
            <a:solidFill>
              <a:srgbClr val="519CD6"/>
            </a:solidFill>
            <a:bevel/>
          </a:ln>
          <a:extLst>
            <a:ext uri="{909E8E84-426E-40DD-AFC4-6F175D3DCCD1}">
              <a14:hiddenFill xmlns:a14="http://schemas.microsoft.com/office/drawing/2010/main">
                <a:noFill/>
              </a14:hiddenFill>
            </a:ext>
          </a:extLst>
        </p:spPr>
        <p:txBody>
          <a:bodyPr/>
          <a:lstStyle/>
          <a:p>
            <a:endParaRPr lang="zh-CN" altLang="en-US"/>
          </a:p>
        </p:txBody>
      </p:sp>
      <p:sp>
        <p:nvSpPr>
          <p:cNvPr id="37898" name="直接连接符 17"/>
          <p:cNvSpPr>
            <a:spLocks noChangeShapeType="1"/>
          </p:cNvSpPr>
          <p:nvPr/>
        </p:nvSpPr>
        <p:spPr bwMode="auto">
          <a:xfrm>
            <a:off x="9618663" y="3527425"/>
            <a:ext cx="1879600" cy="0"/>
          </a:xfrm>
          <a:prstGeom prst="line">
            <a:avLst/>
          </a:prstGeom>
          <a:noFill/>
          <a:ln w="6350">
            <a:solidFill>
              <a:srgbClr val="E8B161"/>
            </a:solidFill>
            <a:bevel/>
          </a:ln>
          <a:extLst>
            <a:ext uri="{909E8E84-426E-40DD-AFC4-6F175D3DCCD1}">
              <a14:hiddenFill xmlns:a14="http://schemas.microsoft.com/office/drawing/2010/main">
                <a:noFill/>
              </a14:hiddenFill>
            </a:ext>
          </a:extLst>
        </p:spPr>
        <p:txBody>
          <a:bodyPr/>
          <a:lstStyle/>
          <a:p>
            <a:endParaRPr lang="zh-CN" altLang="en-US"/>
          </a:p>
        </p:txBody>
      </p:sp>
      <p:sp>
        <p:nvSpPr>
          <p:cNvPr id="37899" name="直接连接符 18"/>
          <p:cNvSpPr>
            <a:spLocks noChangeShapeType="1"/>
          </p:cNvSpPr>
          <p:nvPr/>
        </p:nvSpPr>
        <p:spPr bwMode="auto">
          <a:xfrm>
            <a:off x="8966200" y="5408613"/>
            <a:ext cx="1879600" cy="1587"/>
          </a:xfrm>
          <a:prstGeom prst="line">
            <a:avLst/>
          </a:prstGeom>
          <a:noFill/>
          <a:ln w="6350">
            <a:solidFill>
              <a:srgbClr val="519CD6"/>
            </a:solidFill>
            <a:bevel/>
          </a:ln>
          <a:extLst>
            <a:ext uri="{909E8E84-426E-40DD-AFC4-6F175D3DCCD1}">
              <a14:hiddenFill xmlns:a14="http://schemas.microsoft.com/office/drawing/2010/main">
                <a:noFill/>
              </a14:hiddenFill>
            </a:ext>
          </a:extLst>
        </p:spPr>
        <p:txBody>
          <a:bodyPr/>
          <a:lstStyle/>
          <a:p>
            <a:endParaRPr lang="zh-CN" altLang="en-US"/>
          </a:p>
        </p:txBody>
      </p:sp>
      <p:sp>
        <p:nvSpPr>
          <p:cNvPr id="37900" name="文本框 19"/>
          <p:cNvSpPr>
            <a:spLocks noChangeArrowheads="1"/>
          </p:cNvSpPr>
          <p:nvPr/>
        </p:nvSpPr>
        <p:spPr bwMode="auto">
          <a:xfrm>
            <a:off x="9698038" y="1235075"/>
            <a:ext cx="12684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200">
                <a:solidFill>
                  <a:srgbClr val="519CD6"/>
                </a:solidFill>
                <a:latin typeface="方正姚体" panose="02010601030101010101" pitchFamily="2" charset="-122"/>
                <a:ea typeface="方正姚体" panose="02010601030101010101" pitchFamily="2" charset="-122"/>
                <a:sym typeface="方正姚体" panose="02010601030101010101" pitchFamily="2" charset="-122"/>
              </a:rPr>
              <a:t>12%</a:t>
            </a:r>
            <a:endParaRPr lang="zh-CN" altLang="en-US" sz="3200">
              <a:solidFill>
                <a:srgbClr val="519CD6"/>
              </a:solidFill>
              <a:latin typeface="方正姚体" panose="02010601030101010101" pitchFamily="2" charset="-122"/>
              <a:ea typeface="方正姚体" panose="02010601030101010101" pitchFamily="2" charset="-122"/>
              <a:sym typeface="方正姚体" panose="02010601030101010101" pitchFamily="2" charset="-122"/>
            </a:endParaRPr>
          </a:p>
        </p:txBody>
      </p:sp>
      <p:sp>
        <p:nvSpPr>
          <p:cNvPr id="37901" name="文本框 29"/>
          <p:cNvSpPr>
            <a:spLocks noChangeArrowheads="1"/>
          </p:cNvSpPr>
          <p:nvPr/>
        </p:nvSpPr>
        <p:spPr bwMode="auto">
          <a:xfrm>
            <a:off x="10536238" y="2773363"/>
            <a:ext cx="15414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400">
                <a:solidFill>
                  <a:srgbClr val="E8B161"/>
                </a:solidFill>
                <a:latin typeface="方正姚体" panose="02010601030101010101" pitchFamily="2" charset="-122"/>
                <a:ea typeface="方正姚体" panose="02010601030101010101" pitchFamily="2" charset="-122"/>
                <a:sym typeface="方正姚体" panose="02010601030101010101" pitchFamily="2" charset="-122"/>
              </a:rPr>
              <a:t>23%</a:t>
            </a:r>
            <a:endParaRPr lang="zh-CN" altLang="en-US" sz="4400">
              <a:solidFill>
                <a:srgbClr val="E8B161"/>
              </a:solidFill>
              <a:latin typeface="方正姚体" panose="02010601030101010101" pitchFamily="2" charset="-122"/>
              <a:ea typeface="方正姚体" panose="02010601030101010101" pitchFamily="2" charset="-122"/>
              <a:sym typeface="方正姚体" panose="02010601030101010101" pitchFamily="2" charset="-122"/>
            </a:endParaRPr>
          </a:p>
        </p:txBody>
      </p:sp>
      <p:sp>
        <p:nvSpPr>
          <p:cNvPr id="37902" name="文本框 30"/>
          <p:cNvSpPr>
            <a:spLocks noChangeArrowheads="1"/>
          </p:cNvSpPr>
          <p:nvPr/>
        </p:nvSpPr>
        <p:spPr bwMode="auto">
          <a:xfrm>
            <a:off x="209550" y="4222750"/>
            <a:ext cx="15589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800">
                <a:solidFill>
                  <a:srgbClr val="E8B161"/>
                </a:solidFill>
                <a:latin typeface="方正姚体" panose="02010601030101010101" pitchFamily="2" charset="-122"/>
                <a:ea typeface="方正姚体" panose="02010601030101010101" pitchFamily="2" charset="-122"/>
                <a:sym typeface="方正姚体" panose="02010601030101010101" pitchFamily="2" charset="-122"/>
              </a:rPr>
              <a:t>28%</a:t>
            </a:r>
            <a:endParaRPr lang="zh-CN" altLang="en-US" sz="4800">
              <a:solidFill>
                <a:srgbClr val="E8B161"/>
              </a:solidFill>
              <a:latin typeface="方正姚体" panose="02010601030101010101" pitchFamily="2" charset="-122"/>
              <a:ea typeface="方正姚体" panose="02010601030101010101" pitchFamily="2" charset="-122"/>
              <a:sym typeface="方正姚体" panose="02010601030101010101" pitchFamily="2" charset="-122"/>
            </a:endParaRPr>
          </a:p>
        </p:txBody>
      </p:sp>
      <p:sp>
        <p:nvSpPr>
          <p:cNvPr id="37903" name="文本框 31"/>
          <p:cNvSpPr>
            <a:spLocks noChangeArrowheads="1"/>
          </p:cNvSpPr>
          <p:nvPr/>
        </p:nvSpPr>
        <p:spPr bwMode="auto">
          <a:xfrm>
            <a:off x="420688" y="1866900"/>
            <a:ext cx="13382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000">
                <a:solidFill>
                  <a:srgbClr val="519CD6"/>
                </a:solidFill>
                <a:latin typeface="方正姚体" panose="02010601030101010101" pitchFamily="2" charset="-122"/>
                <a:ea typeface="方正姚体" panose="02010601030101010101" pitchFamily="2" charset="-122"/>
                <a:sym typeface="方正姚体" panose="02010601030101010101" pitchFamily="2" charset="-122"/>
              </a:rPr>
              <a:t>21%</a:t>
            </a:r>
            <a:endParaRPr lang="zh-CN" altLang="en-US" sz="4000">
              <a:solidFill>
                <a:srgbClr val="519CD6"/>
              </a:solidFill>
              <a:latin typeface="方正姚体" panose="02010601030101010101" pitchFamily="2" charset="-122"/>
              <a:ea typeface="方正姚体" panose="02010601030101010101" pitchFamily="2" charset="-122"/>
              <a:sym typeface="方正姚体" panose="02010601030101010101" pitchFamily="2" charset="-122"/>
            </a:endParaRPr>
          </a:p>
        </p:txBody>
      </p:sp>
      <p:sp>
        <p:nvSpPr>
          <p:cNvPr id="37904" name="文本框 32"/>
          <p:cNvSpPr>
            <a:spLocks noChangeArrowheads="1"/>
          </p:cNvSpPr>
          <p:nvPr/>
        </p:nvSpPr>
        <p:spPr bwMode="auto">
          <a:xfrm>
            <a:off x="10023475" y="4746625"/>
            <a:ext cx="13382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600">
                <a:solidFill>
                  <a:srgbClr val="519CD6"/>
                </a:solidFill>
                <a:latin typeface="方正姚体" panose="02010601030101010101" pitchFamily="2" charset="-122"/>
                <a:ea typeface="方正姚体" panose="02010601030101010101" pitchFamily="2" charset="-122"/>
                <a:sym typeface="方正姚体" panose="02010601030101010101" pitchFamily="2" charset="-122"/>
              </a:rPr>
              <a:t>16%</a:t>
            </a:r>
            <a:endParaRPr lang="zh-CN" altLang="en-US" sz="3600">
              <a:solidFill>
                <a:srgbClr val="519CD6"/>
              </a:solidFill>
              <a:latin typeface="方正姚体" panose="02010601030101010101" pitchFamily="2" charset="-122"/>
              <a:ea typeface="方正姚体" panose="02010601030101010101" pitchFamily="2" charset="-122"/>
              <a:sym typeface="方正姚体" panose="02010601030101010101" pitchFamily="2" charset="-122"/>
            </a:endParaRPr>
          </a:p>
        </p:txBody>
      </p:sp>
      <p:sp>
        <p:nvSpPr>
          <p:cNvPr id="37905" name="右箭头 33"/>
          <p:cNvSpPr>
            <a:spLocks noChangeArrowheads="1"/>
          </p:cNvSpPr>
          <p:nvPr/>
        </p:nvSpPr>
        <p:spPr bwMode="auto">
          <a:xfrm rot="-2368037">
            <a:off x="7559675" y="1927225"/>
            <a:ext cx="365125" cy="388938"/>
          </a:xfrm>
          <a:prstGeom prst="rightArrow">
            <a:avLst>
              <a:gd name="adj1" fmla="val 50000"/>
              <a:gd name="adj2" fmla="val 50000"/>
            </a:avLst>
          </a:prstGeom>
          <a:solidFill>
            <a:srgbClr val="91827C"/>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7906" name="右箭头 34"/>
          <p:cNvSpPr>
            <a:spLocks noChangeArrowheads="1"/>
          </p:cNvSpPr>
          <p:nvPr/>
        </p:nvSpPr>
        <p:spPr bwMode="auto">
          <a:xfrm>
            <a:off x="8074025" y="3346450"/>
            <a:ext cx="365125" cy="390525"/>
          </a:xfrm>
          <a:prstGeom prst="rightArrow">
            <a:avLst>
              <a:gd name="adj1" fmla="val 50000"/>
              <a:gd name="adj2" fmla="val 50000"/>
            </a:avLst>
          </a:prstGeom>
          <a:solidFill>
            <a:srgbClr val="91827C"/>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7907" name="右箭头 35"/>
          <p:cNvSpPr>
            <a:spLocks noChangeArrowheads="1"/>
          </p:cNvSpPr>
          <p:nvPr/>
        </p:nvSpPr>
        <p:spPr bwMode="auto">
          <a:xfrm rot="2368497">
            <a:off x="7664450" y="4857750"/>
            <a:ext cx="365125" cy="390525"/>
          </a:xfrm>
          <a:prstGeom prst="rightArrow">
            <a:avLst>
              <a:gd name="adj1" fmla="val 50000"/>
              <a:gd name="adj2" fmla="val 50000"/>
            </a:avLst>
          </a:prstGeom>
          <a:solidFill>
            <a:srgbClr val="91827C"/>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7908" name="椭圆 6"/>
          <p:cNvSpPr>
            <a:spLocks noChangeArrowheads="1"/>
          </p:cNvSpPr>
          <p:nvPr/>
        </p:nvSpPr>
        <p:spPr bwMode="auto">
          <a:xfrm>
            <a:off x="8640763" y="2955925"/>
            <a:ext cx="1150937" cy="1149350"/>
          </a:xfrm>
          <a:prstGeom prst="ellipse">
            <a:avLst/>
          </a:prstGeom>
          <a:solidFill>
            <a:srgbClr val="DDA44F"/>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7909" name="椭圆 7"/>
          <p:cNvSpPr>
            <a:spLocks noChangeArrowheads="1"/>
          </p:cNvSpPr>
          <p:nvPr/>
        </p:nvSpPr>
        <p:spPr bwMode="auto">
          <a:xfrm>
            <a:off x="8074025" y="4959350"/>
            <a:ext cx="892175" cy="892175"/>
          </a:xfrm>
          <a:prstGeom prst="ellipse">
            <a:avLst/>
          </a:prstGeom>
          <a:solidFill>
            <a:srgbClr val="519CD6"/>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7910" name="右箭头 36"/>
          <p:cNvSpPr>
            <a:spLocks noChangeArrowheads="1"/>
          </p:cNvSpPr>
          <p:nvPr/>
        </p:nvSpPr>
        <p:spPr bwMode="auto">
          <a:xfrm rot="-9667531">
            <a:off x="3579813" y="2606675"/>
            <a:ext cx="366712" cy="388938"/>
          </a:xfrm>
          <a:prstGeom prst="rightArrow">
            <a:avLst>
              <a:gd name="adj1" fmla="val 50000"/>
              <a:gd name="adj2" fmla="val 50000"/>
            </a:avLst>
          </a:prstGeom>
          <a:solidFill>
            <a:srgbClr val="91827C"/>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7911" name="右箭头 37"/>
          <p:cNvSpPr>
            <a:spLocks noChangeArrowheads="1"/>
          </p:cNvSpPr>
          <p:nvPr/>
        </p:nvSpPr>
        <p:spPr bwMode="auto">
          <a:xfrm rot="9061604">
            <a:off x="3635375" y="4443413"/>
            <a:ext cx="366713" cy="388937"/>
          </a:xfrm>
          <a:prstGeom prst="rightArrow">
            <a:avLst>
              <a:gd name="adj1" fmla="val 50000"/>
              <a:gd name="adj2" fmla="val 50000"/>
            </a:avLst>
          </a:prstGeom>
          <a:solidFill>
            <a:srgbClr val="91827C"/>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37912" name="Picture 2" descr="\\MAGNUM\Projects\Microsoft\Cloud Power FY12\Design\ICONS_PNG\Tower.png"/>
          <p:cNvPicPr>
            <a:picLocks noChangeAspect="1" noChangeArrowheads="1"/>
          </p:cNvPicPr>
          <p:nvPr/>
        </p:nvPicPr>
        <p:blipFill>
          <a:blip r:embed="rId3" cstate="print">
            <a:lum bright="100000" contrast="100000"/>
            <a:extLst>
              <a:ext uri="{28A0092B-C50C-407E-A947-70E740481C1C}">
                <a14:useLocalDpi xmlns:a14="http://schemas.microsoft.com/office/drawing/2010/main" val="0"/>
              </a:ext>
            </a:extLst>
          </a:blip>
          <a:srcRect t="22057" b="22139"/>
          <a:stretch>
            <a:fillRect/>
          </a:stretch>
        </p:blipFill>
        <p:spPr bwMode="auto">
          <a:xfrm>
            <a:off x="4462463" y="2738438"/>
            <a:ext cx="3040062"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3" name="Picture 4" descr="C:\Users\Jonahs\Dropbox\Projects SCOTT\MEET Windows Azure\source\Background\tile-icon-cach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4450" y="2174875"/>
            <a:ext cx="6381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4838" y="5126038"/>
            <a:ext cx="588962"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5" name="Freeform 18"/>
          <p:cNvSpPr>
            <a:spLocks noEditPoints="1" noChangeArrowheads="1"/>
          </p:cNvSpPr>
          <p:nvPr/>
        </p:nvSpPr>
        <p:spPr bwMode="auto">
          <a:xfrm>
            <a:off x="8956675" y="3171825"/>
            <a:ext cx="574675" cy="700088"/>
          </a:xfrm>
          <a:custGeom>
            <a:avLst/>
            <a:gdLst>
              <a:gd name="T0" fmla="*/ 2147483646 w 246"/>
              <a:gd name="T1" fmla="*/ 2147483646 h 300"/>
              <a:gd name="T2" fmla="*/ 2147483646 w 246"/>
              <a:gd name="T3" fmla="*/ 2147483646 h 300"/>
              <a:gd name="T4" fmla="*/ 2147483646 w 246"/>
              <a:gd name="T5" fmla="*/ 2147483646 h 300"/>
              <a:gd name="T6" fmla="*/ 2147483646 w 246"/>
              <a:gd name="T7" fmla="*/ 2147483646 h 300"/>
              <a:gd name="T8" fmla="*/ 2147483646 w 246"/>
              <a:gd name="T9" fmla="*/ 2147483646 h 300"/>
              <a:gd name="T10" fmla="*/ 2147483646 w 246"/>
              <a:gd name="T11" fmla="*/ 2147483646 h 300"/>
              <a:gd name="T12" fmla="*/ 2147483646 w 246"/>
              <a:gd name="T13" fmla="*/ 2147483646 h 300"/>
              <a:gd name="T14" fmla="*/ 2147483646 w 246"/>
              <a:gd name="T15" fmla="*/ 2147483646 h 300"/>
              <a:gd name="T16" fmla="*/ 2147483646 w 246"/>
              <a:gd name="T17" fmla="*/ 2147483646 h 300"/>
              <a:gd name="T18" fmla="*/ 2147483646 w 246"/>
              <a:gd name="T19" fmla="*/ 2147483646 h 300"/>
              <a:gd name="T20" fmla="*/ 2147483646 w 246"/>
              <a:gd name="T21" fmla="*/ 2147483646 h 300"/>
              <a:gd name="T22" fmla="*/ 2147483646 w 246"/>
              <a:gd name="T23" fmla="*/ 2147483646 h 300"/>
              <a:gd name="T24" fmla="*/ 2147483646 w 246"/>
              <a:gd name="T25" fmla="*/ 2147483646 h 300"/>
              <a:gd name="T26" fmla="*/ 2147483646 w 246"/>
              <a:gd name="T27" fmla="*/ 2147483646 h 300"/>
              <a:gd name="T28" fmla="*/ 2147483646 w 246"/>
              <a:gd name="T29" fmla="*/ 2147483646 h 300"/>
              <a:gd name="T30" fmla="*/ 0 w 246"/>
              <a:gd name="T31" fmla="*/ 2147483646 h 300"/>
              <a:gd name="T32" fmla="*/ 2147483646 w 246"/>
              <a:gd name="T33" fmla="*/ 2147483646 h 300"/>
              <a:gd name="T34" fmla="*/ 2147483646 w 246"/>
              <a:gd name="T35" fmla="*/ 2147483646 h 300"/>
              <a:gd name="T36" fmla="*/ 2147483646 w 246"/>
              <a:gd name="T37" fmla="*/ 2147483646 h 300"/>
              <a:gd name="T38" fmla="*/ 2147483646 w 246"/>
              <a:gd name="T39" fmla="*/ 2147483646 h 300"/>
              <a:gd name="T40" fmla="*/ 2147483646 w 246"/>
              <a:gd name="T41" fmla="*/ 2147483646 h 300"/>
              <a:gd name="T42" fmla="*/ 2147483646 w 246"/>
              <a:gd name="T43" fmla="*/ 2147483646 h 300"/>
              <a:gd name="T44" fmla="*/ 2147483646 w 246"/>
              <a:gd name="T45" fmla="*/ 2147483646 h 300"/>
              <a:gd name="T46" fmla="*/ 2147483646 w 246"/>
              <a:gd name="T47" fmla="*/ 0 h 300"/>
              <a:gd name="T48" fmla="*/ 2147483646 w 246"/>
              <a:gd name="T49" fmla="*/ 2147483646 h 300"/>
              <a:gd name="T50" fmla="*/ 2147483646 w 246"/>
              <a:gd name="T51" fmla="*/ 2147483646 h 300"/>
              <a:gd name="T52" fmla="*/ 2147483646 w 246"/>
              <a:gd name="T53" fmla="*/ 2147483646 h 300"/>
              <a:gd name="T54" fmla="*/ 2147483646 w 246"/>
              <a:gd name="T55" fmla="*/ 2147483646 h 300"/>
              <a:gd name="T56" fmla="*/ 2147483646 w 246"/>
              <a:gd name="T57" fmla="*/ 2147483646 h 300"/>
              <a:gd name="T58" fmla="*/ 2147483646 w 246"/>
              <a:gd name="T59" fmla="*/ 2147483646 h 300"/>
              <a:gd name="T60" fmla="*/ 2147483646 w 246"/>
              <a:gd name="T61" fmla="*/ 2147483646 h 300"/>
              <a:gd name="T62" fmla="*/ 2147483646 w 246"/>
              <a:gd name="T63" fmla="*/ 2147483646 h 300"/>
              <a:gd name="T64" fmla="*/ 2147483646 w 246"/>
              <a:gd name="T65" fmla="*/ 2147483646 h 300"/>
              <a:gd name="T66" fmla="*/ 2147483646 w 246"/>
              <a:gd name="T67" fmla="*/ 2147483646 h 300"/>
              <a:gd name="T68" fmla="*/ 2147483646 w 246"/>
              <a:gd name="T69" fmla="*/ 2147483646 h 300"/>
              <a:gd name="T70" fmla="*/ 2147483646 w 246"/>
              <a:gd name="T71" fmla="*/ 2147483646 h 300"/>
              <a:gd name="T72" fmla="*/ 2147483646 w 246"/>
              <a:gd name="T73" fmla="*/ 2147483646 h 300"/>
              <a:gd name="T74" fmla="*/ 2147483646 w 246"/>
              <a:gd name="T75" fmla="*/ 2147483646 h 300"/>
              <a:gd name="T76" fmla="*/ 2147483646 w 246"/>
              <a:gd name="T77" fmla="*/ 2147483646 h 300"/>
              <a:gd name="T78" fmla="*/ 2147483646 w 246"/>
              <a:gd name="T79" fmla="*/ 2147483646 h 300"/>
              <a:gd name="T80" fmla="*/ 2147483646 w 246"/>
              <a:gd name="T81" fmla="*/ 2147483646 h 300"/>
              <a:gd name="T82" fmla="*/ 2147483646 w 246"/>
              <a:gd name="T83" fmla="*/ 2147483646 h 300"/>
              <a:gd name="T84" fmla="*/ 2147483646 w 246"/>
              <a:gd name="T85" fmla="*/ 2147483646 h 300"/>
              <a:gd name="T86" fmla="*/ 2147483646 w 246"/>
              <a:gd name="T87" fmla="*/ 2147483646 h 300"/>
              <a:gd name="T88" fmla="*/ 2147483646 w 246"/>
              <a:gd name="T89" fmla="*/ 2147483646 h 300"/>
              <a:gd name="T90" fmla="*/ 2147483646 w 246"/>
              <a:gd name="T91" fmla="*/ 2147483646 h 300"/>
              <a:gd name="T92" fmla="*/ 2147483646 w 246"/>
              <a:gd name="T93" fmla="*/ 2147483646 h 300"/>
              <a:gd name="T94" fmla="*/ 2147483646 w 246"/>
              <a:gd name="T95" fmla="*/ 2147483646 h 300"/>
              <a:gd name="T96" fmla="*/ 2147483646 w 246"/>
              <a:gd name="T97" fmla="*/ 2147483646 h 300"/>
              <a:gd name="T98" fmla="*/ 2147483646 w 246"/>
              <a:gd name="T99" fmla="*/ 2147483646 h 300"/>
              <a:gd name="T100" fmla="*/ 2147483646 w 246"/>
              <a:gd name="T101" fmla="*/ 2147483646 h 3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6"/>
              <a:gd name="T154" fmla="*/ 0 h 300"/>
              <a:gd name="T155" fmla="*/ 246 w 246"/>
              <a:gd name="T156" fmla="*/ 300 h 3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lIns="82305" tIns="41153" rIns="82305" bIns="41153"/>
          <a:lstStyle/>
          <a:p>
            <a:endParaRPr lang="zh-CN" altLang="en-US"/>
          </a:p>
        </p:txBody>
      </p:sp>
      <p:grpSp>
        <p:nvGrpSpPr>
          <p:cNvPr id="37916" name="Group 1"/>
          <p:cNvGrpSpPr/>
          <p:nvPr/>
        </p:nvGrpSpPr>
        <p:grpSpPr bwMode="auto">
          <a:xfrm>
            <a:off x="2327275" y="4589463"/>
            <a:ext cx="930275" cy="677862"/>
            <a:chOff x="0" y="0"/>
            <a:chExt cx="914400" cy="666650"/>
          </a:xfrm>
        </p:grpSpPr>
        <p:sp>
          <p:nvSpPr>
            <p:cNvPr id="37919" name="Freeform 79"/>
            <p:cNvSpPr>
              <a:spLocks noChangeArrowheads="1"/>
            </p:cNvSpPr>
            <p:nvPr/>
          </p:nvSpPr>
          <p:spPr bwMode="auto">
            <a:xfrm>
              <a:off x="0" y="345254"/>
              <a:ext cx="914400" cy="321396"/>
            </a:xfrm>
            <a:custGeom>
              <a:avLst/>
              <a:gdLst>
                <a:gd name="T0" fmla="*/ 2147483646 w 260"/>
                <a:gd name="T1" fmla="*/ 2147483646 h 97"/>
                <a:gd name="T2" fmla="*/ 2147483646 w 260"/>
                <a:gd name="T3" fmla="*/ 2147483646 h 97"/>
                <a:gd name="T4" fmla="*/ 2147483646 w 260"/>
                <a:gd name="T5" fmla="*/ 2147483646 h 97"/>
                <a:gd name="T6" fmla="*/ 2147483646 w 260"/>
                <a:gd name="T7" fmla="*/ 2147483646 h 97"/>
                <a:gd name="T8" fmla="*/ 2147483646 w 260"/>
                <a:gd name="T9" fmla="*/ 0 h 97"/>
                <a:gd name="T10" fmla="*/ 0 w 260"/>
                <a:gd name="T11" fmla="*/ 0 h 97"/>
                <a:gd name="T12" fmla="*/ 0 w 260"/>
                <a:gd name="T13" fmla="*/ 2147483646 h 97"/>
                <a:gd name="T14" fmla="*/ 2147483646 w 260"/>
                <a:gd name="T15" fmla="*/ 2147483646 h 97"/>
                <a:gd name="T16" fmla="*/ 2147483646 w 260"/>
                <a:gd name="T17" fmla="*/ 2147483646 h 97"/>
                <a:gd name="T18" fmla="*/ 2147483646 w 260"/>
                <a:gd name="T19" fmla="*/ 2147483646 h 97"/>
                <a:gd name="T20" fmla="*/ 2147483646 w 260"/>
                <a:gd name="T21" fmla="*/ 0 h 97"/>
                <a:gd name="T22" fmla="*/ 2147483646 w 260"/>
                <a:gd name="T23" fmla="*/ 0 h 97"/>
                <a:gd name="T24" fmla="*/ 2147483646 w 260"/>
                <a:gd name="T25" fmla="*/ 2147483646 h 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0"/>
                <a:gd name="T40" fmla="*/ 0 h 97"/>
                <a:gd name="T41" fmla="*/ 260 w 260"/>
                <a:gd name="T42" fmla="*/ 97 h 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0" h="97">
                  <a:moveTo>
                    <a:pt x="159" y="7"/>
                  </a:moveTo>
                  <a:cubicBezTo>
                    <a:pt x="159" y="16"/>
                    <a:pt x="152" y="23"/>
                    <a:pt x="143" y="23"/>
                  </a:cubicBezTo>
                  <a:cubicBezTo>
                    <a:pt x="121" y="23"/>
                    <a:pt x="121" y="23"/>
                    <a:pt x="121" y="23"/>
                  </a:cubicBezTo>
                  <a:cubicBezTo>
                    <a:pt x="112" y="23"/>
                    <a:pt x="105" y="16"/>
                    <a:pt x="105" y="7"/>
                  </a:cubicBezTo>
                  <a:cubicBezTo>
                    <a:pt x="105" y="0"/>
                    <a:pt x="105" y="0"/>
                    <a:pt x="105" y="0"/>
                  </a:cubicBezTo>
                  <a:cubicBezTo>
                    <a:pt x="0" y="0"/>
                    <a:pt x="0" y="0"/>
                    <a:pt x="0" y="0"/>
                  </a:cubicBezTo>
                  <a:cubicBezTo>
                    <a:pt x="0" y="81"/>
                    <a:pt x="0" y="81"/>
                    <a:pt x="0" y="81"/>
                  </a:cubicBezTo>
                  <a:cubicBezTo>
                    <a:pt x="0" y="90"/>
                    <a:pt x="8" y="97"/>
                    <a:pt x="16" y="97"/>
                  </a:cubicBezTo>
                  <a:cubicBezTo>
                    <a:pt x="244" y="97"/>
                    <a:pt x="244" y="97"/>
                    <a:pt x="244" y="97"/>
                  </a:cubicBezTo>
                  <a:cubicBezTo>
                    <a:pt x="253" y="97"/>
                    <a:pt x="260" y="90"/>
                    <a:pt x="260" y="81"/>
                  </a:cubicBezTo>
                  <a:cubicBezTo>
                    <a:pt x="260" y="0"/>
                    <a:pt x="260" y="0"/>
                    <a:pt x="260" y="0"/>
                  </a:cubicBezTo>
                  <a:cubicBezTo>
                    <a:pt x="159" y="0"/>
                    <a:pt x="159" y="0"/>
                    <a:pt x="159" y="0"/>
                  </a:cubicBezTo>
                  <a:lnTo>
                    <a:pt x="159" y="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920" name="Freeform 80"/>
            <p:cNvSpPr>
              <a:spLocks noEditPoints="1" noChangeArrowheads="1"/>
            </p:cNvSpPr>
            <p:nvPr/>
          </p:nvSpPr>
          <p:spPr bwMode="auto">
            <a:xfrm>
              <a:off x="0" y="0"/>
              <a:ext cx="914400" cy="318589"/>
            </a:xfrm>
            <a:custGeom>
              <a:avLst/>
              <a:gdLst>
                <a:gd name="T0" fmla="*/ 2147483646 w 260"/>
                <a:gd name="T1" fmla="*/ 2147483646 h 96"/>
                <a:gd name="T2" fmla="*/ 2147483646 w 260"/>
                <a:gd name="T3" fmla="*/ 2147483646 h 96"/>
                <a:gd name="T4" fmla="*/ 2147483646 w 260"/>
                <a:gd name="T5" fmla="*/ 2147483646 h 96"/>
                <a:gd name="T6" fmla="*/ 2147483646 w 260"/>
                <a:gd name="T7" fmla="*/ 0 h 96"/>
                <a:gd name="T8" fmla="*/ 2147483646 w 260"/>
                <a:gd name="T9" fmla="*/ 0 h 96"/>
                <a:gd name="T10" fmla="*/ 2147483646 w 260"/>
                <a:gd name="T11" fmla="*/ 2147483646 h 96"/>
                <a:gd name="T12" fmla="*/ 2147483646 w 260"/>
                <a:gd name="T13" fmla="*/ 2147483646 h 96"/>
                <a:gd name="T14" fmla="*/ 2147483646 w 260"/>
                <a:gd name="T15" fmla="*/ 2147483646 h 96"/>
                <a:gd name="T16" fmla="*/ 0 w 260"/>
                <a:gd name="T17" fmla="*/ 2147483646 h 96"/>
                <a:gd name="T18" fmla="*/ 0 w 260"/>
                <a:gd name="T19" fmla="*/ 2147483646 h 96"/>
                <a:gd name="T20" fmla="*/ 2147483646 w 260"/>
                <a:gd name="T21" fmla="*/ 2147483646 h 96"/>
                <a:gd name="T22" fmla="*/ 2147483646 w 260"/>
                <a:gd name="T23" fmla="*/ 2147483646 h 96"/>
                <a:gd name="T24" fmla="*/ 2147483646 w 260"/>
                <a:gd name="T25" fmla="*/ 2147483646 h 96"/>
                <a:gd name="T26" fmla="*/ 2147483646 w 260"/>
                <a:gd name="T27" fmla="*/ 2147483646 h 96"/>
                <a:gd name="T28" fmla="*/ 2147483646 w 260"/>
                <a:gd name="T29" fmla="*/ 2147483646 h 96"/>
                <a:gd name="T30" fmla="*/ 2147483646 w 260"/>
                <a:gd name="T31" fmla="*/ 2147483646 h 96"/>
                <a:gd name="T32" fmla="*/ 2147483646 w 260"/>
                <a:gd name="T33" fmla="*/ 2147483646 h 96"/>
                <a:gd name="T34" fmla="*/ 2147483646 w 260"/>
                <a:gd name="T35" fmla="*/ 2147483646 h 96"/>
                <a:gd name="T36" fmla="*/ 2147483646 w 260"/>
                <a:gd name="T37" fmla="*/ 2147483646 h 96"/>
                <a:gd name="T38" fmla="*/ 2147483646 w 260"/>
                <a:gd name="T39" fmla="*/ 2147483646 h 96"/>
                <a:gd name="T40" fmla="*/ 2147483646 w 260"/>
                <a:gd name="T41" fmla="*/ 2147483646 h 96"/>
                <a:gd name="T42" fmla="*/ 2147483646 w 260"/>
                <a:gd name="T43" fmla="*/ 2147483646 h 96"/>
                <a:gd name="T44" fmla="*/ 2147483646 w 260"/>
                <a:gd name="T45" fmla="*/ 2147483646 h 96"/>
                <a:gd name="T46" fmla="*/ 2147483646 w 260"/>
                <a:gd name="T47" fmla="*/ 2147483646 h 96"/>
                <a:gd name="T48" fmla="*/ 2147483646 w 260"/>
                <a:gd name="T49" fmla="*/ 2147483646 h 96"/>
                <a:gd name="T50" fmla="*/ 2147483646 w 260"/>
                <a:gd name="T51" fmla="*/ 2147483646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0"/>
                <a:gd name="T79" fmla="*/ 0 h 96"/>
                <a:gd name="T80" fmla="*/ 260 w 260"/>
                <a:gd name="T81" fmla="*/ 96 h 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0" h="96">
                  <a:moveTo>
                    <a:pt x="244" y="39"/>
                  </a:moveTo>
                  <a:cubicBezTo>
                    <a:pt x="212" y="39"/>
                    <a:pt x="212" y="39"/>
                    <a:pt x="212" y="39"/>
                  </a:cubicBezTo>
                  <a:cubicBezTo>
                    <a:pt x="212" y="19"/>
                    <a:pt x="212" y="19"/>
                    <a:pt x="212" y="19"/>
                  </a:cubicBezTo>
                  <a:cubicBezTo>
                    <a:pt x="212" y="8"/>
                    <a:pt x="202" y="0"/>
                    <a:pt x="189" y="0"/>
                  </a:cubicBezTo>
                  <a:cubicBezTo>
                    <a:pt x="70" y="0"/>
                    <a:pt x="70" y="0"/>
                    <a:pt x="70" y="0"/>
                  </a:cubicBezTo>
                  <a:cubicBezTo>
                    <a:pt x="57" y="0"/>
                    <a:pt x="47" y="8"/>
                    <a:pt x="47" y="19"/>
                  </a:cubicBezTo>
                  <a:cubicBezTo>
                    <a:pt x="47" y="39"/>
                    <a:pt x="47" y="39"/>
                    <a:pt x="47" y="39"/>
                  </a:cubicBezTo>
                  <a:cubicBezTo>
                    <a:pt x="16" y="39"/>
                    <a:pt x="16" y="39"/>
                    <a:pt x="16" y="39"/>
                  </a:cubicBezTo>
                  <a:cubicBezTo>
                    <a:pt x="8" y="39"/>
                    <a:pt x="0" y="46"/>
                    <a:pt x="0" y="54"/>
                  </a:cubicBezTo>
                  <a:cubicBezTo>
                    <a:pt x="0" y="96"/>
                    <a:pt x="0" y="96"/>
                    <a:pt x="0" y="96"/>
                  </a:cubicBezTo>
                  <a:cubicBezTo>
                    <a:pt x="105" y="96"/>
                    <a:pt x="105" y="96"/>
                    <a:pt x="105" y="96"/>
                  </a:cubicBezTo>
                  <a:cubicBezTo>
                    <a:pt x="105" y="89"/>
                    <a:pt x="105" y="89"/>
                    <a:pt x="105" y="89"/>
                  </a:cubicBezTo>
                  <a:cubicBezTo>
                    <a:pt x="105" y="81"/>
                    <a:pt x="112" y="74"/>
                    <a:pt x="121" y="74"/>
                  </a:cubicBezTo>
                  <a:cubicBezTo>
                    <a:pt x="143" y="74"/>
                    <a:pt x="143" y="74"/>
                    <a:pt x="143" y="74"/>
                  </a:cubicBezTo>
                  <a:cubicBezTo>
                    <a:pt x="152" y="74"/>
                    <a:pt x="159" y="81"/>
                    <a:pt x="159" y="89"/>
                  </a:cubicBezTo>
                  <a:cubicBezTo>
                    <a:pt x="159" y="96"/>
                    <a:pt x="159" y="96"/>
                    <a:pt x="159" y="96"/>
                  </a:cubicBezTo>
                  <a:cubicBezTo>
                    <a:pt x="260" y="96"/>
                    <a:pt x="260" y="96"/>
                    <a:pt x="260" y="96"/>
                  </a:cubicBezTo>
                  <a:cubicBezTo>
                    <a:pt x="260" y="54"/>
                    <a:pt x="260" y="54"/>
                    <a:pt x="260" y="54"/>
                  </a:cubicBezTo>
                  <a:cubicBezTo>
                    <a:pt x="260" y="46"/>
                    <a:pt x="253" y="39"/>
                    <a:pt x="244" y="39"/>
                  </a:cubicBezTo>
                  <a:close/>
                  <a:moveTo>
                    <a:pt x="197" y="39"/>
                  </a:moveTo>
                  <a:cubicBezTo>
                    <a:pt x="61" y="39"/>
                    <a:pt x="61" y="39"/>
                    <a:pt x="61" y="39"/>
                  </a:cubicBezTo>
                  <a:cubicBezTo>
                    <a:pt x="61" y="19"/>
                    <a:pt x="61" y="19"/>
                    <a:pt x="61" y="19"/>
                  </a:cubicBezTo>
                  <a:cubicBezTo>
                    <a:pt x="61" y="17"/>
                    <a:pt x="64" y="14"/>
                    <a:pt x="70" y="14"/>
                  </a:cubicBezTo>
                  <a:cubicBezTo>
                    <a:pt x="189" y="14"/>
                    <a:pt x="189" y="14"/>
                    <a:pt x="189" y="14"/>
                  </a:cubicBezTo>
                  <a:cubicBezTo>
                    <a:pt x="194" y="14"/>
                    <a:pt x="197" y="17"/>
                    <a:pt x="197" y="19"/>
                  </a:cubicBezTo>
                  <a:lnTo>
                    <a:pt x="197" y="39"/>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pic>
        <p:nvPicPr>
          <p:cNvPr id="37917" name="Picture 9" descr="\\MAGNUM\Projects\Microsoft\Cloud Power FY12\Design\Icons\PNGs\Optimized.png"/>
          <p:cNvPicPr>
            <a:picLocks noChangeAspect="1" noChangeArrowheads="1"/>
          </p:cNvPicPr>
          <p:nvPr/>
        </p:nvPicPr>
        <p:blipFill>
          <a:blip r:embed="rId6">
            <a:biLevel thresh="50000"/>
            <a:grayscl/>
            <a:extLst>
              <a:ext uri="{28A0092B-C50C-407E-A947-70E740481C1C}">
                <a14:useLocalDpi xmlns:a14="http://schemas.microsoft.com/office/drawing/2010/main" val="0"/>
              </a:ext>
            </a:extLst>
          </a:blip>
          <a:srcRect/>
          <a:stretch>
            <a:fillRect/>
          </a:stretch>
        </p:blipFill>
        <p:spPr bwMode="auto">
          <a:xfrm>
            <a:off x="7974013" y="1498600"/>
            <a:ext cx="574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8" name="文本框 38"/>
          <p:cNvSpPr>
            <a:spLocks noChangeArrowheads="1"/>
          </p:cNvSpPr>
          <p:nvPr/>
        </p:nvSpPr>
        <p:spPr bwMode="auto">
          <a:xfrm>
            <a:off x="482600" y="376238"/>
            <a:ext cx="2913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dist" eaLnBrk="1" hangingPunct="1">
              <a:lnSpc>
                <a:spcPct val="100000"/>
              </a:lnSpc>
              <a:spcBef>
                <a:spcPct val="0"/>
              </a:spcBef>
              <a:buFont typeface="Arial" panose="020B0604020202020204" pitchFamily="34" charset="0"/>
              <a:buNone/>
            </a:pPr>
            <a:r>
              <a:rPr lang="zh-CN" altLang="en-US" sz="3600" b="1">
                <a:solidFill>
                  <a:srgbClr val="519CD6"/>
                </a:solidFill>
                <a:latin typeface="微软雅黑" panose="020B0503020204020204" pitchFamily="34" charset="-122"/>
                <a:ea typeface="微软雅黑" panose="020B0503020204020204" pitchFamily="34" charset="-122"/>
                <a:sym typeface="微软雅黑" panose="020B0503020204020204" pitchFamily="34" charset="-122"/>
              </a:rPr>
              <a:t>写下大标题</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文本框 13"/>
          <p:cNvSpPr>
            <a:spLocks noChangeArrowheads="1"/>
          </p:cNvSpPr>
          <p:nvPr/>
        </p:nvSpPr>
        <p:spPr bwMode="auto">
          <a:xfrm>
            <a:off x="5937250" y="1611313"/>
            <a:ext cx="140811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3800">
                <a:solidFill>
                  <a:srgbClr val="DDA44F"/>
                </a:solidFill>
                <a:latin typeface="方正大黑简体" pitchFamily="1" charset="-122"/>
                <a:ea typeface="方正大黑简体" pitchFamily="1" charset="-122"/>
                <a:sym typeface="方正大黑简体" pitchFamily="1" charset="-122"/>
              </a:rPr>
              <a:t>P</a:t>
            </a:r>
            <a:endParaRPr lang="zh-CN" altLang="en-US" sz="13800">
              <a:solidFill>
                <a:srgbClr val="DDA44F"/>
              </a:solidFill>
              <a:latin typeface="方正大黑简体" pitchFamily="1" charset="-122"/>
              <a:ea typeface="方正大黑简体" pitchFamily="1" charset="-122"/>
              <a:sym typeface="方正大黑简体" pitchFamily="1" charset="-122"/>
            </a:endParaRPr>
          </a:p>
        </p:txBody>
      </p:sp>
      <p:sp>
        <p:nvSpPr>
          <p:cNvPr id="39939" name="文本框 14"/>
          <p:cNvSpPr>
            <a:spLocks noChangeArrowheads="1"/>
          </p:cNvSpPr>
          <p:nvPr/>
        </p:nvSpPr>
        <p:spPr bwMode="auto">
          <a:xfrm>
            <a:off x="6794500" y="2486025"/>
            <a:ext cx="14128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6000">
                <a:solidFill>
                  <a:srgbClr val="DDA44F"/>
                </a:solidFill>
                <a:latin typeface="方正大黑简体" pitchFamily="1" charset="-122"/>
                <a:ea typeface="方正大黑简体" pitchFamily="1" charset="-122"/>
              </a:rPr>
              <a:t>art</a:t>
            </a:r>
            <a:endParaRPr lang="zh-CN" altLang="en-US" sz="6000">
              <a:solidFill>
                <a:srgbClr val="DDA44F"/>
              </a:solidFill>
              <a:latin typeface="方正大黑简体" pitchFamily="1" charset="-122"/>
              <a:ea typeface="方正大黑简体" pitchFamily="1" charset="-122"/>
            </a:endParaRPr>
          </a:p>
        </p:txBody>
      </p:sp>
      <p:sp>
        <p:nvSpPr>
          <p:cNvPr id="39940" name="文本框 15"/>
          <p:cNvSpPr>
            <a:spLocks noChangeArrowheads="1"/>
          </p:cNvSpPr>
          <p:nvPr/>
        </p:nvSpPr>
        <p:spPr bwMode="auto">
          <a:xfrm>
            <a:off x="7934325" y="1787525"/>
            <a:ext cx="403225"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1500" b="1">
                <a:solidFill>
                  <a:srgbClr val="519CD6"/>
                </a:solidFill>
                <a:latin typeface="Helvetica LT Std" pitchFamily="2" charset="0"/>
                <a:ea typeface="Hiragino Sans GB W3" pitchFamily="2" charset="-122"/>
                <a:sym typeface="Helvetica LT Std" pitchFamily="2" charset="0"/>
              </a:rPr>
              <a:t>2</a:t>
            </a:r>
            <a:endParaRPr lang="zh-CN" altLang="en-US" sz="11500" b="1">
              <a:solidFill>
                <a:srgbClr val="519CD6"/>
              </a:solidFill>
              <a:latin typeface="Helvetica LT Std" pitchFamily="2" charset="0"/>
              <a:ea typeface="Hiragino Sans GB W3" pitchFamily="2" charset="-122"/>
              <a:sym typeface="Helvetica LT Std" pitchFamily="2" charset="0"/>
            </a:endParaRPr>
          </a:p>
        </p:txBody>
      </p:sp>
      <p:sp>
        <p:nvSpPr>
          <p:cNvPr id="39941" name="文本框 16"/>
          <p:cNvSpPr>
            <a:spLocks noChangeArrowheads="1"/>
          </p:cNvSpPr>
          <p:nvPr/>
        </p:nvSpPr>
        <p:spPr bwMode="auto">
          <a:xfrm>
            <a:off x="5969000" y="3606800"/>
            <a:ext cx="2913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dist" eaLnBrk="1" hangingPunct="1">
              <a:lnSpc>
                <a:spcPct val="100000"/>
              </a:lnSpc>
              <a:spcBef>
                <a:spcPct val="0"/>
              </a:spcBef>
              <a:buFont typeface="Arial" panose="020B0604020202020204" pitchFamily="34" charset="0"/>
              <a:buNone/>
            </a:pPr>
            <a:r>
              <a:rPr lang="zh-CN" altLang="en-US" sz="3600" b="1">
                <a:solidFill>
                  <a:srgbClr val="519CD6"/>
                </a:solidFill>
                <a:latin typeface="微软雅黑" panose="020B0503020204020204" pitchFamily="34" charset="-122"/>
                <a:ea typeface="微软雅黑" panose="020B0503020204020204" pitchFamily="34" charset="-122"/>
                <a:sym typeface="微软雅黑" panose="020B0503020204020204" pitchFamily="34" charset="-122"/>
              </a:rPr>
              <a:t>写下大标题</a:t>
            </a:r>
          </a:p>
        </p:txBody>
      </p:sp>
      <p:sp>
        <p:nvSpPr>
          <p:cNvPr id="39942" name="直接连接符 18"/>
          <p:cNvSpPr>
            <a:spLocks noChangeShapeType="1"/>
          </p:cNvSpPr>
          <p:nvPr/>
        </p:nvSpPr>
        <p:spPr bwMode="auto">
          <a:xfrm>
            <a:off x="5945188" y="3508375"/>
            <a:ext cx="2979737" cy="0"/>
          </a:xfrm>
          <a:prstGeom prst="line">
            <a:avLst/>
          </a:prstGeom>
          <a:noFill/>
          <a:ln w="6350">
            <a:solidFill>
              <a:srgbClr val="7F7F7F"/>
            </a:solidFill>
            <a:bevel/>
          </a:ln>
          <a:extLst>
            <a:ext uri="{909E8E84-426E-40DD-AFC4-6F175D3DCCD1}">
              <a14:hiddenFill xmlns:a14="http://schemas.microsoft.com/office/drawing/2010/main">
                <a:noFill/>
              </a14:hiddenFill>
            </a:ext>
          </a:extLst>
        </p:spPr>
        <p:txBody>
          <a:bodyPr/>
          <a:lstStyle/>
          <a:p>
            <a:endParaRPr lang="zh-CN" altLang="en-US"/>
          </a:p>
        </p:txBody>
      </p:sp>
      <p:sp>
        <p:nvSpPr>
          <p:cNvPr id="39943" name="直接连接符 19"/>
          <p:cNvSpPr>
            <a:spLocks noChangeShapeType="1"/>
          </p:cNvSpPr>
          <p:nvPr/>
        </p:nvSpPr>
        <p:spPr bwMode="auto">
          <a:xfrm>
            <a:off x="5945188" y="4302125"/>
            <a:ext cx="2979737" cy="1588"/>
          </a:xfrm>
          <a:prstGeom prst="line">
            <a:avLst/>
          </a:prstGeom>
          <a:noFill/>
          <a:ln w="6350">
            <a:solidFill>
              <a:srgbClr val="7F7F7F"/>
            </a:solidFill>
            <a:bevel/>
          </a:ln>
          <a:extLst>
            <a:ext uri="{909E8E84-426E-40DD-AFC4-6F175D3DCCD1}">
              <a14:hiddenFill xmlns:a14="http://schemas.microsoft.com/office/drawing/2010/main">
                <a:noFill/>
              </a14:hiddenFill>
            </a:ext>
          </a:extLst>
        </p:spPr>
        <p:txBody>
          <a:bodyPr/>
          <a:lstStyle/>
          <a:p>
            <a:endParaRPr lang="zh-CN" altLang="en-US"/>
          </a:p>
        </p:txBody>
      </p:sp>
      <p:grpSp>
        <p:nvGrpSpPr>
          <p:cNvPr id="39944" name="组合 31"/>
          <p:cNvGrpSpPr/>
          <p:nvPr/>
        </p:nvGrpSpPr>
        <p:grpSpPr bwMode="auto">
          <a:xfrm>
            <a:off x="2724150" y="1897063"/>
            <a:ext cx="2543175" cy="2543175"/>
            <a:chOff x="0" y="0"/>
            <a:chExt cx="2542903" cy="2542903"/>
          </a:xfrm>
        </p:grpSpPr>
        <p:sp>
          <p:nvSpPr>
            <p:cNvPr id="39945" name="圆角矩形 21"/>
            <p:cNvSpPr>
              <a:spLocks noChangeArrowheads="1"/>
            </p:cNvSpPr>
            <p:nvPr/>
          </p:nvSpPr>
          <p:spPr bwMode="auto">
            <a:xfrm>
              <a:off x="0" y="0"/>
              <a:ext cx="2542903" cy="2542903"/>
            </a:xfrm>
            <a:prstGeom prst="roundRect">
              <a:avLst>
                <a:gd name="adj" fmla="val 7759"/>
              </a:avLst>
            </a:prstGeom>
            <a:solidFill>
              <a:srgbClr val="519CD6"/>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9946" name="任意多边形 30"/>
            <p:cNvSpPr>
              <a:spLocks noChangeArrowheads="1"/>
            </p:cNvSpPr>
            <p:nvPr/>
          </p:nvSpPr>
          <p:spPr bwMode="auto">
            <a:xfrm>
              <a:off x="371589" y="637588"/>
              <a:ext cx="2171314" cy="1905315"/>
            </a:xfrm>
            <a:custGeom>
              <a:avLst/>
              <a:gdLst>
                <a:gd name="T0" fmla="*/ 1791020 w 2171314"/>
                <a:gd name="T1" fmla="*/ 0 h 1905315"/>
                <a:gd name="T2" fmla="*/ 2171314 w 2171314"/>
                <a:gd name="T3" fmla="*/ 658689 h 1905315"/>
                <a:gd name="T4" fmla="*/ 2171314 w 2171314"/>
                <a:gd name="T5" fmla="*/ 1707909 h 1905315"/>
                <a:gd name="T6" fmla="*/ 1973908 w 2171314"/>
                <a:gd name="T7" fmla="*/ 1905315 h 1905315"/>
                <a:gd name="T8" fmla="*/ 562678 w 2171314"/>
                <a:gd name="T9" fmla="*/ 1905315 h 1905315"/>
                <a:gd name="T10" fmla="*/ 0 w 2171314"/>
                <a:gd name="T11" fmla="*/ 930728 h 1905315"/>
                <a:gd name="T12" fmla="*/ 0 w 2171314"/>
                <a:gd name="T13" fmla="*/ 512341 h 1905315"/>
                <a:gd name="T14" fmla="*/ 0 60000 65536"/>
                <a:gd name="T15" fmla="*/ 0 60000 65536"/>
                <a:gd name="T16" fmla="*/ 0 60000 65536"/>
                <a:gd name="T17" fmla="*/ 0 60000 65536"/>
                <a:gd name="T18" fmla="*/ 0 60000 65536"/>
                <a:gd name="T19" fmla="*/ 0 60000 65536"/>
                <a:gd name="T20" fmla="*/ 0 60000 65536"/>
                <a:gd name="T21" fmla="*/ 0 w 2171314"/>
                <a:gd name="T22" fmla="*/ 0 h 1905315"/>
                <a:gd name="T23" fmla="*/ 2171314 w 2171314"/>
                <a:gd name="T24" fmla="*/ 1905315 h 1905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1314" h="1905315">
                  <a:moveTo>
                    <a:pt x="1791020" y="0"/>
                  </a:moveTo>
                  <a:lnTo>
                    <a:pt x="2171314" y="658689"/>
                  </a:lnTo>
                  <a:lnTo>
                    <a:pt x="2171314" y="1707909"/>
                  </a:lnTo>
                  <a:cubicBezTo>
                    <a:pt x="2171314" y="1816933"/>
                    <a:pt x="2082932" y="1905315"/>
                    <a:pt x="1973908" y="1905315"/>
                  </a:cubicBezTo>
                  <a:lnTo>
                    <a:pt x="562678" y="1905315"/>
                  </a:lnTo>
                  <a:lnTo>
                    <a:pt x="0" y="930728"/>
                  </a:lnTo>
                  <a:lnTo>
                    <a:pt x="0" y="512341"/>
                  </a:lnTo>
                  <a:lnTo>
                    <a:pt x="1791020" y="0"/>
                  </a:lnTo>
                  <a:close/>
                </a:path>
              </a:pathLst>
            </a:custGeom>
            <a:solidFill>
              <a:srgbClr val="3B87C5"/>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grpSp>
          <p:nvGrpSpPr>
            <p:cNvPr id="39947" name="组合 5"/>
            <p:cNvGrpSpPr/>
            <p:nvPr/>
          </p:nvGrpSpPr>
          <p:grpSpPr bwMode="auto">
            <a:xfrm>
              <a:off x="381114" y="483825"/>
              <a:ext cx="1780673" cy="1662167"/>
              <a:chOff x="0" y="0"/>
              <a:chExt cx="1780673" cy="1662167"/>
            </a:xfrm>
          </p:grpSpPr>
          <p:sp>
            <p:nvSpPr>
              <p:cNvPr id="39948" name="圆角矩形 1"/>
              <p:cNvSpPr>
                <a:spLocks noChangeArrowheads="1"/>
              </p:cNvSpPr>
              <p:nvPr/>
            </p:nvSpPr>
            <p:spPr bwMode="auto">
              <a:xfrm>
                <a:off x="0" y="0"/>
                <a:ext cx="1780673" cy="1340542"/>
              </a:xfrm>
              <a:prstGeom prst="roundRect">
                <a:avLst>
                  <a:gd name="adj" fmla="val 9426"/>
                </a:avLst>
              </a:prstGeom>
              <a:solidFill>
                <a:srgbClr val="FFFECE"/>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9949" name="直角三角形 4"/>
              <p:cNvSpPr>
                <a:spLocks noChangeArrowheads="1"/>
              </p:cNvSpPr>
              <p:nvPr/>
            </p:nvSpPr>
            <p:spPr bwMode="auto">
              <a:xfrm flipV="1">
                <a:off x="443805" y="1226341"/>
                <a:ext cx="324853" cy="435826"/>
              </a:xfrm>
              <a:prstGeom prst="rtTriangle">
                <a:avLst/>
              </a:prstGeom>
              <a:solidFill>
                <a:srgbClr val="FFFECE"/>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组合 7"/>
          <p:cNvGrpSpPr/>
          <p:nvPr/>
        </p:nvGrpSpPr>
        <p:grpSpPr bwMode="auto">
          <a:xfrm>
            <a:off x="4975225" y="2495550"/>
            <a:ext cx="2306638" cy="2306638"/>
            <a:chOff x="0" y="0"/>
            <a:chExt cx="2306471" cy="2306471"/>
          </a:xfrm>
        </p:grpSpPr>
        <p:sp>
          <p:nvSpPr>
            <p:cNvPr id="41996" name="椭圆 12"/>
            <p:cNvSpPr>
              <a:spLocks noChangeArrowheads="1"/>
            </p:cNvSpPr>
            <p:nvPr/>
          </p:nvSpPr>
          <p:spPr bwMode="auto">
            <a:xfrm>
              <a:off x="0" y="0"/>
              <a:ext cx="2306471" cy="2306471"/>
            </a:xfrm>
            <a:prstGeom prst="ellipse">
              <a:avLst/>
            </a:prstGeom>
            <a:solidFill>
              <a:srgbClr val="519CD6"/>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1997" name="任意多边形 13"/>
            <p:cNvSpPr>
              <a:spLocks noChangeArrowheads="1"/>
            </p:cNvSpPr>
            <p:nvPr/>
          </p:nvSpPr>
          <p:spPr bwMode="auto">
            <a:xfrm flipH="1">
              <a:off x="12650" y="2548"/>
              <a:ext cx="1140585" cy="2303921"/>
            </a:xfrm>
            <a:custGeom>
              <a:avLst/>
              <a:gdLst>
                <a:gd name="T0" fmla="*/ 0 w 1140585"/>
                <a:gd name="T1" fmla="*/ 0 h 2303921"/>
                <a:gd name="T2" fmla="*/ 219766 w 1140585"/>
                <a:gd name="T3" fmla="*/ 22154 h 2303921"/>
                <a:gd name="T4" fmla="*/ 1140585 w 1140585"/>
                <a:gd name="T5" fmla="*/ 1151961 h 2303921"/>
                <a:gd name="T6" fmla="*/ 219766 w 1140585"/>
                <a:gd name="T7" fmla="*/ 2281767 h 2303921"/>
                <a:gd name="T8" fmla="*/ 0 w 1140585"/>
                <a:gd name="T9" fmla="*/ 2303921 h 2303921"/>
                <a:gd name="T10" fmla="*/ 0 60000 65536"/>
                <a:gd name="T11" fmla="*/ 0 60000 65536"/>
                <a:gd name="T12" fmla="*/ 0 60000 65536"/>
                <a:gd name="T13" fmla="*/ 0 60000 65536"/>
                <a:gd name="T14" fmla="*/ 0 60000 65536"/>
                <a:gd name="T15" fmla="*/ 0 w 1140585"/>
                <a:gd name="T16" fmla="*/ 0 h 2303921"/>
                <a:gd name="T17" fmla="*/ 1140585 w 1140585"/>
                <a:gd name="T18" fmla="*/ 2303921 h 2303921"/>
              </a:gdLst>
              <a:ahLst/>
              <a:cxnLst>
                <a:cxn ang="T10">
                  <a:pos x="T0" y="T1"/>
                </a:cxn>
                <a:cxn ang="T11">
                  <a:pos x="T2" y="T3"/>
                </a:cxn>
                <a:cxn ang="T12">
                  <a:pos x="T4" y="T5"/>
                </a:cxn>
                <a:cxn ang="T13">
                  <a:pos x="T6" y="T7"/>
                </a:cxn>
                <a:cxn ang="T14">
                  <a:pos x="T8" y="T9"/>
                </a:cxn>
              </a:cxnLst>
              <a:rect l="T15" t="T16" r="T17" b="T18"/>
              <a:pathLst>
                <a:path w="1140585" h="2303921">
                  <a:moveTo>
                    <a:pt x="0" y="0"/>
                  </a:moveTo>
                  <a:lnTo>
                    <a:pt x="219766" y="22154"/>
                  </a:lnTo>
                  <a:cubicBezTo>
                    <a:pt x="745277" y="129689"/>
                    <a:pt x="1140585" y="594660"/>
                    <a:pt x="1140585" y="1151960"/>
                  </a:cubicBezTo>
                  <a:cubicBezTo>
                    <a:pt x="1140585" y="1709261"/>
                    <a:pt x="745277" y="2174232"/>
                    <a:pt x="219766" y="2281767"/>
                  </a:cubicBezTo>
                  <a:lnTo>
                    <a:pt x="0" y="2303921"/>
                  </a:lnTo>
                  <a:lnTo>
                    <a:pt x="0" y="0"/>
                  </a:lnTo>
                  <a:close/>
                </a:path>
              </a:pathLst>
            </a:custGeom>
            <a:solidFill>
              <a:srgbClr val="3A87C5"/>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sp>
          <p:nvSpPr>
            <p:cNvPr id="41998" name="Freeform 35"/>
            <p:cNvSpPr>
              <a:spLocks noChangeArrowheads="1"/>
            </p:cNvSpPr>
            <p:nvPr/>
          </p:nvSpPr>
          <p:spPr bwMode="auto">
            <a:xfrm>
              <a:off x="561282" y="509135"/>
              <a:ext cx="1252841" cy="1288200"/>
            </a:xfrm>
            <a:custGeom>
              <a:avLst/>
              <a:gdLst>
                <a:gd name="T0" fmla="*/ 2147483646 w 191"/>
                <a:gd name="T1" fmla="*/ 2147483646 h 197"/>
                <a:gd name="T2" fmla="*/ 2147483646 w 191"/>
                <a:gd name="T3" fmla="*/ 2147483646 h 197"/>
                <a:gd name="T4" fmla="*/ 2147483646 w 191"/>
                <a:gd name="T5" fmla="*/ 2147483646 h 197"/>
                <a:gd name="T6" fmla="*/ 2147483646 w 191"/>
                <a:gd name="T7" fmla="*/ 2147483646 h 197"/>
                <a:gd name="T8" fmla="*/ 2147483646 w 191"/>
                <a:gd name="T9" fmla="*/ 2147483646 h 197"/>
                <a:gd name="T10" fmla="*/ 2147483646 w 191"/>
                <a:gd name="T11" fmla="*/ 2147483646 h 197"/>
                <a:gd name="T12" fmla="*/ 2147483646 w 191"/>
                <a:gd name="T13" fmla="*/ 2147483646 h 197"/>
                <a:gd name="T14" fmla="*/ 2147483646 w 191"/>
                <a:gd name="T15" fmla="*/ 2147483646 h 197"/>
                <a:gd name="T16" fmla="*/ 2147483646 w 191"/>
                <a:gd name="T17" fmla="*/ 2147483646 h 197"/>
                <a:gd name="T18" fmla="*/ 2147483646 w 191"/>
                <a:gd name="T19" fmla="*/ 2147483646 h 197"/>
                <a:gd name="T20" fmla="*/ 2147483646 w 191"/>
                <a:gd name="T21" fmla="*/ 2147483646 h 197"/>
                <a:gd name="T22" fmla="*/ 2147483646 w 191"/>
                <a:gd name="T23" fmla="*/ 2147483646 h 197"/>
                <a:gd name="T24" fmla="*/ 0 w 191"/>
                <a:gd name="T25" fmla="*/ 2147483646 h 197"/>
                <a:gd name="T26" fmla="*/ 2147483646 w 191"/>
                <a:gd name="T27" fmla="*/ 2147483646 h 197"/>
                <a:gd name="T28" fmla="*/ 2147483646 w 191"/>
                <a:gd name="T29" fmla="*/ 2147483646 h 197"/>
                <a:gd name="T30" fmla="*/ 2147483646 w 191"/>
                <a:gd name="T31" fmla="*/ 2147483646 h 197"/>
                <a:gd name="T32" fmla="*/ 2147483646 w 191"/>
                <a:gd name="T33" fmla="*/ 2147483646 h 197"/>
                <a:gd name="T34" fmla="*/ 2147483646 w 191"/>
                <a:gd name="T35" fmla="*/ 2147483646 h 197"/>
                <a:gd name="T36" fmla="*/ 2147483646 w 191"/>
                <a:gd name="T37" fmla="*/ 2147483646 h 197"/>
                <a:gd name="T38" fmla="*/ 2147483646 w 191"/>
                <a:gd name="T39" fmla="*/ 2147483646 h 197"/>
                <a:gd name="T40" fmla="*/ 2147483646 w 191"/>
                <a:gd name="T41" fmla="*/ 2147483646 h 197"/>
                <a:gd name="T42" fmla="*/ 2147483646 w 191"/>
                <a:gd name="T43" fmla="*/ 2147483646 h 197"/>
                <a:gd name="T44" fmla="*/ 2147483646 w 191"/>
                <a:gd name="T45" fmla="*/ 2147483646 h 1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1"/>
                <a:gd name="T70" fmla="*/ 0 h 197"/>
                <a:gd name="T71" fmla="*/ 191 w 191"/>
                <a:gd name="T72" fmla="*/ 197 h 19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1" h="197">
                  <a:moveTo>
                    <a:pt x="120" y="32"/>
                  </a:moveTo>
                  <a:cubicBezTo>
                    <a:pt x="112" y="23"/>
                    <a:pt x="99" y="9"/>
                    <a:pt x="83" y="3"/>
                  </a:cubicBezTo>
                  <a:cubicBezTo>
                    <a:pt x="72" y="0"/>
                    <a:pt x="47" y="5"/>
                    <a:pt x="47" y="5"/>
                  </a:cubicBezTo>
                  <a:cubicBezTo>
                    <a:pt x="44" y="27"/>
                    <a:pt x="44" y="27"/>
                    <a:pt x="44" y="27"/>
                  </a:cubicBezTo>
                  <a:cubicBezTo>
                    <a:pt x="40" y="29"/>
                    <a:pt x="40" y="29"/>
                    <a:pt x="40" y="29"/>
                  </a:cubicBezTo>
                  <a:cubicBezTo>
                    <a:pt x="40" y="33"/>
                    <a:pt x="40" y="33"/>
                    <a:pt x="40" y="33"/>
                  </a:cubicBezTo>
                  <a:cubicBezTo>
                    <a:pt x="40" y="33"/>
                    <a:pt x="40" y="37"/>
                    <a:pt x="45" y="40"/>
                  </a:cubicBezTo>
                  <a:cubicBezTo>
                    <a:pt x="50" y="42"/>
                    <a:pt x="73" y="53"/>
                    <a:pt x="88" y="44"/>
                  </a:cubicBezTo>
                  <a:cubicBezTo>
                    <a:pt x="118" y="60"/>
                    <a:pt x="105" y="91"/>
                    <a:pt x="118" y="113"/>
                  </a:cubicBezTo>
                  <a:cubicBezTo>
                    <a:pt x="123" y="120"/>
                    <a:pt x="131" y="127"/>
                    <a:pt x="144" y="129"/>
                  </a:cubicBezTo>
                  <a:cubicBezTo>
                    <a:pt x="144" y="129"/>
                    <a:pt x="115" y="131"/>
                    <a:pt x="112" y="109"/>
                  </a:cubicBezTo>
                  <a:cubicBezTo>
                    <a:pt x="101" y="104"/>
                    <a:pt x="82" y="99"/>
                    <a:pt x="65" y="115"/>
                  </a:cubicBezTo>
                  <a:cubicBezTo>
                    <a:pt x="51" y="100"/>
                    <a:pt x="14" y="100"/>
                    <a:pt x="0" y="116"/>
                  </a:cubicBezTo>
                  <a:cubicBezTo>
                    <a:pt x="6" y="141"/>
                    <a:pt x="18" y="163"/>
                    <a:pt x="26" y="174"/>
                  </a:cubicBezTo>
                  <a:cubicBezTo>
                    <a:pt x="52" y="156"/>
                    <a:pt x="61" y="136"/>
                    <a:pt x="61" y="136"/>
                  </a:cubicBezTo>
                  <a:cubicBezTo>
                    <a:pt x="60" y="140"/>
                    <a:pt x="59" y="144"/>
                    <a:pt x="57" y="148"/>
                  </a:cubicBezTo>
                  <a:cubicBezTo>
                    <a:pt x="103" y="167"/>
                    <a:pt x="126" y="140"/>
                    <a:pt x="126" y="140"/>
                  </a:cubicBezTo>
                  <a:cubicBezTo>
                    <a:pt x="107" y="171"/>
                    <a:pt x="63" y="157"/>
                    <a:pt x="55" y="153"/>
                  </a:cubicBezTo>
                  <a:cubicBezTo>
                    <a:pt x="48" y="166"/>
                    <a:pt x="38" y="175"/>
                    <a:pt x="30" y="180"/>
                  </a:cubicBezTo>
                  <a:cubicBezTo>
                    <a:pt x="32" y="181"/>
                    <a:pt x="32" y="182"/>
                    <a:pt x="32" y="182"/>
                  </a:cubicBezTo>
                  <a:cubicBezTo>
                    <a:pt x="88" y="197"/>
                    <a:pt x="154" y="177"/>
                    <a:pt x="180" y="159"/>
                  </a:cubicBezTo>
                  <a:cubicBezTo>
                    <a:pt x="191" y="151"/>
                    <a:pt x="188" y="138"/>
                    <a:pt x="185" y="129"/>
                  </a:cubicBezTo>
                  <a:cubicBezTo>
                    <a:pt x="172" y="91"/>
                    <a:pt x="134" y="49"/>
                    <a:pt x="120" y="32"/>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lIns="61717" tIns="30858" rIns="61717" bIns="30858"/>
            <a:lstStyle/>
            <a:p>
              <a:endParaRPr lang="zh-CN" altLang="en-US"/>
            </a:p>
          </p:txBody>
        </p:sp>
      </p:grpSp>
      <p:grpSp>
        <p:nvGrpSpPr>
          <p:cNvPr id="41987" name="组合 8"/>
          <p:cNvGrpSpPr/>
          <p:nvPr/>
        </p:nvGrpSpPr>
        <p:grpSpPr bwMode="auto">
          <a:xfrm>
            <a:off x="1514475" y="2495550"/>
            <a:ext cx="2306638" cy="2306638"/>
            <a:chOff x="0" y="0"/>
            <a:chExt cx="2306471" cy="2306471"/>
          </a:xfrm>
        </p:grpSpPr>
        <p:sp>
          <p:nvSpPr>
            <p:cNvPr id="41993" name="椭圆 4"/>
            <p:cNvSpPr>
              <a:spLocks noChangeArrowheads="1"/>
            </p:cNvSpPr>
            <p:nvPr/>
          </p:nvSpPr>
          <p:spPr bwMode="auto">
            <a:xfrm>
              <a:off x="0" y="0"/>
              <a:ext cx="2306471" cy="2306471"/>
            </a:xfrm>
            <a:prstGeom prst="ellipse">
              <a:avLst/>
            </a:prstGeom>
            <a:solidFill>
              <a:srgbClr val="519CD6"/>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1994" name="任意多边形 5"/>
            <p:cNvSpPr>
              <a:spLocks noChangeArrowheads="1"/>
            </p:cNvSpPr>
            <p:nvPr/>
          </p:nvSpPr>
          <p:spPr bwMode="auto">
            <a:xfrm flipH="1">
              <a:off x="12650" y="2548"/>
              <a:ext cx="1140585" cy="2303921"/>
            </a:xfrm>
            <a:custGeom>
              <a:avLst/>
              <a:gdLst>
                <a:gd name="T0" fmla="*/ 0 w 1140585"/>
                <a:gd name="T1" fmla="*/ 0 h 2303921"/>
                <a:gd name="T2" fmla="*/ 219766 w 1140585"/>
                <a:gd name="T3" fmla="*/ 22154 h 2303921"/>
                <a:gd name="T4" fmla="*/ 1140585 w 1140585"/>
                <a:gd name="T5" fmla="*/ 1151961 h 2303921"/>
                <a:gd name="T6" fmla="*/ 219766 w 1140585"/>
                <a:gd name="T7" fmla="*/ 2281767 h 2303921"/>
                <a:gd name="T8" fmla="*/ 0 w 1140585"/>
                <a:gd name="T9" fmla="*/ 2303921 h 2303921"/>
                <a:gd name="T10" fmla="*/ 0 60000 65536"/>
                <a:gd name="T11" fmla="*/ 0 60000 65536"/>
                <a:gd name="T12" fmla="*/ 0 60000 65536"/>
                <a:gd name="T13" fmla="*/ 0 60000 65536"/>
                <a:gd name="T14" fmla="*/ 0 60000 65536"/>
                <a:gd name="T15" fmla="*/ 0 w 1140585"/>
                <a:gd name="T16" fmla="*/ 0 h 2303921"/>
                <a:gd name="T17" fmla="*/ 1140585 w 1140585"/>
                <a:gd name="T18" fmla="*/ 2303921 h 2303921"/>
              </a:gdLst>
              <a:ahLst/>
              <a:cxnLst>
                <a:cxn ang="T10">
                  <a:pos x="T0" y="T1"/>
                </a:cxn>
                <a:cxn ang="T11">
                  <a:pos x="T2" y="T3"/>
                </a:cxn>
                <a:cxn ang="T12">
                  <a:pos x="T4" y="T5"/>
                </a:cxn>
                <a:cxn ang="T13">
                  <a:pos x="T6" y="T7"/>
                </a:cxn>
                <a:cxn ang="T14">
                  <a:pos x="T8" y="T9"/>
                </a:cxn>
              </a:cxnLst>
              <a:rect l="T15" t="T16" r="T17" b="T18"/>
              <a:pathLst>
                <a:path w="1140585" h="2303921">
                  <a:moveTo>
                    <a:pt x="0" y="0"/>
                  </a:moveTo>
                  <a:lnTo>
                    <a:pt x="219766" y="22154"/>
                  </a:lnTo>
                  <a:cubicBezTo>
                    <a:pt x="745277" y="129689"/>
                    <a:pt x="1140585" y="594660"/>
                    <a:pt x="1140585" y="1151960"/>
                  </a:cubicBezTo>
                  <a:cubicBezTo>
                    <a:pt x="1140585" y="1709261"/>
                    <a:pt x="745277" y="2174232"/>
                    <a:pt x="219766" y="2281767"/>
                  </a:cubicBezTo>
                  <a:lnTo>
                    <a:pt x="0" y="2303921"/>
                  </a:lnTo>
                  <a:lnTo>
                    <a:pt x="0" y="0"/>
                  </a:lnTo>
                  <a:close/>
                </a:path>
              </a:pathLst>
            </a:custGeom>
            <a:solidFill>
              <a:srgbClr val="3A87C5"/>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sp>
          <p:nvSpPr>
            <p:cNvPr id="41995" name="Rounded Rectangle 29"/>
            <p:cNvSpPr/>
            <p:nvPr/>
          </p:nvSpPr>
          <p:spPr bwMode="auto">
            <a:xfrm>
              <a:off x="811995" y="407541"/>
              <a:ext cx="682479" cy="1389792"/>
            </a:xfrm>
            <a:custGeom>
              <a:avLst/>
              <a:gdLst>
                <a:gd name="T0" fmla="*/ 35542 w 2136009"/>
                <a:gd name="T1" fmla="*/ 669382 h 4350877"/>
                <a:gd name="T2" fmla="*/ 70677 w 2136009"/>
                <a:gd name="T3" fmla="*/ 700883 h 4350877"/>
                <a:gd name="T4" fmla="*/ 71215 w 2136009"/>
                <a:gd name="T5" fmla="*/ 700883 h 4350877"/>
                <a:gd name="T6" fmla="*/ 341555 w 2136009"/>
                <a:gd name="T7" fmla="*/ 971152 h 4350877"/>
                <a:gd name="T8" fmla="*/ 611592 w 2136009"/>
                <a:gd name="T9" fmla="*/ 706865 h 4350877"/>
                <a:gd name="T10" fmla="*/ 611395 w 2136009"/>
                <a:gd name="T11" fmla="*/ 704915 h 4350877"/>
                <a:gd name="T12" fmla="*/ 646937 w 2136009"/>
                <a:gd name="T13" fmla="*/ 669382 h 4350877"/>
                <a:gd name="T14" fmla="*/ 682073 w 2136009"/>
                <a:gd name="T15" fmla="*/ 700883 h 4350877"/>
                <a:gd name="T16" fmla="*/ 682479 w 2136009"/>
                <a:gd name="T17" fmla="*/ 700883 h 4350877"/>
                <a:gd name="T18" fmla="*/ 682344 w 2136009"/>
                <a:gd name="T19" fmla="*/ 703569 h 4350877"/>
                <a:gd name="T20" fmla="*/ 682479 w 2136009"/>
                <a:gd name="T21" fmla="*/ 704915 h 4350877"/>
                <a:gd name="T22" fmla="*/ 682071 w 2136009"/>
                <a:gd name="T23" fmla="*/ 708962 h 4350877"/>
                <a:gd name="T24" fmla="*/ 385064 w 2136009"/>
                <a:gd name="T25" fmla="*/ 1038633 h 4350877"/>
                <a:gd name="T26" fmla="*/ 385064 w 2136009"/>
                <a:gd name="T27" fmla="*/ 1220388 h 4350877"/>
                <a:gd name="T28" fmla="*/ 465705 w 2136009"/>
                <a:gd name="T29" fmla="*/ 1220388 h 4350877"/>
                <a:gd name="T30" fmla="*/ 550429 w 2136009"/>
                <a:gd name="T31" fmla="*/ 1305090 h 4350877"/>
                <a:gd name="T32" fmla="*/ 550429 w 2136009"/>
                <a:gd name="T33" fmla="*/ 1305090 h 4350877"/>
                <a:gd name="T34" fmla="*/ 465705 w 2136009"/>
                <a:gd name="T35" fmla="*/ 1389792 h 4350877"/>
                <a:gd name="T36" fmla="*/ 216774 w 2136009"/>
                <a:gd name="T37" fmla="*/ 1389792 h 4350877"/>
                <a:gd name="T38" fmla="*/ 132050 w 2136009"/>
                <a:gd name="T39" fmla="*/ 1305090 h 4350877"/>
                <a:gd name="T40" fmla="*/ 216774 w 2136009"/>
                <a:gd name="T41" fmla="*/ 1220388 h 4350877"/>
                <a:gd name="T42" fmla="*/ 297415 w 2136009"/>
                <a:gd name="T43" fmla="*/ 1220388 h 4350877"/>
                <a:gd name="T44" fmla="*/ 297415 w 2136009"/>
                <a:gd name="T45" fmla="*/ 1038537 h 4350877"/>
                <a:gd name="T46" fmla="*/ 1287 w 2136009"/>
                <a:gd name="T47" fmla="*/ 713897 h 4350877"/>
                <a:gd name="T48" fmla="*/ 0 w 2136009"/>
                <a:gd name="T49" fmla="*/ 704915 h 4350877"/>
                <a:gd name="T50" fmla="*/ 35542 w 2136009"/>
                <a:gd name="T51" fmla="*/ 669382 h 4350877"/>
                <a:gd name="T52" fmla="*/ 335604 w 2136009"/>
                <a:gd name="T53" fmla="*/ 0 h 4350877"/>
                <a:gd name="T54" fmla="*/ 346875 w 2136009"/>
                <a:gd name="T55" fmla="*/ 0 h 4350877"/>
                <a:gd name="T56" fmla="*/ 564811 w 2136009"/>
                <a:gd name="T57" fmla="*/ 214145 h 4350877"/>
                <a:gd name="T58" fmla="*/ 505580 w 2136009"/>
                <a:gd name="T59" fmla="*/ 214145 h 4350877"/>
                <a:gd name="T60" fmla="*/ 452017 w 2136009"/>
                <a:gd name="T61" fmla="*/ 267693 h 4350877"/>
                <a:gd name="T62" fmla="*/ 505580 w 2136009"/>
                <a:gd name="T63" fmla="*/ 321242 h 4350877"/>
                <a:gd name="T64" fmla="*/ 565230 w 2136009"/>
                <a:gd name="T65" fmla="*/ 321242 h 4350877"/>
                <a:gd name="T66" fmla="*/ 565230 w 2136009"/>
                <a:gd name="T67" fmla="*/ 421470 h 4350877"/>
                <a:gd name="T68" fmla="*/ 505580 w 2136009"/>
                <a:gd name="T69" fmla="*/ 421470 h 4350877"/>
                <a:gd name="T70" fmla="*/ 452017 w 2136009"/>
                <a:gd name="T71" fmla="*/ 475019 h 4350877"/>
                <a:gd name="T72" fmla="*/ 505580 w 2136009"/>
                <a:gd name="T73" fmla="*/ 528568 h 4350877"/>
                <a:gd name="T74" fmla="*/ 565230 w 2136009"/>
                <a:gd name="T75" fmla="*/ 528568 h 4350877"/>
                <a:gd name="T76" fmla="*/ 565230 w 2136009"/>
                <a:gd name="T77" fmla="*/ 628796 h 4350877"/>
                <a:gd name="T78" fmla="*/ 505580 w 2136009"/>
                <a:gd name="T79" fmla="*/ 628796 h 4350877"/>
                <a:gd name="T80" fmla="*/ 452017 w 2136009"/>
                <a:gd name="T81" fmla="*/ 682345 h 4350877"/>
                <a:gd name="T82" fmla="*/ 505580 w 2136009"/>
                <a:gd name="T83" fmla="*/ 735894 h 4350877"/>
                <a:gd name="T84" fmla="*/ 561789 w 2136009"/>
                <a:gd name="T85" fmla="*/ 735894 h 4350877"/>
                <a:gd name="T86" fmla="*/ 346875 w 2136009"/>
                <a:gd name="T87" fmla="*/ 920068 h 4350877"/>
                <a:gd name="T88" fmla="*/ 335604 w 2136009"/>
                <a:gd name="T89" fmla="*/ 920068 h 4350877"/>
                <a:gd name="T90" fmla="*/ 120690 w 2136009"/>
                <a:gd name="T91" fmla="*/ 735894 h 4350877"/>
                <a:gd name="T92" fmla="*/ 175682 w 2136009"/>
                <a:gd name="T93" fmla="*/ 735894 h 4350877"/>
                <a:gd name="T94" fmla="*/ 229245 w 2136009"/>
                <a:gd name="T95" fmla="*/ 682345 h 4350877"/>
                <a:gd name="T96" fmla="*/ 175682 w 2136009"/>
                <a:gd name="T97" fmla="*/ 628796 h 4350877"/>
                <a:gd name="T98" fmla="*/ 117249 w 2136009"/>
                <a:gd name="T99" fmla="*/ 628796 h 4350877"/>
                <a:gd name="T100" fmla="*/ 117249 w 2136009"/>
                <a:gd name="T101" fmla="*/ 528568 h 4350877"/>
                <a:gd name="T102" fmla="*/ 175682 w 2136009"/>
                <a:gd name="T103" fmla="*/ 528568 h 4350877"/>
                <a:gd name="T104" fmla="*/ 229245 w 2136009"/>
                <a:gd name="T105" fmla="*/ 475019 h 4350877"/>
                <a:gd name="T106" fmla="*/ 175682 w 2136009"/>
                <a:gd name="T107" fmla="*/ 421470 h 4350877"/>
                <a:gd name="T108" fmla="*/ 117249 w 2136009"/>
                <a:gd name="T109" fmla="*/ 421470 h 4350877"/>
                <a:gd name="T110" fmla="*/ 117249 w 2136009"/>
                <a:gd name="T111" fmla="*/ 321242 h 4350877"/>
                <a:gd name="T112" fmla="*/ 175682 w 2136009"/>
                <a:gd name="T113" fmla="*/ 321242 h 4350877"/>
                <a:gd name="T114" fmla="*/ 229245 w 2136009"/>
                <a:gd name="T115" fmla="*/ 267693 h 4350877"/>
                <a:gd name="T116" fmla="*/ 175682 w 2136009"/>
                <a:gd name="T117" fmla="*/ 214145 h 4350877"/>
                <a:gd name="T118" fmla="*/ 117668 w 2136009"/>
                <a:gd name="T119" fmla="*/ 214145 h 4350877"/>
                <a:gd name="T120" fmla="*/ 335604 w 2136009"/>
                <a:gd name="T121" fmla="*/ 0 h 43508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36009"/>
                <a:gd name="T184" fmla="*/ 0 h 4350877"/>
                <a:gd name="T185" fmla="*/ 2136009 w 2136009"/>
                <a:gd name="T186" fmla="*/ 4350877 h 43508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36009" h="4350877">
                  <a:moveTo>
                    <a:pt x="111238" y="2095565"/>
                  </a:moveTo>
                  <a:cubicBezTo>
                    <a:pt x="168383" y="2095565"/>
                    <a:pt x="215464" y="2138656"/>
                    <a:pt x="221204" y="2194180"/>
                  </a:cubicBezTo>
                  <a:lnTo>
                    <a:pt x="222888" y="2194180"/>
                  </a:lnTo>
                  <a:cubicBezTo>
                    <a:pt x="222888" y="2661471"/>
                    <a:pt x="601700" y="3040283"/>
                    <a:pt x="1068991" y="3040283"/>
                  </a:cubicBezTo>
                  <a:cubicBezTo>
                    <a:pt x="1530017" y="3040283"/>
                    <a:pt x="1904922" y="2671559"/>
                    <a:pt x="1914148" y="2212909"/>
                  </a:cubicBezTo>
                  <a:cubicBezTo>
                    <a:pt x="1913589" y="2210904"/>
                    <a:pt x="1913533" y="2208860"/>
                    <a:pt x="1913533" y="2206803"/>
                  </a:cubicBezTo>
                  <a:cubicBezTo>
                    <a:pt x="1913533" y="2145368"/>
                    <a:pt x="1963336" y="2095565"/>
                    <a:pt x="2024771" y="2095565"/>
                  </a:cubicBezTo>
                  <a:cubicBezTo>
                    <a:pt x="2081917" y="2095565"/>
                    <a:pt x="2128997" y="2138656"/>
                    <a:pt x="2134737" y="2194180"/>
                  </a:cubicBezTo>
                  <a:lnTo>
                    <a:pt x="2136009" y="2194180"/>
                  </a:lnTo>
                  <a:lnTo>
                    <a:pt x="2135585" y="2202590"/>
                  </a:lnTo>
                  <a:cubicBezTo>
                    <a:pt x="2135983" y="2203980"/>
                    <a:pt x="2136009" y="2205388"/>
                    <a:pt x="2136009" y="2206803"/>
                  </a:cubicBezTo>
                  <a:lnTo>
                    <a:pt x="2134732" y="2219472"/>
                  </a:lnTo>
                  <a:cubicBezTo>
                    <a:pt x="2123259" y="2751175"/>
                    <a:pt x="1722042" y="3186685"/>
                    <a:pt x="1205164" y="3251541"/>
                  </a:cubicBezTo>
                  <a:lnTo>
                    <a:pt x="1205164" y="3820541"/>
                  </a:lnTo>
                  <a:lnTo>
                    <a:pt x="1457555" y="3820541"/>
                  </a:lnTo>
                  <a:cubicBezTo>
                    <a:pt x="1604003" y="3820541"/>
                    <a:pt x="1722723" y="3939261"/>
                    <a:pt x="1722723" y="4085709"/>
                  </a:cubicBezTo>
                  <a:lnTo>
                    <a:pt x="1722722" y="4085709"/>
                  </a:lnTo>
                  <a:cubicBezTo>
                    <a:pt x="1722722" y="4232157"/>
                    <a:pt x="1604002" y="4350877"/>
                    <a:pt x="1457554" y="4350877"/>
                  </a:cubicBezTo>
                  <a:lnTo>
                    <a:pt x="678455" y="4350876"/>
                  </a:lnTo>
                  <a:cubicBezTo>
                    <a:pt x="532007" y="4350876"/>
                    <a:pt x="413288" y="4232157"/>
                    <a:pt x="413287" y="4085709"/>
                  </a:cubicBezTo>
                  <a:cubicBezTo>
                    <a:pt x="413288" y="3939261"/>
                    <a:pt x="532007" y="3820541"/>
                    <a:pt x="678455" y="3820541"/>
                  </a:cubicBezTo>
                  <a:lnTo>
                    <a:pt x="930844" y="3820541"/>
                  </a:lnTo>
                  <a:lnTo>
                    <a:pt x="930844" y="3251239"/>
                  </a:lnTo>
                  <a:cubicBezTo>
                    <a:pt x="419935" y="3186221"/>
                    <a:pt x="22536" y="2758927"/>
                    <a:pt x="4029" y="2234922"/>
                  </a:cubicBezTo>
                  <a:cubicBezTo>
                    <a:pt x="1255" y="2226017"/>
                    <a:pt x="0" y="2216556"/>
                    <a:pt x="0" y="2206803"/>
                  </a:cubicBezTo>
                  <a:cubicBezTo>
                    <a:pt x="0" y="2145368"/>
                    <a:pt x="49803" y="2095565"/>
                    <a:pt x="111238" y="2095565"/>
                  </a:cubicBezTo>
                  <a:close/>
                  <a:moveTo>
                    <a:pt x="1050366" y="0"/>
                  </a:moveTo>
                  <a:lnTo>
                    <a:pt x="1085642" y="0"/>
                  </a:lnTo>
                  <a:cubicBezTo>
                    <a:pt x="1458724" y="0"/>
                    <a:pt x="1761980" y="298955"/>
                    <a:pt x="1767734" y="670400"/>
                  </a:cubicBezTo>
                  <a:lnTo>
                    <a:pt x="1582354" y="670400"/>
                  </a:lnTo>
                  <a:cubicBezTo>
                    <a:pt x="1489769" y="670400"/>
                    <a:pt x="1414714" y="745455"/>
                    <a:pt x="1414714" y="838040"/>
                  </a:cubicBezTo>
                  <a:cubicBezTo>
                    <a:pt x="1414714" y="930625"/>
                    <a:pt x="1489769" y="1005680"/>
                    <a:pt x="1582354" y="1005680"/>
                  </a:cubicBezTo>
                  <a:lnTo>
                    <a:pt x="1769044" y="1005680"/>
                  </a:lnTo>
                  <a:lnTo>
                    <a:pt x="1769044" y="1319453"/>
                  </a:lnTo>
                  <a:lnTo>
                    <a:pt x="1582354" y="1319453"/>
                  </a:lnTo>
                  <a:cubicBezTo>
                    <a:pt x="1489769" y="1319453"/>
                    <a:pt x="1414714" y="1394508"/>
                    <a:pt x="1414714" y="1487093"/>
                  </a:cubicBezTo>
                  <a:cubicBezTo>
                    <a:pt x="1414714" y="1579678"/>
                    <a:pt x="1489769" y="1654733"/>
                    <a:pt x="1582354" y="1654733"/>
                  </a:cubicBezTo>
                  <a:lnTo>
                    <a:pt x="1769044" y="1654733"/>
                  </a:lnTo>
                  <a:lnTo>
                    <a:pt x="1769044" y="1968506"/>
                  </a:lnTo>
                  <a:lnTo>
                    <a:pt x="1582354" y="1968506"/>
                  </a:lnTo>
                  <a:cubicBezTo>
                    <a:pt x="1489769" y="1968506"/>
                    <a:pt x="1414714" y="2043561"/>
                    <a:pt x="1414714" y="2136146"/>
                  </a:cubicBezTo>
                  <a:cubicBezTo>
                    <a:pt x="1414714" y="2228731"/>
                    <a:pt x="1489769" y="2303786"/>
                    <a:pt x="1582354" y="2303786"/>
                  </a:cubicBezTo>
                  <a:lnTo>
                    <a:pt x="1758275" y="2303786"/>
                  </a:lnTo>
                  <a:cubicBezTo>
                    <a:pt x="1709241" y="2630669"/>
                    <a:pt x="1426601" y="2880360"/>
                    <a:pt x="1085642" y="2880360"/>
                  </a:cubicBezTo>
                  <a:lnTo>
                    <a:pt x="1050366" y="2880360"/>
                  </a:lnTo>
                  <a:cubicBezTo>
                    <a:pt x="709407" y="2880360"/>
                    <a:pt x="426767" y="2630669"/>
                    <a:pt x="377733" y="2303786"/>
                  </a:cubicBezTo>
                  <a:lnTo>
                    <a:pt x="549845" y="2303786"/>
                  </a:lnTo>
                  <a:cubicBezTo>
                    <a:pt x="642430" y="2303786"/>
                    <a:pt x="717485" y="2228731"/>
                    <a:pt x="717485" y="2136146"/>
                  </a:cubicBezTo>
                  <a:cubicBezTo>
                    <a:pt x="717485" y="2043561"/>
                    <a:pt x="642430" y="1968506"/>
                    <a:pt x="549845" y="1968506"/>
                  </a:cubicBezTo>
                  <a:lnTo>
                    <a:pt x="366964" y="1968506"/>
                  </a:lnTo>
                  <a:lnTo>
                    <a:pt x="366964" y="1654733"/>
                  </a:lnTo>
                  <a:lnTo>
                    <a:pt x="549845" y="1654733"/>
                  </a:lnTo>
                  <a:cubicBezTo>
                    <a:pt x="642430" y="1654733"/>
                    <a:pt x="717485" y="1579678"/>
                    <a:pt x="717485" y="1487093"/>
                  </a:cubicBezTo>
                  <a:cubicBezTo>
                    <a:pt x="717485" y="1394508"/>
                    <a:pt x="642430" y="1319453"/>
                    <a:pt x="549845" y="1319453"/>
                  </a:cubicBezTo>
                  <a:lnTo>
                    <a:pt x="366964" y="1319453"/>
                  </a:lnTo>
                  <a:lnTo>
                    <a:pt x="366964" y="1005680"/>
                  </a:lnTo>
                  <a:lnTo>
                    <a:pt x="549845" y="1005680"/>
                  </a:lnTo>
                  <a:cubicBezTo>
                    <a:pt x="642430" y="1005680"/>
                    <a:pt x="717485" y="930625"/>
                    <a:pt x="717485" y="838040"/>
                  </a:cubicBezTo>
                  <a:cubicBezTo>
                    <a:pt x="717485" y="745455"/>
                    <a:pt x="642430" y="670400"/>
                    <a:pt x="549845" y="670400"/>
                  </a:cubicBezTo>
                  <a:lnTo>
                    <a:pt x="368275" y="670400"/>
                  </a:lnTo>
                  <a:cubicBezTo>
                    <a:pt x="374028" y="298955"/>
                    <a:pt x="677284" y="0"/>
                    <a:pt x="1050366" y="0"/>
                  </a:cubicBezTo>
                  <a:close/>
                </a:path>
              </a:pathLst>
            </a:custGeom>
            <a:solidFill>
              <a:srgbClr val="F2F2F2"/>
            </a:solidFill>
            <a:ln>
              <a:noFill/>
            </a:ln>
            <a:extLst>
              <a:ext uri="{91240B29-F687-4F45-9708-019B960494DF}">
                <a14:hiddenLine xmlns:a14="http://schemas.microsoft.com/office/drawing/2010/main" w="6350">
                  <a:solidFill>
                    <a:srgbClr val="000000"/>
                  </a:solidFill>
                  <a:bevel/>
                </a14:hiddenLine>
              </a:ext>
            </a:extLst>
          </p:spPr>
          <p:txBody>
            <a:bodyPr lIns="45720" rIns="45720" anchor="ctr"/>
            <a:lstStyle/>
            <a:p>
              <a:endParaRPr lang="zh-CN" altLang="en-US"/>
            </a:p>
          </p:txBody>
        </p:sp>
      </p:grpSp>
      <p:grpSp>
        <p:nvGrpSpPr>
          <p:cNvPr id="41988" name="组合 6"/>
          <p:cNvGrpSpPr/>
          <p:nvPr/>
        </p:nvGrpSpPr>
        <p:grpSpPr bwMode="auto">
          <a:xfrm>
            <a:off x="8434388" y="2495550"/>
            <a:ext cx="2306637" cy="2306638"/>
            <a:chOff x="0" y="0"/>
            <a:chExt cx="2306471" cy="2306471"/>
          </a:xfrm>
        </p:grpSpPr>
        <p:sp>
          <p:nvSpPr>
            <p:cNvPr id="41990" name="椭圆 18"/>
            <p:cNvSpPr>
              <a:spLocks noChangeArrowheads="1"/>
            </p:cNvSpPr>
            <p:nvPr/>
          </p:nvSpPr>
          <p:spPr bwMode="auto">
            <a:xfrm>
              <a:off x="0" y="0"/>
              <a:ext cx="2306471" cy="2306471"/>
            </a:xfrm>
            <a:prstGeom prst="ellipse">
              <a:avLst/>
            </a:prstGeom>
            <a:solidFill>
              <a:srgbClr val="E8B161"/>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1991" name="任意多边形 19"/>
            <p:cNvSpPr>
              <a:spLocks noChangeArrowheads="1"/>
            </p:cNvSpPr>
            <p:nvPr/>
          </p:nvSpPr>
          <p:spPr bwMode="auto">
            <a:xfrm flipH="1">
              <a:off x="12650" y="2548"/>
              <a:ext cx="1140585" cy="2303921"/>
            </a:xfrm>
            <a:custGeom>
              <a:avLst/>
              <a:gdLst>
                <a:gd name="T0" fmla="*/ 0 w 1140585"/>
                <a:gd name="T1" fmla="*/ 0 h 2303921"/>
                <a:gd name="T2" fmla="*/ 219766 w 1140585"/>
                <a:gd name="T3" fmla="*/ 22154 h 2303921"/>
                <a:gd name="T4" fmla="*/ 1140585 w 1140585"/>
                <a:gd name="T5" fmla="*/ 1151961 h 2303921"/>
                <a:gd name="T6" fmla="*/ 219766 w 1140585"/>
                <a:gd name="T7" fmla="*/ 2281767 h 2303921"/>
                <a:gd name="T8" fmla="*/ 0 w 1140585"/>
                <a:gd name="T9" fmla="*/ 2303921 h 2303921"/>
                <a:gd name="T10" fmla="*/ 0 60000 65536"/>
                <a:gd name="T11" fmla="*/ 0 60000 65536"/>
                <a:gd name="T12" fmla="*/ 0 60000 65536"/>
                <a:gd name="T13" fmla="*/ 0 60000 65536"/>
                <a:gd name="T14" fmla="*/ 0 60000 65536"/>
                <a:gd name="T15" fmla="*/ 0 w 1140585"/>
                <a:gd name="T16" fmla="*/ 0 h 2303921"/>
                <a:gd name="T17" fmla="*/ 1140585 w 1140585"/>
                <a:gd name="T18" fmla="*/ 2303921 h 2303921"/>
              </a:gdLst>
              <a:ahLst/>
              <a:cxnLst>
                <a:cxn ang="T10">
                  <a:pos x="T0" y="T1"/>
                </a:cxn>
                <a:cxn ang="T11">
                  <a:pos x="T2" y="T3"/>
                </a:cxn>
                <a:cxn ang="T12">
                  <a:pos x="T4" y="T5"/>
                </a:cxn>
                <a:cxn ang="T13">
                  <a:pos x="T6" y="T7"/>
                </a:cxn>
                <a:cxn ang="T14">
                  <a:pos x="T8" y="T9"/>
                </a:cxn>
              </a:cxnLst>
              <a:rect l="T15" t="T16" r="T17" b="T18"/>
              <a:pathLst>
                <a:path w="1140585" h="2303921">
                  <a:moveTo>
                    <a:pt x="0" y="0"/>
                  </a:moveTo>
                  <a:lnTo>
                    <a:pt x="219766" y="22154"/>
                  </a:lnTo>
                  <a:cubicBezTo>
                    <a:pt x="745277" y="129689"/>
                    <a:pt x="1140585" y="594660"/>
                    <a:pt x="1140585" y="1151960"/>
                  </a:cubicBezTo>
                  <a:cubicBezTo>
                    <a:pt x="1140585" y="1709261"/>
                    <a:pt x="745277" y="2174232"/>
                    <a:pt x="219766" y="2281767"/>
                  </a:cubicBezTo>
                  <a:lnTo>
                    <a:pt x="0" y="2303921"/>
                  </a:lnTo>
                  <a:lnTo>
                    <a:pt x="0" y="0"/>
                  </a:lnTo>
                  <a:close/>
                </a:path>
              </a:pathLst>
            </a:custGeom>
            <a:solidFill>
              <a:srgbClr val="DDA44F"/>
            </a:solidFill>
            <a:ln>
              <a:noFill/>
            </a:ln>
            <a:extLst>
              <a:ext uri="{91240B29-F687-4F45-9708-019B960494DF}">
                <a14:hiddenLine xmlns:a14="http://schemas.microsoft.com/office/drawing/2010/main" w="12700">
                  <a:solidFill>
                    <a:srgbClr val="000000"/>
                  </a:solidFill>
                  <a:bevel/>
                </a14:hiddenLine>
              </a:ext>
            </a:extLst>
          </p:spPr>
          <p:txBody>
            <a:bodyPr anchor="ctr"/>
            <a:lstStyle/>
            <a:p>
              <a:endParaRPr lang="zh-CN" altLang="en-US"/>
            </a:p>
          </p:txBody>
        </p:sp>
        <p:pic>
          <p:nvPicPr>
            <p:cNvPr id="41992" name="Picture 7" descr="\\MAGNUM\Projects\Microsoft\Cloud Power FY12\Design\Icons\PNGs\Pooled.png"/>
            <p:cNvPicPr>
              <a:picLocks noChangeAspect="1"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228695" y="260337"/>
              <a:ext cx="1874379" cy="187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989" name="文本框 21"/>
          <p:cNvSpPr>
            <a:spLocks noChangeArrowheads="1"/>
          </p:cNvSpPr>
          <p:nvPr/>
        </p:nvSpPr>
        <p:spPr bwMode="auto">
          <a:xfrm>
            <a:off x="482600" y="376238"/>
            <a:ext cx="2913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dist" eaLnBrk="1" hangingPunct="1">
              <a:lnSpc>
                <a:spcPct val="100000"/>
              </a:lnSpc>
              <a:spcBef>
                <a:spcPct val="0"/>
              </a:spcBef>
              <a:buFont typeface="Arial" panose="020B0604020202020204" pitchFamily="34" charset="0"/>
              <a:buNone/>
            </a:pPr>
            <a:r>
              <a:rPr lang="zh-CN" altLang="en-US" sz="3600" b="1">
                <a:solidFill>
                  <a:srgbClr val="519CD6"/>
                </a:solidFill>
                <a:latin typeface="微软雅黑" panose="020B0503020204020204" pitchFamily="34" charset="-122"/>
                <a:ea typeface="微软雅黑" panose="020B0503020204020204" pitchFamily="34" charset="-122"/>
                <a:sym typeface="微软雅黑" panose="020B0503020204020204" pitchFamily="34" charset="-122"/>
              </a:rPr>
              <a:t>写下大标题</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矩形 1"/>
          <p:cNvSpPr>
            <a:spLocks noChangeArrowheads="1"/>
          </p:cNvSpPr>
          <p:nvPr/>
        </p:nvSpPr>
        <p:spPr bwMode="auto">
          <a:xfrm rot="2703315">
            <a:off x="5219700" y="1504950"/>
            <a:ext cx="1819275" cy="1819275"/>
          </a:xfrm>
          <a:prstGeom prst="rect">
            <a:avLst/>
          </a:prstGeom>
          <a:solidFill>
            <a:srgbClr val="E8B161"/>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4035" name="矩形 2"/>
          <p:cNvSpPr>
            <a:spLocks noChangeArrowheads="1"/>
          </p:cNvSpPr>
          <p:nvPr/>
        </p:nvSpPr>
        <p:spPr bwMode="auto">
          <a:xfrm rot="2703315">
            <a:off x="3871913" y="2846388"/>
            <a:ext cx="1819275" cy="1819275"/>
          </a:xfrm>
          <a:prstGeom prst="rect">
            <a:avLst/>
          </a:prstGeom>
          <a:solidFill>
            <a:srgbClr val="519CD6"/>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4036" name="直角三角形 3"/>
          <p:cNvSpPr>
            <a:spLocks noChangeArrowheads="1"/>
          </p:cNvSpPr>
          <p:nvPr/>
        </p:nvSpPr>
        <p:spPr bwMode="auto">
          <a:xfrm rot="2703315">
            <a:off x="3871913" y="2846388"/>
            <a:ext cx="1819275" cy="1819275"/>
          </a:xfrm>
          <a:prstGeom prst="rtTriangle">
            <a:avLst/>
          </a:prstGeom>
          <a:solidFill>
            <a:srgbClr val="3A87C5"/>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4037" name="直角三角形 4"/>
          <p:cNvSpPr>
            <a:spLocks noChangeArrowheads="1"/>
          </p:cNvSpPr>
          <p:nvPr/>
        </p:nvSpPr>
        <p:spPr bwMode="auto">
          <a:xfrm rot="2703315">
            <a:off x="5219700" y="1504950"/>
            <a:ext cx="1819275" cy="1819275"/>
          </a:xfrm>
          <a:prstGeom prst="rtTriangle">
            <a:avLst/>
          </a:prstGeom>
          <a:solidFill>
            <a:srgbClr val="DDA44F"/>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4038" name="矩形 5"/>
          <p:cNvSpPr>
            <a:spLocks noChangeArrowheads="1"/>
          </p:cNvSpPr>
          <p:nvPr/>
        </p:nvSpPr>
        <p:spPr bwMode="auto">
          <a:xfrm rot="2703315">
            <a:off x="5219700" y="4200525"/>
            <a:ext cx="1819275" cy="1819275"/>
          </a:xfrm>
          <a:prstGeom prst="rect">
            <a:avLst/>
          </a:prstGeom>
          <a:solidFill>
            <a:srgbClr val="E8B161"/>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4039" name="直角三角形 6"/>
          <p:cNvSpPr>
            <a:spLocks noChangeArrowheads="1"/>
          </p:cNvSpPr>
          <p:nvPr/>
        </p:nvSpPr>
        <p:spPr bwMode="auto">
          <a:xfrm rot="2703315">
            <a:off x="5219700" y="4200525"/>
            <a:ext cx="1819275" cy="1819275"/>
          </a:xfrm>
          <a:prstGeom prst="rtTriangle">
            <a:avLst/>
          </a:prstGeom>
          <a:solidFill>
            <a:srgbClr val="DDA44F"/>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4040" name="矩形 7"/>
          <p:cNvSpPr>
            <a:spLocks noChangeArrowheads="1"/>
          </p:cNvSpPr>
          <p:nvPr/>
        </p:nvSpPr>
        <p:spPr bwMode="auto">
          <a:xfrm rot="2703315">
            <a:off x="6565900" y="2846388"/>
            <a:ext cx="1819275" cy="1819275"/>
          </a:xfrm>
          <a:prstGeom prst="rect">
            <a:avLst/>
          </a:prstGeom>
          <a:solidFill>
            <a:srgbClr val="519CD6"/>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4041" name="直角三角形 8"/>
          <p:cNvSpPr>
            <a:spLocks noChangeArrowheads="1"/>
          </p:cNvSpPr>
          <p:nvPr/>
        </p:nvSpPr>
        <p:spPr bwMode="auto">
          <a:xfrm rot="2703315">
            <a:off x="6565900" y="2846388"/>
            <a:ext cx="1819275" cy="1819275"/>
          </a:xfrm>
          <a:prstGeom prst="rtTriangle">
            <a:avLst/>
          </a:prstGeom>
          <a:solidFill>
            <a:srgbClr val="3A87C5"/>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44042" name="组合 13"/>
          <p:cNvGrpSpPr/>
          <p:nvPr/>
        </p:nvGrpSpPr>
        <p:grpSpPr bwMode="auto">
          <a:xfrm>
            <a:off x="6426200" y="1500188"/>
            <a:ext cx="3352800" cy="344487"/>
            <a:chOff x="0" y="0"/>
            <a:chExt cx="3352800" cy="344678"/>
          </a:xfrm>
        </p:grpSpPr>
        <p:sp>
          <p:nvSpPr>
            <p:cNvPr id="44065" name="直接连接符 18"/>
            <p:cNvSpPr>
              <a:spLocks noChangeShapeType="1"/>
            </p:cNvSpPr>
            <p:nvPr/>
          </p:nvSpPr>
          <p:spPr bwMode="auto">
            <a:xfrm flipV="1">
              <a:off x="0" y="0"/>
              <a:ext cx="523875" cy="344678"/>
            </a:xfrm>
            <a:prstGeom prst="line">
              <a:avLst/>
            </a:prstGeom>
            <a:noFill/>
            <a:ln w="6350">
              <a:solidFill>
                <a:srgbClr val="E8B161"/>
              </a:solidFill>
              <a:bevel/>
            </a:ln>
            <a:extLst>
              <a:ext uri="{909E8E84-426E-40DD-AFC4-6F175D3DCCD1}">
                <a14:hiddenFill xmlns:a14="http://schemas.microsoft.com/office/drawing/2010/main">
                  <a:noFill/>
                </a14:hiddenFill>
              </a:ext>
            </a:extLst>
          </p:spPr>
          <p:txBody>
            <a:bodyPr/>
            <a:lstStyle/>
            <a:p>
              <a:endParaRPr lang="zh-CN" altLang="en-US"/>
            </a:p>
          </p:txBody>
        </p:sp>
        <p:sp>
          <p:nvSpPr>
            <p:cNvPr id="44066" name="直接连接符 20"/>
            <p:cNvSpPr>
              <a:spLocks noChangeShapeType="1"/>
            </p:cNvSpPr>
            <p:nvPr/>
          </p:nvSpPr>
          <p:spPr bwMode="auto">
            <a:xfrm>
              <a:off x="523875" y="0"/>
              <a:ext cx="2828925" cy="1"/>
            </a:xfrm>
            <a:prstGeom prst="line">
              <a:avLst/>
            </a:prstGeom>
            <a:noFill/>
            <a:ln w="6350">
              <a:solidFill>
                <a:srgbClr val="E8B161"/>
              </a:solidFill>
              <a:bevel/>
            </a:ln>
            <a:extLst>
              <a:ext uri="{909E8E84-426E-40DD-AFC4-6F175D3DCCD1}">
                <a14:hiddenFill xmlns:a14="http://schemas.microsoft.com/office/drawing/2010/main">
                  <a:noFill/>
                </a14:hiddenFill>
              </a:ext>
            </a:extLst>
          </p:spPr>
          <p:txBody>
            <a:bodyPr/>
            <a:lstStyle/>
            <a:p>
              <a:endParaRPr lang="zh-CN" altLang="en-US"/>
            </a:p>
          </p:txBody>
        </p:sp>
      </p:grpSp>
      <p:grpSp>
        <p:nvGrpSpPr>
          <p:cNvPr id="44043" name="组合 14"/>
          <p:cNvGrpSpPr/>
          <p:nvPr/>
        </p:nvGrpSpPr>
        <p:grpSpPr bwMode="auto">
          <a:xfrm>
            <a:off x="8156575" y="3201988"/>
            <a:ext cx="3352800" cy="344487"/>
            <a:chOff x="0" y="0"/>
            <a:chExt cx="3352800" cy="344678"/>
          </a:xfrm>
        </p:grpSpPr>
        <p:sp>
          <p:nvSpPr>
            <p:cNvPr id="44063" name="直接连接符 21"/>
            <p:cNvSpPr>
              <a:spLocks noChangeShapeType="1"/>
            </p:cNvSpPr>
            <p:nvPr/>
          </p:nvSpPr>
          <p:spPr bwMode="auto">
            <a:xfrm flipV="1">
              <a:off x="0" y="0"/>
              <a:ext cx="523875" cy="344678"/>
            </a:xfrm>
            <a:prstGeom prst="line">
              <a:avLst/>
            </a:prstGeom>
            <a:noFill/>
            <a:ln w="6350">
              <a:solidFill>
                <a:srgbClr val="529DD7"/>
              </a:solidFill>
              <a:bevel/>
            </a:ln>
            <a:extLst>
              <a:ext uri="{909E8E84-426E-40DD-AFC4-6F175D3DCCD1}">
                <a14:hiddenFill xmlns:a14="http://schemas.microsoft.com/office/drawing/2010/main">
                  <a:noFill/>
                </a14:hiddenFill>
              </a:ext>
            </a:extLst>
          </p:spPr>
          <p:txBody>
            <a:bodyPr/>
            <a:lstStyle/>
            <a:p>
              <a:endParaRPr lang="zh-CN" altLang="en-US"/>
            </a:p>
          </p:txBody>
        </p:sp>
        <p:sp>
          <p:nvSpPr>
            <p:cNvPr id="44064" name="直接连接符 22"/>
            <p:cNvSpPr>
              <a:spLocks noChangeShapeType="1"/>
            </p:cNvSpPr>
            <p:nvPr/>
          </p:nvSpPr>
          <p:spPr bwMode="auto">
            <a:xfrm>
              <a:off x="523875" y="0"/>
              <a:ext cx="2828925" cy="1"/>
            </a:xfrm>
            <a:prstGeom prst="line">
              <a:avLst/>
            </a:prstGeom>
            <a:noFill/>
            <a:ln w="6350">
              <a:solidFill>
                <a:srgbClr val="529DD7"/>
              </a:solidFill>
              <a:bevel/>
            </a:ln>
            <a:extLst>
              <a:ext uri="{909E8E84-426E-40DD-AFC4-6F175D3DCCD1}">
                <a14:hiddenFill xmlns:a14="http://schemas.microsoft.com/office/drawing/2010/main">
                  <a:noFill/>
                </a14:hiddenFill>
              </a:ext>
            </a:extLst>
          </p:spPr>
          <p:txBody>
            <a:bodyPr/>
            <a:lstStyle/>
            <a:p>
              <a:endParaRPr lang="zh-CN" altLang="en-US"/>
            </a:p>
          </p:txBody>
        </p:sp>
      </p:grpSp>
      <p:grpSp>
        <p:nvGrpSpPr>
          <p:cNvPr id="44044" name="组合 16"/>
          <p:cNvGrpSpPr/>
          <p:nvPr/>
        </p:nvGrpSpPr>
        <p:grpSpPr bwMode="auto">
          <a:xfrm>
            <a:off x="858838" y="4002088"/>
            <a:ext cx="3341687" cy="344487"/>
            <a:chOff x="0" y="0"/>
            <a:chExt cx="3340768" cy="344678"/>
          </a:xfrm>
        </p:grpSpPr>
        <p:sp>
          <p:nvSpPr>
            <p:cNvPr id="44061" name="直接连接符 19"/>
            <p:cNvSpPr>
              <a:spLocks noChangeShapeType="1"/>
            </p:cNvSpPr>
            <p:nvPr/>
          </p:nvSpPr>
          <p:spPr bwMode="auto">
            <a:xfrm flipV="1">
              <a:off x="2816893" y="0"/>
              <a:ext cx="523875" cy="344678"/>
            </a:xfrm>
            <a:prstGeom prst="line">
              <a:avLst/>
            </a:prstGeom>
            <a:noFill/>
            <a:ln w="6350">
              <a:solidFill>
                <a:srgbClr val="529DD7"/>
              </a:solidFill>
              <a:bevel/>
            </a:ln>
            <a:extLst>
              <a:ext uri="{909E8E84-426E-40DD-AFC4-6F175D3DCCD1}">
                <a14:hiddenFill xmlns:a14="http://schemas.microsoft.com/office/drawing/2010/main">
                  <a:noFill/>
                </a14:hiddenFill>
              </a:ext>
            </a:extLst>
          </p:spPr>
          <p:txBody>
            <a:bodyPr/>
            <a:lstStyle/>
            <a:p>
              <a:endParaRPr lang="zh-CN" altLang="en-US"/>
            </a:p>
          </p:txBody>
        </p:sp>
        <p:sp>
          <p:nvSpPr>
            <p:cNvPr id="44062" name="直接连接符 23"/>
            <p:cNvSpPr>
              <a:spLocks noChangeShapeType="1"/>
            </p:cNvSpPr>
            <p:nvPr/>
          </p:nvSpPr>
          <p:spPr bwMode="auto">
            <a:xfrm>
              <a:off x="0" y="344678"/>
              <a:ext cx="2828925" cy="1"/>
            </a:xfrm>
            <a:prstGeom prst="line">
              <a:avLst/>
            </a:prstGeom>
            <a:noFill/>
            <a:ln w="6350">
              <a:solidFill>
                <a:srgbClr val="529DD7"/>
              </a:solidFill>
              <a:bevel/>
            </a:ln>
            <a:extLst>
              <a:ext uri="{909E8E84-426E-40DD-AFC4-6F175D3DCCD1}">
                <a14:hiddenFill xmlns:a14="http://schemas.microsoft.com/office/drawing/2010/main">
                  <a:noFill/>
                </a14:hiddenFill>
              </a:ext>
            </a:extLst>
          </p:spPr>
          <p:txBody>
            <a:bodyPr/>
            <a:lstStyle/>
            <a:p>
              <a:endParaRPr lang="zh-CN" altLang="en-US"/>
            </a:p>
          </p:txBody>
        </p:sp>
      </p:grpSp>
      <p:grpSp>
        <p:nvGrpSpPr>
          <p:cNvPr id="44045" name="组合 15"/>
          <p:cNvGrpSpPr/>
          <p:nvPr/>
        </p:nvGrpSpPr>
        <p:grpSpPr bwMode="auto">
          <a:xfrm>
            <a:off x="2417763" y="5824538"/>
            <a:ext cx="3352800" cy="344487"/>
            <a:chOff x="0" y="0"/>
            <a:chExt cx="3352800" cy="344678"/>
          </a:xfrm>
        </p:grpSpPr>
        <p:sp>
          <p:nvSpPr>
            <p:cNvPr id="44059" name="直接连接符 24"/>
            <p:cNvSpPr>
              <a:spLocks noChangeShapeType="1"/>
            </p:cNvSpPr>
            <p:nvPr/>
          </p:nvSpPr>
          <p:spPr bwMode="auto">
            <a:xfrm flipV="1">
              <a:off x="2828925" y="0"/>
              <a:ext cx="523875" cy="344678"/>
            </a:xfrm>
            <a:prstGeom prst="line">
              <a:avLst/>
            </a:prstGeom>
            <a:noFill/>
            <a:ln w="6350">
              <a:solidFill>
                <a:srgbClr val="E8B161"/>
              </a:solidFill>
              <a:bevel/>
            </a:ln>
            <a:extLst>
              <a:ext uri="{909E8E84-426E-40DD-AFC4-6F175D3DCCD1}">
                <a14:hiddenFill xmlns:a14="http://schemas.microsoft.com/office/drawing/2010/main">
                  <a:noFill/>
                </a14:hiddenFill>
              </a:ext>
            </a:extLst>
          </p:spPr>
          <p:txBody>
            <a:bodyPr/>
            <a:lstStyle/>
            <a:p>
              <a:endParaRPr lang="zh-CN" altLang="en-US"/>
            </a:p>
          </p:txBody>
        </p:sp>
        <p:sp>
          <p:nvSpPr>
            <p:cNvPr id="44060" name="直接连接符 25"/>
            <p:cNvSpPr>
              <a:spLocks noChangeShapeType="1"/>
            </p:cNvSpPr>
            <p:nvPr/>
          </p:nvSpPr>
          <p:spPr bwMode="auto">
            <a:xfrm>
              <a:off x="0" y="344678"/>
              <a:ext cx="2828925" cy="1"/>
            </a:xfrm>
            <a:prstGeom prst="line">
              <a:avLst/>
            </a:prstGeom>
            <a:noFill/>
            <a:ln w="6350">
              <a:solidFill>
                <a:srgbClr val="E8B161"/>
              </a:solidFill>
              <a:bevel/>
            </a:ln>
            <a:extLst>
              <a:ext uri="{909E8E84-426E-40DD-AFC4-6F175D3DCCD1}">
                <a14:hiddenFill xmlns:a14="http://schemas.microsoft.com/office/drawing/2010/main">
                  <a:noFill/>
                </a14:hiddenFill>
              </a:ext>
            </a:extLst>
          </p:spPr>
          <p:txBody>
            <a:bodyPr/>
            <a:lstStyle/>
            <a:p>
              <a:endParaRPr lang="zh-CN" altLang="en-US"/>
            </a:p>
          </p:txBody>
        </p:sp>
      </p:grpSp>
      <p:pic>
        <p:nvPicPr>
          <p:cNvPr id="4404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8138" y="3241675"/>
            <a:ext cx="1268412"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44047" name="Picture 18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00739">
            <a:off x="5689600" y="4597400"/>
            <a:ext cx="10493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8" name="Freeform 15"/>
          <p:cNvSpPr>
            <a:spLocks noEditPoints="1" noChangeArrowheads="1"/>
          </p:cNvSpPr>
          <p:nvPr/>
        </p:nvSpPr>
        <p:spPr bwMode="auto">
          <a:xfrm>
            <a:off x="6959600" y="3241675"/>
            <a:ext cx="965200" cy="952500"/>
          </a:xfrm>
          <a:custGeom>
            <a:avLst/>
            <a:gdLst>
              <a:gd name="T0" fmla="*/ 2147483646 w 708"/>
              <a:gd name="T1" fmla="*/ 2147483646 h 709"/>
              <a:gd name="T2" fmla="*/ 2147483646 w 708"/>
              <a:gd name="T3" fmla="*/ 2147483646 h 709"/>
              <a:gd name="T4" fmla="*/ 2147483646 w 708"/>
              <a:gd name="T5" fmla="*/ 2147483646 h 709"/>
              <a:gd name="T6" fmla="*/ 2147483646 w 708"/>
              <a:gd name="T7" fmla="*/ 2147483646 h 709"/>
              <a:gd name="T8" fmla="*/ 2147483646 w 708"/>
              <a:gd name="T9" fmla="*/ 2147483646 h 709"/>
              <a:gd name="T10" fmla="*/ 2147483646 w 708"/>
              <a:gd name="T11" fmla="*/ 2147483646 h 709"/>
              <a:gd name="T12" fmla="*/ 2147483646 w 708"/>
              <a:gd name="T13" fmla="*/ 0 h 709"/>
              <a:gd name="T14" fmla="*/ 2147483646 w 708"/>
              <a:gd name="T15" fmla="*/ 2147483646 h 709"/>
              <a:gd name="T16" fmla="*/ 2147483646 w 708"/>
              <a:gd name="T17" fmla="*/ 2147483646 h 709"/>
              <a:gd name="T18" fmla="*/ 2147483646 w 708"/>
              <a:gd name="T19" fmla="*/ 2147483646 h 709"/>
              <a:gd name="T20" fmla="*/ 2147483646 w 708"/>
              <a:gd name="T21" fmla="*/ 2147483646 h 709"/>
              <a:gd name="T22" fmla="*/ 2147483646 w 708"/>
              <a:gd name="T23" fmla="*/ 2147483646 h 709"/>
              <a:gd name="T24" fmla="*/ 2147483646 w 708"/>
              <a:gd name="T25" fmla="*/ 2147483646 h 709"/>
              <a:gd name="T26" fmla="*/ 0 w 708"/>
              <a:gd name="T27" fmla="*/ 2147483646 h 709"/>
              <a:gd name="T28" fmla="*/ 2147483646 w 708"/>
              <a:gd name="T29" fmla="*/ 2147483646 h 709"/>
              <a:gd name="T30" fmla="*/ 2147483646 w 708"/>
              <a:gd name="T31" fmla="*/ 2147483646 h 709"/>
              <a:gd name="T32" fmla="*/ 2147483646 w 708"/>
              <a:gd name="T33" fmla="*/ 2147483646 h 709"/>
              <a:gd name="T34" fmla="*/ 0 w 708"/>
              <a:gd name="T35" fmla="*/ 2147483646 h 709"/>
              <a:gd name="T36" fmla="*/ 0 w 708"/>
              <a:gd name="T37" fmla="*/ 2147483646 h 709"/>
              <a:gd name="T38" fmla="*/ 2147483646 w 708"/>
              <a:gd name="T39" fmla="*/ 2147483646 h 709"/>
              <a:gd name="T40" fmla="*/ 2147483646 w 708"/>
              <a:gd name="T41" fmla="*/ 2147483646 h 709"/>
              <a:gd name="T42" fmla="*/ 2147483646 w 708"/>
              <a:gd name="T43" fmla="*/ 2147483646 h 709"/>
              <a:gd name="T44" fmla="*/ 2147483646 w 708"/>
              <a:gd name="T45" fmla="*/ 2147483646 h 709"/>
              <a:gd name="T46" fmla="*/ 2147483646 w 708"/>
              <a:gd name="T47" fmla="*/ 2147483646 h 709"/>
              <a:gd name="T48" fmla="*/ 2147483646 w 708"/>
              <a:gd name="T49" fmla="*/ 2147483646 h 709"/>
              <a:gd name="T50" fmla="*/ 2147483646 w 708"/>
              <a:gd name="T51" fmla="*/ 2147483646 h 709"/>
              <a:gd name="T52" fmla="*/ 2147483646 w 708"/>
              <a:gd name="T53" fmla="*/ 0 h 709"/>
              <a:gd name="T54" fmla="*/ 2147483646 w 708"/>
              <a:gd name="T55" fmla="*/ 0 h 709"/>
              <a:gd name="T56" fmla="*/ 2147483646 w 708"/>
              <a:gd name="T57" fmla="*/ 2147483646 h 709"/>
              <a:gd name="T58" fmla="*/ 2147483646 w 708"/>
              <a:gd name="T59" fmla="*/ 2147483646 h 709"/>
              <a:gd name="T60" fmla="*/ 2147483646 w 708"/>
              <a:gd name="T61" fmla="*/ 0 h 709"/>
              <a:gd name="T62" fmla="*/ 2147483646 w 708"/>
              <a:gd name="T63" fmla="*/ 2147483646 h 709"/>
              <a:gd name="T64" fmla="*/ 2147483646 w 708"/>
              <a:gd name="T65" fmla="*/ 2147483646 h 709"/>
              <a:gd name="T66" fmla="*/ 2147483646 w 708"/>
              <a:gd name="T67" fmla="*/ 2147483646 h 709"/>
              <a:gd name="T68" fmla="*/ 2147483646 w 708"/>
              <a:gd name="T69" fmla="*/ 2147483646 h 709"/>
              <a:gd name="T70" fmla="*/ 2147483646 w 708"/>
              <a:gd name="T71" fmla="*/ 2147483646 h 709"/>
              <a:gd name="T72" fmla="*/ 2147483646 w 708"/>
              <a:gd name="T73" fmla="*/ 2147483646 h 709"/>
              <a:gd name="T74" fmla="*/ 2147483646 w 708"/>
              <a:gd name="T75" fmla="*/ 2147483646 h 709"/>
              <a:gd name="T76" fmla="*/ 2147483646 w 708"/>
              <a:gd name="T77" fmla="*/ 2147483646 h 709"/>
              <a:gd name="T78" fmla="*/ 2147483646 w 708"/>
              <a:gd name="T79" fmla="*/ 2147483646 h 709"/>
              <a:gd name="T80" fmla="*/ 2147483646 w 708"/>
              <a:gd name="T81" fmla="*/ 2147483646 h 709"/>
              <a:gd name="T82" fmla="*/ 2147483646 w 708"/>
              <a:gd name="T83" fmla="*/ 2147483646 h 709"/>
              <a:gd name="T84" fmla="*/ 2147483646 w 708"/>
              <a:gd name="T85" fmla="*/ 2147483646 h 709"/>
              <a:gd name="T86" fmla="*/ 2147483646 w 708"/>
              <a:gd name="T87" fmla="*/ 2147483646 h 709"/>
              <a:gd name="T88" fmla="*/ 2147483646 w 708"/>
              <a:gd name="T89" fmla="*/ 2147483646 h 709"/>
              <a:gd name="T90" fmla="*/ 2147483646 w 708"/>
              <a:gd name="T91" fmla="*/ 2147483646 h 7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08"/>
              <a:gd name="T139" fmla="*/ 0 h 709"/>
              <a:gd name="T140" fmla="*/ 708 w 708"/>
              <a:gd name="T141" fmla="*/ 709 h 70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lIns="0" tIns="54861" rIns="109721" bIns="54861"/>
          <a:lstStyle/>
          <a:p>
            <a:endParaRPr lang="zh-CN" altLang="en-US"/>
          </a:p>
        </p:txBody>
      </p:sp>
      <p:pic>
        <p:nvPicPr>
          <p:cNvPr id="44049" name="Picture 30" descr="service-bas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1788" y="1793875"/>
            <a:ext cx="1398587"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44050" name="椭圆 32"/>
          <p:cNvSpPr>
            <a:spLocks noChangeArrowheads="1"/>
          </p:cNvSpPr>
          <p:nvPr/>
        </p:nvSpPr>
        <p:spPr bwMode="auto">
          <a:xfrm>
            <a:off x="968375" y="3778250"/>
            <a:ext cx="152400" cy="152400"/>
          </a:xfrm>
          <a:prstGeom prst="ellipse">
            <a:avLst/>
          </a:prstGeom>
          <a:solidFill>
            <a:srgbClr val="3A87C5"/>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4051" name="文本框 33"/>
          <p:cNvSpPr>
            <a:spLocks noChangeArrowheads="1"/>
          </p:cNvSpPr>
          <p:nvPr/>
        </p:nvSpPr>
        <p:spPr bwMode="auto">
          <a:xfrm>
            <a:off x="1120775" y="3651250"/>
            <a:ext cx="2238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办公资源办公资源</a:t>
            </a:r>
          </a:p>
          <a:p>
            <a:pPr eaLnBrk="1" hangingPunct="1">
              <a:lnSpc>
                <a:spcPct val="100000"/>
              </a:lnSpc>
              <a:spcBef>
                <a:spcPct val="0"/>
              </a:spcBef>
              <a:buFont typeface="Arial" panose="020B0604020202020204" pitchFamily="34" charset="0"/>
              <a:buNone/>
            </a:pPr>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办公资源办公资源</a:t>
            </a:r>
          </a:p>
        </p:txBody>
      </p:sp>
      <p:sp>
        <p:nvSpPr>
          <p:cNvPr id="44052" name="椭圆 34"/>
          <p:cNvSpPr>
            <a:spLocks noChangeArrowheads="1"/>
          </p:cNvSpPr>
          <p:nvPr/>
        </p:nvSpPr>
        <p:spPr bwMode="auto">
          <a:xfrm>
            <a:off x="2574925" y="5576888"/>
            <a:ext cx="152400" cy="152400"/>
          </a:xfrm>
          <a:prstGeom prst="ellipse">
            <a:avLst/>
          </a:prstGeom>
          <a:solidFill>
            <a:srgbClr val="E8B161"/>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4053" name="文本框 35"/>
          <p:cNvSpPr>
            <a:spLocks noChangeArrowheads="1"/>
          </p:cNvSpPr>
          <p:nvPr/>
        </p:nvSpPr>
        <p:spPr bwMode="auto">
          <a:xfrm>
            <a:off x="2727325" y="5449888"/>
            <a:ext cx="22399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办公资源办公资源</a:t>
            </a:r>
          </a:p>
          <a:p>
            <a:pPr eaLnBrk="1" hangingPunct="1">
              <a:lnSpc>
                <a:spcPct val="100000"/>
              </a:lnSpc>
              <a:spcBef>
                <a:spcPct val="0"/>
              </a:spcBef>
              <a:buFont typeface="Arial" panose="020B0604020202020204" pitchFamily="34" charset="0"/>
              <a:buNone/>
            </a:pPr>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办公资源办公资源</a:t>
            </a:r>
          </a:p>
        </p:txBody>
      </p:sp>
      <p:sp>
        <p:nvSpPr>
          <p:cNvPr id="44054" name="椭圆 36"/>
          <p:cNvSpPr>
            <a:spLocks noChangeArrowheads="1"/>
          </p:cNvSpPr>
          <p:nvPr/>
        </p:nvSpPr>
        <p:spPr bwMode="auto">
          <a:xfrm>
            <a:off x="7042150" y="919163"/>
            <a:ext cx="152400" cy="152400"/>
          </a:xfrm>
          <a:prstGeom prst="ellipse">
            <a:avLst/>
          </a:prstGeom>
          <a:solidFill>
            <a:srgbClr val="E8B161"/>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4055" name="文本框 37"/>
          <p:cNvSpPr>
            <a:spLocks noChangeArrowheads="1"/>
          </p:cNvSpPr>
          <p:nvPr/>
        </p:nvSpPr>
        <p:spPr bwMode="auto">
          <a:xfrm>
            <a:off x="7194550" y="792163"/>
            <a:ext cx="22399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办公资源办公资源</a:t>
            </a:r>
          </a:p>
          <a:p>
            <a:pPr eaLnBrk="1" hangingPunct="1">
              <a:lnSpc>
                <a:spcPct val="100000"/>
              </a:lnSpc>
              <a:spcBef>
                <a:spcPct val="0"/>
              </a:spcBef>
              <a:buFont typeface="Arial" panose="020B0604020202020204" pitchFamily="34" charset="0"/>
              <a:buNone/>
            </a:pPr>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办公资源办公资源</a:t>
            </a:r>
          </a:p>
        </p:txBody>
      </p:sp>
      <p:sp>
        <p:nvSpPr>
          <p:cNvPr id="44056" name="椭圆 38"/>
          <p:cNvSpPr>
            <a:spLocks noChangeArrowheads="1"/>
          </p:cNvSpPr>
          <p:nvPr/>
        </p:nvSpPr>
        <p:spPr bwMode="auto">
          <a:xfrm>
            <a:off x="8763000" y="2622550"/>
            <a:ext cx="152400" cy="152400"/>
          </a:xfrm>
          <a:prstGeom prst="ellipse">
            <a:avLst/>
          </a:prstGeom>
          <a:solidFill>
            <a:srgbClr val="3A87C5"/>
          </a:solidFill>
          <a:ln>
            <a:noFill/>
          </a:ln>
          <a:extLst>
            <a:ext uri="{91240B29-F687-4F45-9708-019B960494DF}">
              <a14:hiddenLine xmlns:a14="http://schemas.microsoft.com/office/drawing/2010/main" w="12700">
                <a:solidFill>
                  <a:srgbClr val="000000"/>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4057" name="文本框 39"/>
          <p:cNvSpPr>
            <a:spLocks noChangeArrowheads="1"/>
          </p:cNvSpPr>
          <p:nvPr/>
        </p:nvSpPr>
        <p:spPr bwMode="auto">
          <a:xfrm>
            <a:off x="8915400" y="2495550"/>
            <a:ext cx="22399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办公资源办公资源</a:t>
            </a:r>
          </a:p>
          <a:p>
            <a:pPr eaLnBrk="1" hangingPunct="1">
              <a:lnSpc>
                <a:spcPct val="100000"/>
              </a:lnSpc>
              <a:spcBef>
                <a:spcPct val="0"/>
              </a:spcBef>
              <a:buFont typeface="Arial" panose="020B0604020202020204" pitchFamily="34" charset="0"/>
              <a:buNone/>
            </a:pPr>
            <a:r>
              <a:rPr lang="zh-CN" altLang="en-US" sz="20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办公资源办公资源</a:t>
            </a:r>
          </a:p>
        </p:txBody>
      </p:sp>
      <p:sp>
        <p:nvSpPr>
          <p:cNvPr id="44058" name="文本框 40"/>
          <p:cNvSpPr>
            <a:spLocks noChangeArrowheads="1"/>
          </p:cNvSpPr>
          <p:nvPr/>
        </p:nvSpPr>
        <p:spPr bwMode="auto">
          <a:xfrm>
            <a:off x="482600" y="376238"/>
            <a:ext cx="2913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dist" eaLnBrk="1" hangingPunct="1">
              <a:lnSpc>
                <a:spcPct val="100000"/>
              </a:lnSpc>
              <a:spcBef>
                <a:spcPct val="0"/>
              </a:spcBef>
              <a:buFont typeface="Arial" panose="020B0604020202020204" pitchFamily="34" charset="0"/>
              <a:buNone/>
            </a:pPr>
            <a:r>
              <a:rPr lang="zh-CN" altLang="en-US" sz="3600" b="1">
                <a:solidFill>
                  <a:srgbClr val="519CD6"/>
                </a:solidFill>
                <a:latin typeface="微软雅黑" panose="020B0503020204020204" pitchFamily="34" charset="-122"/>
                <a:ea typeface="微软雅黑" panose="020B0503020204020204" pitchFamily="34" charset="-122"/>
                <a:sym typeface="微软雅黑" panose="020B0503020204020204" pitchFamily="34" charset="-122"/>
              </a:rPr>
              <a:t>写下大标题</a:t>
            </a:r>
          </a:p>
        </p:txBody>
      </p:sp>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555</Words>
  <Application>Microsoft Office PowerPoint</Application>
  <PresentationFormat>宽屏</PresentationFormat>
  <Paragraphs>124</Paragraphs>
  <Slides>16</Slides>
  <Notes>16</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16</vt:i4>
      </vt:variant>
    </vt:vector>
  </HeadingPairs>
  <TitlesOfParts>
    <vt:vector size="29" baseType="lpstr">
      <vt:lpstr>Arial Unicode MS</vt:lpstr>
      <vt:lpstr>Helvetica LT Std</vt:lpstr>
      <vt:lpstr>等线</vt:lpstr>
      <vt:lpstr>方正大黑简体</vt:lpstr>
      <vt:lpstr>方正姚体</vt:lpstr>
      <vt:lpstr>宋体</vt:lpstr>
      <vt:lpstr>微软雅黑</vt:lpstr>
      <vt:lpstr>Arial</vt:lpstr>
      <vt:lpstr>Broadway</vt:lpstr>
      <vt:lpstr>Calibri</vt:lpstr>
      <vt:lpstr>Calibri Light</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139.扁平化企业年终总结PPT模板</dc:title>
  <dc:creator/>
  <cp:lastModifiedBy>天 下</cp:lastModifiedBy>
  <cp:revision>96</cp:revision>
  <dcterms:created xsi:type="dcterms:W3CDTF">2013-10-24T14:40:00Z</dcterms:created>
  <dcterms:modified xsi:type="dcterms:W3CDTF">2021-01-06T01:12:03Z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y fmtid="{D5CDD505-2E9C-101B-9397-08002B2CF9AE}" pid="3" name="KSORubyTemplateID">
    <vt:lpwstr>2</vt:lpwstr>
  </property>
</Properties>
</file>