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7" r:id="rId2"/>
    <p:sldId id="258" r:id="rId3"/>
    <p:sldId id="296" r:id="rId4"/>
    <p:sldId id="262" r:id="rId5"/>
    <p:sldId id="274" r:id="rId6"/>
    <p:sldId id="268" r:id="rId7"/>
    <p:sldId id="272" r:id="rId8"/>
    <p:sldId id="273" r:id="rId9"/>
    <p:sldId id="275" r:id="rId10"/>
    <p:sldId id="276" r:id="rId11"/>
    <p:sldId id="277" r:id="rId12"/>
    <p:sldId id="278" r:id="rId13"/>
    <p:sldId id="279" r:id="rId14"/>
    <p:sldId id="263" r:id="rId15"/>
    <p:sldId id="269" r:id="rId16"/>
    <p:sldId id="280" r:id="rId17"/>
    <p:sldId id="281" r:id="rId18"/>
    <p:sldId id="282" r:id="rId19"/>
    <p:sldId id="283" r:id="rId20"/>
    <p:sldId id="284" r:id="rId21"/>
    <p:sldId id="285" r:id="rId22"/>
    <p:sldId id="264" r:id="rId23"/>
    <p:sldId id="270" r:id="rId24"/>
    <p:sldId id="286" r:id="rId25"/>
    <p:sldId id="287" r:id="rId26"/>
    <p:sldId id="288" r:id="rId27"/>
    <p:sldId id="289" r:id="rId28"/>
    <p:sldId id="290" r:id="rId29"/>
    <p:sldId id="265" r:id="rId30"/>
    <p:sldId id="271" r:id="rId31"/>
    <p:sldId id="291" r:id="rId32"/>
    <p:sldId id="292" r:id="rId33"/>
    <p:sldId id="293" r:id="rId34"/>
    <p:sldId id="295" r:id="rId35"/>
    <p:sldId id="294" r:id="rId36"/>
    <p:sldId id="267" r:id="rId3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12" autoAdjust="0"/>
  </p:normalViewPr>
  <p:slideViewPr>
    <p:cSldViewPr>
      <p:cViewPr varScale="1">
        <p:scale>
          <a:sx n="150" d="100"/>
          <a:sy n="150" d="100"/>
        </p:scale>
        <p:origin x="474" y="126"/>
      </p:cViewPr>
      <p:guideLst>
        <p:guide orient="horz" pos="162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文本3</c:v>
                </c:pt>
              </c:strCache>
            </c:strRef>
          </c:tx>
          <c:spPr>
            <a:solidFill>
              <a:srgbClr val="11B8E2"/>
            </a:solidFill>
          </c:spPr>
          <c:invertIfNegative val="0"/>
          <c:dLbls>
            <c:spPr>
              <a:noFill/>
              <a:ln cap="sq">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营业额</c:v>
                </c:pt>
                <c:pt idx="1">
                  <c:v>营业费用</c:v>
                </c:pt>
                <c:pt idx="2">
                  <c:v>管理费用</c:v>
                </c:pt>
                <c:pt idx="3">
                  <c:v>营业利润</c:v>
                </c:pt>
              </c:strCache>
            </c:strRef>
          </c:cat>
          <c:val>
            <c:numRef>
              <c:f>Sheet1!$B$2:$B$5</c:f>
              <c:numCache>
                <c:formatCode>General</c:formatCode>
                <c:ptCount val="4"/>
                <c:pt idx="0">
                  <c:v>53</c:v>
                </c:pt>
                <c:pt idx="1">
                  <c:v>65</c:v>
                </c:pt>
                <c:pt idx="2">
                  <c:v>55</c:v>
                </c:pt>
                <c:pt idx="3">
                  <c:v>77</c:v>
                </c:pt>
              </c:numCache>
            </c:numRef>
          </c:val>
          <c:extLst>
            <c:ext xmlns:c16="http://schemas.microsoft.com/office/drawing/2014/chart" uri="{C3380CC4-5D6E-409C-BE32-E72D297353CC}">
              <c16:uniqueId val="{00000000-06A0-40C5-8C1C-246DD238253B}"/>
            </c:ext>
          </c:extLst>
        </c:ser>
        <c:ser>
          <c:idx val="1"/>
          <c:order val="1"/>
          <c:tx>
            <c:strRef>
              <c:f>Sheet1!$C$1</c:f>
              <c:strCache>
                <c:ptCount val="1"/>
                <c:pt idx="0">
                  <c:v>文本4</c:v>
                </c:pt>
              </c:strCache>
            </c:strRef>
          </c:tx>
          <c:spPr>
            <a:solidFill>
              <a:srgbClr val="0070C0"/>
            </a:solidFill>
            <a:ln>
              <a:noFill/>
            </a:ln>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营业额</c:v>
                </c:pt>
                <c:pt idx="1">
                  <c:v>营业费用</c:v>
                </c:pt>
                <c:pt idx="2">
                  <c:v>管理费用</c:v>
                </c:pt>
                <c:pt idx="3">
                  <c:v>营业利润</c:v>
                </c:pt>
              </c:strCache>
            </c:strRef>
          </c:cat>
          <c:val>
            <c:numRef>
              <c:f>Sheet1!$C$2:$C$5</c:f>
              <c:numCache>
                <c:formatCode>General</c:formatCode>
                <c:ptCount val="4"/>
                <c:pt idx="0">
                  <c:v>62</c:v>
                </c:pt>
                <c:pt idx="1">
                  <c:v>76</c:v>
                </c:pt>
                <c:pt idx="2">
                  <c:v>86</c:v>
                </c:pt>
                <c:pt idx="3">
                  <c:v>93</c:v>
                </c:pt>
              </c:numCache>
            </c:numRef>
          </c:val>
          <c:extLst>
            <c:ext xmlns:c16="http://schemas.microsoft.com/office/drawing/2014/chart" uri="{C3380CC4-5D6E-409C-BE32-E72D297353CC}">
              <c16:uniqueId val="{00000001-06A0-40C5-8C1C-246DD238253B}"/>
            </c:ext>
          </c:extLst>
        </c:ser>
        <c:dLbls>
          <c:showLegendKey val="0"/>
          <c:showVal val="0"/>
          <c:showCatName val="0"/>
          <c:showSerName val="0"/>
          <c:showPercent val="0"/>
          <c:showBubbleSize val="0"/>
        </c:dLbls>
        <c:gapWidth val="386"/>
        <c:overlap val="8"/>
        <c:axId val="57986432"/>
        <c:axId val="57996416"/>
      </c:barChart>
      <c:catAx>
        <c:axId val="5798643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7996416"/>
        <c:crosses val="autoZero"/>
        <c:auto val="1"/>
        <c:lblAlgn val="ctr"/>
        <c:lblOffset val="100"/>
        <c:noMultiLvlLbl val="0"/>
      </c:catAx>
      <c:valAx>
        <c:axId val="57996416"/>
        <c:scaling>
          <c:orientation val="minMax"/>
        </c:scaling>
        <c:delete val="0"/>
        <c:axPos val="l"/>
        <c:majorGridlines>
          <c:spPr>
            <a:ln w="9525" cap="flat" cmpd="sng" algn="ctr">
              <a:solidFill>
                <a:srgbClr val="C0C0C0"/>
              </a:solidFill>
              <a:prstDash val="solid"/>
              <a:round/>
            </a:ln>
          </c:spPr>
        </c:majorGridlines>
        <c:numFmt formatCode="General" sourceLinked="1"/>
        <c:majorTickMark val="out"/>
        <c:minorTickMark val="none"/>
        <c:tickLblPos val="nextTo"/>
        <c:spPr>
          <a:noFill/>
          <a:ln w="9525" cap="flat" cmpd="sng" algn="ctr">
            <a:noFill/>
            <a:prstDash val="solid"/>
            <a:round/>
          </a:ln>
        </c:spPr>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7986432"/>
        <c:crosses val="autoZero"/>
        <c:crossBetween val="between"/>
      </c:valAx>
      <c:spPr>
        <a:noFill/>
        <a:ln>
          <a:solidFill>
            <a:srgbClr val="C0C0C0"/>
          </a:solidFill>
        </a:ln>
      </c:spPr>
    </c:plotArea>
    <c:plotVisOnly val="1"/>
    <c:dispBlanksAs val="gap"/>
    <c:showDLblsOverMax val="0"/>
  </c:chart>
  <c:spPr>
    <a:noFill/>
    <a:ln>
      <a:noFill/>
    </a:ln>
  </c:spPr>
  <c:txPr>
    <a:bodyPr/>
    <a:lstStyle/>
    <a:p>
      <a:pPr>
        <a:defRPr lang="zh-CN" sz="1400" baseline="0">
          <a:solidFill>
            <a:schemeClr val="tx1">
              <a:lumMod val="65000"/>
              <a:lumOff val="35000"/>
            </a:schemeClr>
          </a:solidFill>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70C0"/>
            </a:solidFill>
          </c:spPr>
          <c:invertIfNegative val="0"/>
          <c:cat>
            <c:numRef>
              <c:f>Sheet1!$A$2:$A$5</c:f>
              <c:numCache>
                <c:formatCode>General</c:formatCode>
                <c:ptCount val="4"/>
                <c:pt idx="0">
                  <c:v>2015</c:v>
                </c:pt>
                <c:pt idx="1">
                  <c:v>2016</c:v>
                </c:pt>
                <c:pt idx="2">
                  <c:v>2117</c:v>
                </c:pt>
                <c:pt idx="3">
                  <c:v>2218</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E1F-472D-80DE-BF82EB4FC195}"/>
            </c:ext>
          </c:extLst>
        </c:ser>
        <c:ser>
          <c:idx val="1"/>
          <c:order val="1"/>
          <c:tx>
            <c:strRef>
              <c:f>Sheet1!$C$1</c:f>
              <c:strCache>
                <c:ptCount val="1"/>
                <c:pt idx="0">
                  <c:v>系列 2</c:v>
                </c:pt>
              </c:strCache>
            </c:strRef>
          </c:tx>
          <c:spPr>
            <a:solidFill>
              <a:srgbClr val="00B0F0"/>
            </a:solidFill>
          </c:spPr>
          <c:invertIfNegative val="0"/>
          <c:cat>
            <c:numRef>
              <c:f>Sheet1!$A$2:$A$5</c:f>
              <c:numCache>
                <c:formatCode>General</c:formatCode>
                <c:ptCount val="4"/>
                <c:pt idx="0">
                  <c:v>2015</c:v>
                </c:pt>
                <c:pt idx="1">
                  <c:v>2016</c:v>
                </c:pt>
                <c:pt idx="2">
                  <c:v>2117</c:v>
                </c:pt>
                <c:pt idx="3">
                  <c:v>2218</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E1F-472D-80DE-BF82EB4FC195}"/>
            </c:ext>
          </c:extLst>
        </c:ser>
        <c:ser>
          <c:idx val="2"/>
          <c:order val="2"/>
          <c:tx>
            <c:strRef>
              <c:f>Sheet1!$D$1</c:f>
              <c:strCache>
                <c:ptCount val="1"/>
                <c:pt idx="0">
                  <c:v>系列 3</c:v>
                </c:pt>
              </c:strCache>
            </c:strRef>
          </c:tx>
          <c:spPr>
            <a:solidFill>
              <a:schemeClr val="tx1">
                <a:lumMod val="75000"/>
                <a:lumOff val="25000"/>
              </a:schemeClr>
            </a:solidFill>
          </c:spPr>
          <c:invertIfNegative val="0"/>
          <c:cat>
            <c:numRef>
              <c:f>Sheet1!$A$2:$A$5</c:f>
              <c:numCache>
                <c:formatCode>General</c:formatCode>
                <c:ptCount val="4"/>
                <c:pt idx="0">
                  <c:v>2015</c:v>
                </c:pt>
                <c:pt idx="1">
                  <c:v>2016</c:v>
                </c:pt>
                <c:pt idx="2">
                  <c:v>2117</c:v>
                </c:pt>
                <c:pt idx="3">
                  <c:v>2218</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E1F-472D-80DE-BF82EB4FC195}"/>
            </c:ext>
          </c:extLst>
        </c:ser>
        <c:dLbls>
          <c:showLegendKey val="0"/>
          <c:showVal val="0"/>
          <c:showCatName val="0"/>
          <c:showSerName val="0"/>
          <c:showPercent val="0"/>
          <c:showBubbleSize val="0"/>
        </c:dLbls>
        <c:gapWidth val="262"/>
        <c:overlap val="-6"/>
        <c:axId val="64191488"/>
        <c:axId val="64688896"/>
      </c:barChart>
      <c:catAx>
        <c:axId val="6419148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85000"/>
                    <a:lumOff val="15000"/>
                  </a:schemeClr>
                </a:solidFill>
                <a:latin typeface="+mn-lt"/>
                <a:ea typeface="+mn-ea"/>
                <a:cs typeface="+mn-cs"/>
              </a:defRPr>
            </a:pPr>
            <a:endParaRPr lang="zh-CN"/>
          </a:p>
        </c:txPr>
        <c:crossAx val="64688896"/>
        <c:crosses val="autoZero"/>
        <c:auto val="1"/>
        <c:lblAlgn val="ctr"/>
        <c:lblOffset val="100"/>
        <c:noMultiLvlLbl val="0"/>
      </c:catAx>
      <c:valAx>
        <c:axId val="64688896"/>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85000"/>
                    <a:lumOff val="15000"/>
                  </a:schemeClr>
                </a:solidFill>
                <a:latin typeface="+mn-lt"/>
                <a:ea typeface="+mn-ea"/>
                <a:cs typeface="+mn-cs"/>
              </a:defRPr>
            </a:pPr>
            <a:endParaRPr lang="zh-CN"/>
          </a:p>
        </c:txPr>
        <c:crossAx val="64191488"/>
        <c:crosses val="autoZero"/>
        <c:crossBetween val="between"/>
      </c:valAx>
    </c:plotArea>
    <c:plotVisOnly val="1"/>
    <c:dispBlanksAs val="gap"/>
    <c:showDLblsOverMax val="0"/>
  </c:chart>
  <c:txPr>
    <a:bodyPr/>
    <a:lstStyle/>
    <a:p>
      <a:pPr>
        <a:defRPr lang="zh-CN" sz="1800">
          <a:solidFill>
            <a:schemeClr val="tx1">
              <a:lumMod val="85000"/>
              <a:lumOff val="15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AAD69-838F-4A05-AD8A-32C56977AEB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F2840-1518-4960-82A3-D28AB7EB9CF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1FFF2840-1518-4960-82A3-D28AB7EB9CF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a:t>https://liangliangtuwen.tmall.com</a:t>
            </a:r>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b="31548"/>
          <a:stretch>
            <a:fillRect/>
          </a:stretch>
        </p:blipFill>
        <p:spPr>
          <a:xfrm>
            <a:off x="0" y="2952750"/>
            <a:ext cx="9144000" cy="2190750"/>
          </a:xfrm>
          <a:prstGeom prst="rect">
            <a:avLst/>
          </a:prstGeom>
          <a:effectLst/>
        </p:spPr>
      </p:pic>
      <p:sp>
        <p:nvSpPr>
          <p:cNvPr id="9" name="矩形 8"/>
          <p:cNvSpPr/>
          <p:nvPr userDrawn="1"/>
        </p:nvSpPr>
        <p:spPr>
          <a:xfrm>
            <a:off x="0" y="2499742"/>
            <a:ext cx="9144000" cy="2643758"/>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
        <p:nvSpPr>
          <p:cNvPr id="7" name="矩形 6"/>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audio" Target="../media/media1.mp3"/><Relationship Id="rId4" Type="http://schemas.openxmlformats.org/officeDocument/2006/relationships/tags" Target="../tags/tag4.xml"/><Relationship Id="rId9" Type="http://schemas.microsoft.com/office/2007/relationships/media" Target="../media/media1.mp3"/><Relationship Id="rId1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27.xml"/><Relationship Id="rId7"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png"/><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notesSlide" Target="../notesSlides/notesSlide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slideLayout" Target="../slideLayouts/slideLayout8.xml"/><Relationship Id="rId2" Type="http://schemas.openxmlformats.org/officeDocument/2006/relationships/tags" Target="../tags/tag10.xml"/><Relationship Id="rId16" Type="http://schemas.openxmlformats.org/officeDocument/2006/relationships/tags" Target="../tags/tag24.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19" Type="http://schemas.openxmlformats.org/officeDocument/2006/relationships/image" Target="../media/image3.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2"/>
            </p:custDataLst>
          </p:nvPr>
        </p:nvPicPr>
        <p:blipFill rotWithShape="1">
          <a:blip r:embed="rId13" cstate="print">
            <a:extLst>
              <a:ext uri="{28A0092B-C50C-407E-A947-70E740481C1C}">
                <a14:useLocalDpi xmlns:a14="http://schemas.microsoft.com/office/drawing/2010/main" val="0"/>
              </a:ext>
            </a:extLst>
          </a:blip>
          <a:srcRect b="31548"/>
          <a:stretch>
            <a:fillRect/>
          </a:stretch>
        </p:blipFill>
        <p:spPr>
          <a:xfrm>
            <a:off x="0" y="0"/>
            <a:ext cx="9144000" cy="2190750"/>
          </a:xfrm>
          <a:prstGeom prst="rect">
            <a:avLst/>
          </a:prstGeom>
          <a:effectLst>
            <a:reflection blurRad="6350" stA="52000" endA="300" endPos="35000" dir="5400000" sy="-100000" algn="bl" rotWithShape="0"/>
          </a:effectLst>
        </p:spPr>
      </p:pic>
      <p:sp>
        <p:nvSpPr>
          <p:cNvPr id="3" name="PA_矩形 2"/>
          <p:cNvSpPr/>
          <p:nvPr>
            <p:custDataLst>
              <p:tags r:id="rId3"/>
            </p:custDataLst>
          </p:nvPr>
        </p:nvSpPr>
        <p:spPr>
          <a:xfrm>
            <a:off x="0" y="2190750"/>
            <a:ext cx="9144000" cy="29527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_矩形 3"/>
          <p:cNvSpPr/>
          <p:nvPr>
            <p:custDataLst>
              <p:tags r:id="rId4"/>
            </p:custDataLst>
          </p:nvPr>
        </p:nvSpPr>
        <p:spPr>
          <a:xfrm>
            <a:off x="3059832" y="2859782"/>
            <a:ext cx="5544616" cy="477631"/>
          </a:xfrm>
          <a:prstGeom prst="rect">
            <a:avLst/>
          </a:prstGeom>
          <a:effectLst>
            <a:outerShdw blurRad="63500" dir="1260000" sx="102000" sy="102000" algn="ctr" rotWithShape="0">
              <a:prstClr val="black">
                <a:alpha val="40000"/>
              </a:prstClr>
            </a:outerShdw>
          </a:effectLst>
        </p:spPr>
        <p:txBody>
          <a:bodyPr wrap="square" lIns="46292" tIns="23146" rIns="46292" bIns="23146">
            <a:spAutoFit/>
          </a:bodyPr>
          <a:lstStyle/>
          <a:p>
            <a:pPr algn="r"/>
            <a:r>
              <a:rPr lang="zh-CN" altLang="en-US" sz="2800" b="1">
                <a:solidFill>
                  <a:schemeClr val="bg1">
                    <a:lumMod val="95000"/>
                  </a:schemeClr>
                </a:solidFill>
                <a:latin typeface="微软雅黑" panose="020B0503020204020204" pitchFamily="34" charset="-122"/>
                <a:ea typeface="微软雅黑" panose="020B0503020204020204" pitchFamily="34" charset="-122"/>
              </a:rPr>
              <a:t>建筑</a:t>
            </a:r>
            <a:r>
              <a:rPr lang="zh-CN" altLang="en-US" sz="2800" b="1" dirty="0">
                <a:solidFill>
                  <a:schemeClr val="bg1">
                    <a:lumMod val="95000"/>
                  </a:schemeClr>
                </a:solidFill>
                <a:latin typeface="微软雅黑" panose="020B0503020204020204" pitchFamily="34" charset="-122"/>
                <a:ea typeface="微软雅黑" panose="020B0503020204020204" pitchFamily="34" charset="-122"/>
              </a:rPr>
              <a:t>施工集团阶段工作汇报</a:t>
            </a:r>
          </a:p>
        </p:txBody>
      </p:sp>
      <p:sp>
        <p:nvSpPr>
          <p:cNvPr id="5" name="PA_任意多边形 7"/>
          <p:cNvSpPr>
            <a:spLocks noEditPoints="1"/>
          </p:cNvSpPr>
          <p:nvPr>
            <p:custDataLst>
              <p:tags r:id="rId5"/>
            </p:custDataLst>
          </p:nvPr>
        </p:nvSpPr>
        <p:spPr bwMode="auto">
          <a:xfrm>
            <a:off x="5580112" y="3975743"/>
            <a:ext cx="252000" cy="252000"/>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lumMod val="95000"/>
            </a:schemeClr>
          </a:solidFill>
          <a:ln>
            <a:noFill/>
          </a:ln>
        </p:spPr>
        <p:txBody>
          <a:bodyPr vert="horz" wrap="square" lIns="68562" tIns="34281" rIns="68562" bIns="34281" numCol="1" anchor="t" anchorCtr="0" compatLnSpc="1"/>
          <a:lstStyle/>
          <a:p>
            <a:endParaRPr lang="zh-CN" altLang="en-US">
              <a:solidFill>
                <a:schemeClr val="bg1">
                  <a:lumMod val="95000"/>
                </a:schemeClr>
              </a:solidFill>
            </a:endParaRPr>
          </a:p>
        </p:txBody>
      </p:sp>
      <p:sp>
        <p:nvSpPr>
          <p:cNvPr id="6" name="PA_文本框 5"/>
          <p:cNvSpPr txBox="1"/>
          <p:nvPr>
            <p:custDataLst>
              <p:tags r:id="rId6"/>
            </p:custDataLst>
          </p:nvPr>
        </p:nvSpPr>
        <p:spPr>
          <a:xfrm>
            <a:off x="5819417" y="3928628"/>
            <a:ext cx="1731848" cy="346230"/>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r>
              <a:rPr lang="zh-CN" altLang="en-US" sz="1800">
                <a:solidFill>
                  <a:schemeClr val="bg1">
                    <a:lumMod val="95000"/>
                  </a:schemeClr>
                </a:solidFill>
                <a:latin typeface="微软雅黑" panose="020B0503020204020204" pitchFamily="34" charset="-122"/>
                <a:ea typeface="微软雅黑" panose="020B0503020204020204" pitchFamily="34" charset="-122"/>
              </a:rPr>
              <a:t>报告人：</a:t>
            </a:r>
            <a:r>
              <a:rPr lang="en-US" altLang="zh-CN" sz="1800">
                <a:solidFill>
                  <a:schemeClr val="bg1">
                    <a:lumMod val="95000"/>
                  </a:schemeClr>
                </a:solidFill>
                <a:latin typeface="微软雅黑" panose="020B0503020204020204" pitchFamily="34" charset="-122"/>
                <a:ea typeface="微软雅黑" panose="020B0503020204020204" pitchFamily="34" charset="-122"/>
              </a:rPr>
              <a:t>xiazaii</a:t>
            </a:r>
            <a:endParaRPr lang="zh-CN" altLang="en-US" sz="18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PA_矩形 6"/>
          <p:cNvSpPr/>
          <p:nvPr>
            <p:custDataLst>
              <p:tags r:id="rId7"/>
            </p:custDataLst>
          </p:nvPr>
        </p:nvSpPr>
        <p:spPr>
          <a:xfrm>
            <a:off x="3923928" y="3487340"/>
            <a:ext cx="4608514" cy="308546"/>
          </a:xfrm>
          <a:prstGeom prst="rect">
            <a:avLst/>
          </a:prstGeom>
        </p:spPr>
        <p:txBody>
          <a:bodyPr wrap="square" lIns="61722" tIns="30861" rIns="61722" bIns="30861">
            <a:spAutoFit/>
          </a:bodyPr>
          <a:lstStyle/>
          <a:p>
            <a:pPr algn="r"/>
            <a:r>
              <a:rPr lang="zh-CN" altLang="en-US" sz="1600" dirty="0">
                <a:solidFill>
                  <a:schemeClr val="bg1">
                    <a:lumMod val="95000"/>
                  </a:schemeClr>
                </a:solidFill>
                <a:latin typeface="微软雅黑" panose="020B0503020204020204" pitchFamily="34" charset="-122"/>
                <a:ea typeface="微软雅黑" panose="020B0503020204020204" pitchFamily="34" charset="-122"/>
              </a:rPr>
              <a:t>框架完整工作汇报、简约风格、修改方便</a:t>
            </a:r>
          </a:p>
        </p:txBody>
      </p:sp>
      <p:sp>
        <p:nvSpPr>
          <p:cNvPr id="10" name="PA_矩形 9"/>
          <p:cNvSpPr/>
          <p:nvPr>
            <p:custDataLst>
              <p:tags r:id="rId8"/>
            </p:custDataLst>
          </p:nvPr>
        </p:nvSpPr>
        <p:spPr>
          <a:xfrm>
            <a:off x="0" y="2190750"/>
            <a:ext cx="9144000" cy="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A_群星 - North Gate.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4" cstate="print"/>
          <a:stretch>
            <a:fillRect/>
          </a:stretch>
        </p:blipFill>
        <p:spPr>
          <a:xfrm>
            <a:off x="-1836712" y="455295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11000">
        <p:blinds dir="vert"/>
      </p:transition>
    </mc:Choice>
    <mc:Fallback xmlns="">
      <p:transition spd="slow" advTm="1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1000"/>
                                        <p:tgtEl>
                                          <p:spTgt spid="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53" presetClass="entr" presetSubtype="16" fill="hold" grpId="0" nodeType="afterEffect">
                                  <p:stCondLst>
                                    <p:cond delay="0"/>
                                  </p:stCondLst>
                                  <p:iterate type="lt">
                                    <p:tmPct val="20000"/>
                                  </p:iterate>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3599"/>
                            </p:stCondLst>
                            <p:childTnLst>
                              <p:par>
                                <p:cTn id="27" presetID="31" presetClass="entr" presetSubtype="0" fill="hold" grpId="0" nodeType="afterEffect">
                                  <p:stCondLst>
                                    <p:cond delay="0"/>
                                  </p:stCondLst>
                                  <p:iterate type="lt">
                                    <p:tmPct val="15000"/>
                                  </p:iterate>
                                  <p:childTnLst>
                                    <p:set>
                                      <p:cBhvr>
                                        <p:cTn id="28" dur="1" fill="hold">
                                          <p:stCondLst>
                                            <p:cond delay="0"/>
                                          </p:stCondLst>
                                        </p:cTn>
                                        <p:tgtEl>
                                          <p:spTgt spid="7"/>
                                        </p:tgtEl>
                                        <p:attrNameLst>
                                          <p:attrName>style.visibility</p:attrName>
                                        </p:attrNameLst>
                                      </p:cBhvr>
                                      <p:to>
                                        <p:strVal val="visible"/>
                                      </p:to>
                                    </p:set>
                                    <p:anim calcmode="lin" valueType="num">
                                      <p:cBhvr>
                                        <p:cTn id="29" dur="750" fill="hold"/>
                                        <p:tgtEl>
                                          <p:spTgt spid="7"/>
                                        </p:tgtEl>
                                        <p:attrNameLst>
                                          <p:attrName>ppt_w</p:attrName>
                                        </p:attrNameLst>
                                      </p:cBhvr>
                                      <p:tavLst>
                                        <p:tav tm="0">
                                          <p:val>
                                            <p:fltVal val="0"/>
                                          </p:val>
                                        </p:tav>
                                        <p:tav tm="100000">
                                          <p:val>
                                            <p:strVal val="#ppt_w"/>
                                          </p:val>
                                        </p:tav>
                                      </p:tavLst>
                                    </p:anim>
                                    <p:anim calcmode="lin" valueType="num">
                                      <p:cBhvr>
                                        <p:cTn id="30" dur="750" fill="hold"/>
                                        <p:tgtEl>
                                          <p:spTgt spid="7"/>
                                        </p:tgtEl>
                                        <p:attrNameLst>
                                          <p:attrName>ppt_h</p:attrName>
                                        </p:attrNameLst>
                                      </p:cBhvr>
                                      <p:tavLst>
                                        <p:tav tm="0">
                                          <p:val>
                                            <p:fltVal val="0"/>
                                          </p:val>
                                        </p:tav>
                                        <p:tav tm="100000">
                                          <p:val>
                                            <p:strVal val="#ppt_h"/>
                                          </p:val>
                                        </p:tav>
                                      </p:tavLst>
                                    </p:anim>
                                    <p:anim calcmode="lin" valueType="num">
                                      <p:cBhvr>
                                        <p:cTn id="31" dur="750" fill="hold"/>
                                        <p:tgtEl>
                                          <p:spTgt spid="7"/>
                                        </p:tgtEl>
                                        <p:attrNameLst>
                                          <p:attrName>style.rotation</p:attrName>
                                        </p:attrNameLst>
                                      </p:cBhvr>
                                      <p:tavLst>
                                        <p:tav tm="0">
                                          <p:val>
                                            <p:fltVal val="90"/>
                                          </p:val>
                                        </p:tav>
                                        <p:tav tm="100000">
                                          <p:val>
                                            <p:fltVal val="0"/>
                                          </p:val>
                                        </p:tav>
                                      </p:tavLst>
                                    </p:anim>
                                    <p:animEffect transition="in" filter="fade">
                                      <p:cBhvr>
                                        <p:cTn id="32" dur="750"/>
                                        <p:tgtEl>
                                          <p:spTgt spid="7"/>
                                        </p:tgtEl>
                                      </p:cBhvr>
                                    </p:animEffect>
                                  </p:childTnLst>
                                </p:cTn>
                              </p:par>
                            </p:childTnLst>
                          </p:cTn>
                        </p:par>
                        <p:par>
                          <p:cTn id="33" fill="hold">
                            <p:stCondLst>
                              <p:cond delay="6262"/>
                            </p:stCondLst>
                            <p:childTnLst>
                              <p:par>
                                <p:cTn id="34" presetID="53" presetClass="entr" presetSubtype="16"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par>
                          <p:cTn id="39" fill="hold">
                            <p:stCondLst>
                              <p:cond delay="6762"/>
                            </p:stCondLst>
                            <p:childTnLst>
                              <p:par>
                                <p:cTn id="40" presetID="42" presetClass="entr" presetSubtype="0" fill="hold" grpId="0" nodeType="afterEffect">
                                  <p:stCondLst>
                                    <p:cond delay="0"/>
                                  </p:stCondLst>
                                  <p:iterate type="lt">
                                    <p:tmPct val="10000"/>
                                  </p:iterate>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100">
                <p:cTn id="45" repeatCount="indefinite" fill="hold" display="0">
                  <p:stCondLst>
                    <p:cond delay="indefinite"/>
                  </p:stCondLst>
                  <p:endCondLst>
                    <p:cond evt="onStopAudio" delay="0">
                      <p:tgtEl>
                        <p:sldTgt/>
                      </p:tgtEl>
                    </p:cond>
                  </p:endCondLst>
                </p:cTn>
                <p:tgtEl>
                  <p:spTgt spid="8"/>
                </p:tgtEl>
              </p:cMediaNode>
            </p:audio>
          </p:childTnLst>
        </p:cTn>
      </p:par>
    </p:tnLst>
    <p:bldLst>
      <p:bldP spid="3" grpId="0" animBg="1"/>
      <p:bldP spid="4" grpId="0"/>
      <p:bldP spid="5" grpId="0" animBg="1"/>
      <p:bldP spid="6" grpId="0"/>
      <p:bldP spid="7"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915367" y="1131540"/>
            <a:ext cx="1800225" cy="1800225"/>
          </a:xfrm>
          <a:prstGeom prst="rect">
            <a:avLst/>
          </a:prstGeom>
          <a:solidFill>
            <a:srgbClr val="0070C0"/>
          </a:solidFill>
          <a:ln w="12700" cap="flat" cmpd="sng" algn="ctr">
            <a:noFill/>
            <a:prstDash val="solid"/>
            <a:miter lim="800000"/>
          </a:ln>
          <a:effectLst/>
        </p:spPr>
        <p:txBody>
          <a:bodyPr anchor="ctr"/>
          <a:lstStyle/>
          <a:p>
            <a:pPr algn="ctr" eaLnBrk="1" fontAlgn="auto" hangingPunct="1">
              <a:lnSpc>
                <a:spcPct val="130000"/>
              </a:lnSpc>
              <a:spcBef>
                <a:spcPts val="0"/>
              </a:spcBef>
              <a:spcAft>
                <a:spcPts val="0"/>
              </a:spcAft>
              <a:defRPr/>
            </a:pPr>
            <a:endParaRPr lang="zh-CN" altLang="en-US" sz="1400" kern="0" dirty="0">
              <a:solidFill>
                <a:srgbClr val="FFFFFF"/>
              </a:solidFill>
              <a:latin typeface="Arial" panose="020B0604020202020204" pitchFamily="34" charset="0"/>
            </a:endParaRPr>
          </a:p>
        </p:txBody>
      </p:sp>
      <p:sp>
        <p:nvSpPr>
          <p:cNvPr id="8" name="矩形 7"/>
          <p:cNvSpPr/>
          <p:nvPr/>
        </p:nvSpPr>
        <p:spPr>
          <a:xfrm>
            <a:off x="6444183" y="1131540"/>
            <a:ext cx="1800225" cy="1800225"/>
          </a:xfrm>
          <a:prstGeom prst="rect">
            <a:avLst/>
          </a:prstGeom>
          <a:solidFill>
            <a:srgbClr val="0070C0"/>
          </a:solidFill>
          <a:ln w="12700" cap="flat" cmpd="sng" algn="ctr">
            <a:noFill/>
            <a:prstDash val="solid"/>
            <a:miter lim="800000"/>
          </a:ln>
          <a:effectLst/>
        </p:spPr>
        <p:txBody>
          <a:bodyPr anchor="ctr"/>
          <a:lstStyle/>
          <a:p>
            <a:pPr algn="ctr" eaLnBrk="1" fontAlgn="auto" hangingPunct="1">
              <a:lnSpc>
                <a:spcPct val="130000"/>
              </a:lnSpc>
              <a:spcBef>
                <a:spcPts val="0"/>
              </a:spcBef>
              <a:spcAft>
                <a:spcPts val="0"/>
              </a:spcAft>
              <a:defRPr/>
            </a:pPr>
            <a:endParaRPr lang="zh-CN" altLang="en-US" sz="1400" kern="0" dirty="0">
              <a:solidFill>
                <a:srgbClr val="FFFFFF"/>
              </a:solidFill>
              <a:latin typeface="Arial" panose="020B0604020202020204" pitchFamily="34" charset="0"/>
            </a:endParaRPr>
          </a:p>
        </p:txBody>
      </p:sp>
      <p:sp>
        <p:nvSpPr>
          <p:cNvPr id="9" name="矩形 8"/>
          <p:cNvSpPr/>
          <p:nvPr/>
        </p:nvSpPr>
        <p:spPr>
          <a:xfrm>
            <a:off x="4576712" y="3003773"/>
            <a:ext cx="1800225" cy="1800225"/>
          </a:xfrm>
          <a:prstGeom prst="rect">
            <a:avLst/>
          </a:prstGeom>
          <a:solidFill>
            <a:srgbClr val="0070C0"/>
          </a:solidFill>
          <a:ln w="12700" cap="flat" cmpd="sng" algn="ctr">
            <a:noFill/>
            <a:prstDash val="solid"/>
            <a:miter lim="800000"/>
          </a:ln>
          <a:effectLst/>
        </p:spPr>
        <p:txBody>
          <a:bodyPr anchor="ctr"/>
          <a:lstStyle/>
          <a:p>
            <a:pPr algn="ctr" eaLnBrk="1" fontAlgn="auto" hangingPunct="1">
              <a:lnSpc>
                <a:spcPct val="130000"/>
              </a:lnSpc>
              <a:spcBef>
                <a:spcPts val="0"/>
              </a:spcBef>
              <a:spcAft>
                <a:spcPts val="0"/>
              </a:spcAft>
              <a:defRPr/>
            </a:pPr>
            <a:endParaRPr lang="zh-CN" altLang="en-US" sz="1400" kern="0" dirty="0">
              <a:solidFill>
                <a:srgbClr val="FFFFFF"/>
              </a:solidFill>
              <a:latin typeface="Arial" panose="020B0604020202020204" pitchFamily="34" charset="0"/>
            </a:endParaRPr>
          </a:p>
        </p:txBody>
      </p:sp>
      <p:sp>
        <p:nvSpPr>
          <p:cNvPr id="10" name="矩形 9"/>
          <p:cNvSpPr/>
          <p:nvPr/>
        </p:nvSpPr>
        <p:spPr>
          <a:xfrm>
            <a:off x="6444183" y="3003773"/>
            <a:ext cx="1800225" cy="180022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998" b="-1"/>
          <a:stretch>
            <a:fillRect/>
          </a:stretch>
        </p:blipFill>
        <p:spPr bwMode="auto">
          <a:xfrm>
            <a:off x="915367" y="3003773"/>
            <a:ext cx="359536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4844"/>
          <a:stretch>
            <a:fillRect/>
          </a:stretch>
        </p:blipFill>
        <p:spPr bwMode="auto">
          <a:xfrm>
            <a:off x="2785723" y="1131539"/>
            <a:ext cx="3591214" cy="180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文本框 7"/>
          <p:cNvSpPr txBox="1">
            <a:spLocks noChangeArrowheads="1"/>
          </p:cNvSpPr>
          <p:nvPr/>
        </p:nvSpPr>
        <p:spPr bwMode="auto">
          <a:xfrm>
            <a:off x="979487" y="1455426"/>
            <a:ext cx="1695834" cy="104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50000"/>
              </a:lnSpc>
            </a:pPr>
            <a:r>
              <a:rPr lang="zh-CN" altLang="en-US" sz="1800" dirty="0">
                <a:solidFill>
                  <a:schemeClr val="bg1"/>
                </a:solidFill>
                <a:latin typeface="微软雅黑" panose="020B0503020204020204" pitchFamily="34" charset="-122"/>
              </a:rPr>
              <a:t>添加文本</a:t>
            </a:r>
            <a:endParaRPr lang="en-US" altLang="zh-CN" sz="1800" dirty="0">
              <a:solidFill>
                <a:schemeClr val="bg1"/>
              </a:solidFill>
              <a:latin typeface="微软雅黑" panose="020B0503020204020204" pitchFamily="34" charset="-122"/>
            </a:endParaRPr>
          </a:p>
          <a:p>
            <a:pPr algn="ctr">
              <a:lnSpc>
                <a:spcPct val="150000"/>
              </a:lnSpc>
              <a:spcBef>
                <a:spcPts val="300"/>
              </a:spcBef>
            </a:pPr>
            <a:r>
              <a:rPr lang="zh-CN" altLang="en-US" sz="1200" dirty="0">
                <a:solidFill>
                  <a:schemeClr val="bg1"/>
                </a:solidFill>
                <a:latin typeface="微软雅黑" panose="020B0503020204020204" pitchFamily="34" charset="-122"/>
              </a:rPr>
              <a:t>单击此处添加说明文字此处添加说明文字</a:t>
            </a:r>
          </a:p>
        </p:txBody>
      </p:sp>
      <p:sp>
        <p:nvSpPr>
          <p:cNvPr id="14" name="文本框 7"/>
          <p:cNvSpPr txBox="1">
            <a:spLocks noChangeArrowheads="1"/>
          </p:cNvSpPr>
          <p:nvPr/>
        </p:nvSpPr>
        <p:spPr bwMode="auto">
          <a:xfrm>
            <a:off x="6496378" y="1455426"/>
            <a:ext cx="1695834" cy="104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50000"/>
              </a:lnSpc>
            </a:pPr>
            <a:r>
              <a:rPr lang="zh-CN" altLang="en-US" sz="1800" dirty="0">
                <a:solidFill>
                  <a:schemeClr val="bg1"/>
                </a:solidFill>
                <a:latin typeface="微软雅黑" panose="020B0503020204020204" pitchFamily="34" charset="-122"/>
              </a:rPr>
              <a:t>添加文本</a:t>
            </a:r>
            <a:endParaRPr lang="en-US" altLang="zh-CN" sz="1800" dirty="0">
              <a:solidFill>
                <a:schemeClr val="bg1"/>
              </a:solidFill>
              <a:latin typeface="微软雅黑" panose="020B0503020204020204" pitchFamily="34" charset="-122"/>
            </a:endParaRPr>
          </a:p>
          <a:p>
            <a:pPr algn="ctr">
              <a:lnSpc>
                <a:spcPct val="150000"/>
              </a:lnSpc>
              <a:spcBef>
                <a:spcPts val="300"/>
              </a:spcBef>
            </a:pPr>
            <a:r>
              <a:rPr lang="zh-CN" altLang="en-US" sz="1200" dirty="0">
                <a:solidFill>
                  <a:schemeClr val="bg1"/>
                </a:solidFill>
                <a:latin typeface="微软雅黑" panose="020B0503020204020204" pitchFamily="34" charset="-122"/>
              </a:rPr>
              <a:t>单击此处添加说明文字此处添加说明文字</a:t>
            </a:r>
          </a:p>
        </p:txBody>
      </p:sp>
      <p:sp>
        <p:nvSpPr>
          <p:cNvPr id="15" name="文本框 7"/>
          <p:cNvSpPr txBox="1">
            <a:spLocks noChangeArrowheads="1"/>
          </p:cNvSpPr>
          <p:nvPr/>
        </p:nvSpPr>
        <p:spPr bwMode="auto">
          <a:xfrm>
            <a:off x="4628907" y="3381752"/>
            <a:ext cx="1695834" cy="104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50000"/>
              </a:lnSpc>
            </a:pPr>
            <a:r>
              <a:rPr lang="zh-CN" altLang="en-US" sz="1800" dirty="0">
                <a:solidFill>
                  <a:schemeClr val="bg1"/>
                </a:solidFill>
                <a:latin typeface="微软雅黑" panose="020B0503020204020204" pitchFamily="34" charset="-122"/>
              </a:rPr>
              <a:t>添加文本</a:t>
            </a:r>
            <a:endParaRPr lang="en-US" altLang="zh-CN" sz="1800" dirty="0">
              <a:solidFill>
                <a:schemeClr val="bg1"/>
              </a:solidFill>
              <a:latin typeface="微软雅黑" panose="020B0503020204020204" pitchFamily="34" charset="-122"/>
            </a:endParaRPr>
          </a:p>
          <a:p>
            <a:pPr algn="ctr">
              <a:lnSpc>
                <a:spcPct val="150000"/>
              </a:lnSpc>
              <a:spcBef>
                <a:spcPts val="300"/>
              </a:spcBef>
            </a:pPr>
            <a:r>
              <a:rPr lang="zh-CN" altLang="en-US" sz="1200" dirty="0">
                <a:solidFill>
                  <a:schemeClr val="bg1"/>
                </a:solidFill>
                <a:latin typeface="微软雅黑" panose="020B0503020204020204" pitchFamily="34" charset="-122"/>
              </a:rPr>
              <a:t>单击此处添加说明文字此处添加说明文字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16" presetClass="entr" presetSubtype="37" fill="hold" grpId="0" nodeType="withEffect">
                                  <p:stCondLst>
                                    <p:cond delay="500"/>
                                  </p:stCondLst>
                                  <p:childTnLst>
                                    <p:set>
                                      <p:cBhvr>
                                        <p:cTn id="40" dur="1" fill="hold">
                                          <p:stCondLst>
                                            <p:cond delay="0"/>
                                          </p:stCondLst>
                                        </p:cTn>
                                        <p:tgtEl>
                                          <p:spTgt spid="13"/>
                                        </p:tgtEl>
                                        <p:attrNameLst>
                                          <p:attrName>style.visibility</p:attrName>
                                        </p:attrNameLst>
                                      </p:cBhvr>
                                      <p:to>
                                        <p:strVal val="visible"/>
                                      </p:to>
                                    </p:set>
                                    <p:animEffect transition="in" filter="barn(outVertical)">
                                      <p:cBhvr>
                                        <p:cTn id="41" dur="500"/>
                                        <p:tgtEl>
                                          <p:spTgt spid="13"/>
                                        </p:tgtEl>
                                      </p:cBhvr>
                                    </p:animEffect>
                                  </p:childTnLst>
                                </p:cTn>
                              </p:par>
                              <p:par>
                                <p:cTn id="42" presetID="16" presetClass="entr" presetSubtype="37" fill="hold" grpId="0" nodeType="withEffect">
                                  <p:stCondLst>
                                    <p:cond delay="500"/>
                                  </p:stCondLst>
                                  <p:childTnLst>
                                    <p:set>
                                      <p:cBhvr>
                                        <p:cTn id="43" dur="1" fill="hold">
                                          <p:stCondLst>
                                            <p:cond delay="0"/>
                                          </p:stCondLst>
                                        </p:cTn>
                                        <p:tgtEl>
                                          <p:spTgt spid="15"/>
                                        </p:tgtEl>
                                        <p:attrNameLst>
                                          <p:attrName>style.visibility</p:attrName>
                                        </p:attrNameLst>
                                      </p:cBhvr>
                                      <p:to>
                                        <p:strVal val="visible"/>
                                      </p:to>
                                    </p:set>
                                    <p:animEffect transition="in" filter="barn(outVertical)">
                                      <p:cBhvr>
                                        <p:cTn id="44" dur="500"/>
                                        <p:tgtEl>
                                          <p:spTgt spid="15"/>
                                        </p:tgtEl>
                                      </p:cBhvr>
                                    </p:animEffect>
                                  </p:childTnLst>
                                </p:cTn>
                              </p:par>
                            </p:childTnLst>
                          </p:cTn>
                        </p:par>
                        <p:par>
                          <p:cTn id="45" fill="hold">
                            <p:stCondLst>
                              <p:cond delay="2000"/>
                            </p:stCondLst>
                            <p:childTnLst>
                              <p:par>
                                <p:cTn id="46" presetID="22" presetClass="entr" presetSubtype="4"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up)">
                                      <p:cBhvr>
                                        <p:cTn id="51" dur="500"/>
                                        <p:tgtEl>
                                          <p:spTgt spid="10"/>
                                        </p:tgtEl>
                                      </p:cBhvr>
                                    </p:animEffect>
                                  </p:childTnLst>
                                </p:cTn>
                              </p:par>
                            </p:childTnLst>
                          </p:cTn>
                        </p:par>
                        <p:par>
                          <p:cTn id="52" fill="hold">
                            <p:stCondLst>
                              <p:cond delay="25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H_Other_1"/>
          <p:cNvSpPr/>
          <p:nvPr>
            <p:custDataLst>
              <p:tags r:id="rId1"/>
            </p:custDataLst>
          </p:nvPr>
        </p:nvSpPr>
        <p:spPr>
          <a:xfrm>
            <a:off x="893940" y="2909032"/>
            <a:ext cx="7356120" cy="1678942"/>
          </a:xfrm>
          <a:custGeom>
            <a:avLst/>
            <a:gdLst>
              <a:gd name="connsiteX0" fmla="*/ 5221368 w 6517596"/>
              <a:gd name="connsiteY0" fmla="*/ 0 h 1201509"/>
              <a:gd name="connsiteX1" fmla="*/ 6517596 w 6517596"/>
              <a:gd name="connsiteY1" fmla="*/ 0 h 1201509"/>
              <a:gd name="connsiteX2" fmla="*/ 6517596 w 6517596"/>
              <a:gd name="connsiteY2" fmla="*/ 1201509 h 1201509"/>
              <a:gd name="connsiteX3" fmla="*/ 5221368 w 6517596"/>
              <a:gd name="connsiteY3" fmla="*/ 1201509 h 1201509"/>
              <a:gd name="connsiteX4" fmla="*/ 3916026 w 6517596"/>
              <a:gd name="connsiteY4" fmla="*/ 1201509 h 1201509"/>
              <a:gd name="connsiteX5" fmla="*/ 3916026 w 6517596"/>
              <a:gd name="connsiteY5" fmla="*/ 1201507 h 1201509"/>
              <a:gd name="connsiteX6" fmla="*/ 2610684 w 6517596"/>
              <a:gd name="connsiteY6" fmla="*/ 1201507 h 1201509"/>
              <a:gd name="connsiteX7" fmla="*/ 1305342 w 6517596"/>
              <a:gd name="connsiteY7" fmla="*/ 1201507 h 1201509"/>
              <a:gd name="connsiteX8" fmla="*/ 0 w 6517596"/>
              <a:gd name="connsiteY8" fmla="*/ 1201507 h 1201509"/>
              <a:gd name="connsiteX9" fmla="*/ 0 w 6517596"/>
              <a:gd name="connsiteY9" fmla="*/ 949339 h 1201509"/>
              <a:gd name="connsiteX10" fmla="*/ 1305342 w 6517596"/>
              <a:gd name="connsiteY10" fmla="*/ 949339 h 1201509"/>
              <a:gd name="connsiteX11" fmla="*/ 1305342 w 6517596"/>
              <a:gd name="connsiteY11" fmla="*/ 712004 h 1201509"/>
              <a:gd name="connsiteX12" fmla="*/ 2610684 w 6517596"/>
              <a:gd name="connsiteY12" fmla="*/ 712004 h 1201509"/>
              <a:gd name="connsiteX13" fmla="*/ 2610684 w 6517596"/>
              <a:gd name="connsiteY13" fmla="*/ 489503 h 1201509"/>
              <a:gd name="connsiteX14" fmla="*/ 3916026 w 6517596"/>
              <a:gd name="connsiteY14" fmla="*/ 489503 h 1201509"/>
              <a:gd name="connsiteX15" fmla="*/ 3916026 w 6517596"/>
              <a:gd name="connsiteY15" fmla="*/ 252170 h 1201509"/>
              <a:gd name="connsiteX16" fmla="*/ 5221368 w 6517596"/>
              <a:gd name="connsiteY16" fmla="*/ 252170 h 120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7596" h="1201509">
                <a:moveTo>
                  <a:pt x="5221368" y="0"/>
                </a:moveTo>
                <a:lnTo>
                  <a:pt x="6517596" y="0"/>
                </a:lnTo>
                <a:lnTo>
                  <a:pt x="6517596" y="1201509"/>
                </a:lnTo>
                <a:lnTo>
                  <a:pt x="5221368" y="1201509"/>
                </a:lnTo>
                <a:lnTo>
                  <a:pt x="3916026" y="1201509"/>
                </a:lnTo>
                <a:lnTo>
                  <a:pt x="3916026" y="1201507"/>
                </a:lnTo>
                <a:lnTo>
                  <a:pt x="2610684" y="1201507"/>
                </a:lnTo>
                <a:lnTo>
                  <a:pt x="1305342" y="1201507"/>
                </a:lnTo>
                <a:lnTo>
                  <a:pt x="0" y="1201507"/>
                </a:lnTo>
                <a:lnTo>
                  <a:pt x="0" y="949339"/>
                </a:lnTo>
                <a:lnTo>
                  <a:pt x="1305342" y="949339"/>
                </a:lnTo>
                <a:lnTo>
                  <a:pt x="1305342" y="712004"/>
                </a:lnTo>
                <a:lnTo>
                  <a:pt x="2610684" y="712004"/>
                </a:lnTo>
                <a:lnTo>
                  <a:pt x="2610684" y="489503"/>
                </a:lnTo>
                <a:lnTo>
                  <a:pt x="3916026" y="489503"/>
                </a:lnTo>
                <a:lnTo>
                  <a:pt x="3916026" y="252170"/>
                </a:lnTo>
                <a:lnTo>
                  <a:pt x="5221368" y="252170"/>
                </a:lnTo>
                <a:close/>
              </a:path>
            </a:pathLst>
          </a:custGeom>
          <a:solidFill>
            <a:srgbClr val="0070C0"/>
          </a:solidFill>
        </p:spPr>
        <p:txBody>
          <a:bodyPr anchor="ctr"/>
          <a:lstStyle/>
          <a:p>
            <a:pPr algn="just" eaLnBrk="1" fontAlgn="auto" hangingPunct="1">
              <a:lnSpc>
                <a:spcPct val="120000"/>
              </a:lnSpc>
              <a:spcBef>
                <a:spcPts val="0"/>
              </a:spcBef>
              <a:spcAft>
                <a:spcPts val="0"/>
              </a:spcAft>
              <a:defRPr/>
            </a:pPr>
            <a:endParaRPr lang="zh-CN" altLang="en-US" sz="1400" dirty="0">
              <a:solidFill>
                <a:srgbClr val="FFFFFF"/>
              </a:solidFill>
              <a:latin typeface="+mn-lt"/>
              <a:ea typeface="+mn-ea"/>
            </a:endParaRPr>
          </a:p>
        </p:txBody>
      </p:sp>
      <p:sp>
        <p:nvSpPr>
          <p:cNvPr id="8" name="MH_SubTitle_1"/>
          <p:cNvSpPr/>
          <p:nvPr>
            <p:custDataLst>
              <p:tags r:id="rId2"/>
            </p:custDataLst>
          </p:nvPr>
        </p:nvSpPr>
        <p:spPr>
          <a:xfrm>
            <a:off x="1092803" y="3219822"/>
            <a:ext cx="988938" cy="987147"/>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p:spPr>
        <p:txBody>
          <a:bodyPr lIns="0" tIns="0" rIns="0" bIns="0" anchor="ctr">
            <a:normAutofit/>
          </a:bodyPr>
          <a:lstStyle/>
          <a:p>
            <a:pPr lvl="0" algn="ctr">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添加标题</a:t>
            </a:r>
            <a:endParaRPr lang="en-US" altLang="zh-CN" sz="1400" b="1" kern="0" dirty="0">
              <a:solidFill>
                <a:sysClr val="window" lastClr="FFFFFF"/>
              </a:solidFill>
              <a:latin typeface="微软雅黑" panose="020B0503020204020204" pitchFamily="34" charset="-122"/>
              <a:ea typeface="微软雅黑" panose="020B0503020204020204" pitchFamily="34" charset="-122"/>
            </a:endParaRPr>
          </a:p>
        </p:txBody>
      </p:sp>
      <p:sp>
        <p:nvSpPr>
          <p:cNvPr id="9" name="MH_SubTitle_2"/>
          <p:cNvSpPr/>
          <p:nvPr>
            <p:custDataLst>
              <p:tags r:id="rId3"/>
            </p:custDataLst>
          </p:nvPr>
        </p:nvSpPr>
        <p:spPr>
          <a:xfrm>
            <a:off x="2608458" y="2878956"/>
            <a:ext cx="988938" cy="98893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p:spPr>
        <p:txBody>
          <a:bodyPr lIns="0" tIns="0" rIns="0" bIns="0" anchor="ctr">
            <a:normAutofit/>
          </a:bodyPr>
          <a:lstStyle/>
          <a:p>
            <a:pPr lvl="0" algn="ctr">
              <a:spcBef>
                <a:spcPts val="0"/>
              </a:spcBef>
              <a:buNone/>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添加标题</a:t>
            </a:r>
            <a:endParaRPr lang="en-US" altLang="zh-CN" sz="1400" b="1"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MH_SubTitle_3"/>
          <p:cNvSpPr/>
          <p:nvPr>
            <p:custDataLst>
              <p:tags r:id="rId4"/>
            </p:custDataLst>
          </p:nvPr>
        </p:nvSpPr>
        <p:spPr>
          <a:xfrm>
            <a:off x="4125903" y="2571750"/>
            <a:ext cx="988938" cy="98893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p:spPr>
        <p:txBody>
          <a:bodyPr lIns="0" tIns="0" rIns="0" bIns="0" anchor="ctr">
            <a:normAutofit/>
          </a:bodyPr>
          <a:lstStyle/>
          <a:p>
            <a:pPr lvl="0" algn="ctr">
              <a:spcBef>
                <a:spcPts val="0"/>
              </a:spcBef>
              <a:buNone/>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添加标题</a:t>
            </a:r>
            <a:endParaRPr lang="en-US" altLang="zh-CN" sz="1400" b="1"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MH_SubTitle_4"/>
          <p:cNvSpPr/>
          <p:nvPr>
            <p:custDataLst>
              <p:tags r:id="rId5"/>
            </p:custDataLst>
          </p:nvPr>
        </p:nvSpPr>
        <p:spPr>
          <a:xfrm>
            <a:off x="5578854" y="2230884"/>
            <a:ext cx="988938" cy="98893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p:spPr>
        <p:txBody>
          <a:bodyPr lIns="0" tIns="0" rIns="0" bIns="0" anchor="ctr">
            <a:normAutofit/>
          </a:bodyPr>
          <a:lstStyle/>
          <a:p>
            <a:pPr lvl="0" algn="ctr">
              <a:spcBef>
                <a:spcPts val="0"/>
              </a:spcBef>
              <a:buNone/>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添加标题</a:t>
            </a:r>
            <a:endParaRPr lang="en-US" altLang="zh-CN" sz="1400" b="1"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MH_SubTitle_5"/>
          <p:cNvSpPr/>
          <p:nvPr>
            <p:custDataLst>
              <p:tags r:id="rId6"/>
            </p:custDataLst>
          </p:nvPr>
        </p:nvSpPr>
        <p:spPr>
          <a:xfrm>
            <a:off x="7006722" y="1923678"/>
            <a:ext cx="988938" cy="98893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p:spPr>
        <p:txBody>
          <a:bodyPr lIns="0" tIns="0" rIns="0" bIns="0" anchor="ctr">
            <a:normAutofit/>
          </a:bodyPr>
          <a:lstStyle/>
          <a:p>
            <a:pPr lvl="0" algn="ctr">
              <a:spcBef>
                <a:spcPts val="0"/>
              </a:spcBef>
              <a:buNone/>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添加标题</a:t>
            </a:r>
            <a:endParaRPr lang="en-US" altLang="zh-CN" sz="14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TextBox 15"/>
          <p:cNvSpPr txBox="1"/>
          <p:nvPr/>
        </p:nvSpPr>
        <p:spPr>
          <a:xfrm>
            <a:off x="899593" y="1131590"/>
            <a:ext cx="1902677" cy="460199"/>
          </a:xfrm>
          <a:prstGeom prst="rect">
            <a:avLst/>
          </a:prstGeom>
          <a:noFill/>
        </p:spPr>
        <p:txBody>
          <a:bodyPr vert="horz" wrap="none" rtlCol="0">
            <a:no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p>
        </p:txBody>
      </p:sp>
      <p:sp>
        <p:nvSpPr>
          <p:cNvPr id="14" name="矩形 13"/>
          <p:cNvSpPr/>
          <p:nvPr/>
        </p:nvSpPr>
        <p:spPr>
          <a:xfrm>
            <a:off x="899592" y="1447773"/>
            <a:ext cx="5263601" cy="900000"/>
          </a:xfrm>
          <a:prstGeom prst="rect">
            <a:avLst/>
          </a:prstGeom>
        </p:spPr>
        <p:txBody>
          <a:bodyPr vert="horz">
            <a:noAutofit/>
          </a:bodyPr>
          <a:lstStyle/>
          <a:p>
            <a:pPr>
              <a:lnSpc>
                <a:spcPct val="150000"/>
              </a:lnSpc>
              <a:spcBef>
                <a:spcPts val="600"/>
              </a:spcBef>
              <a:spcAft>
                <a:spcPts val="600"/>
              </a:spcAft>
            </a:pPr>
            <a:r>
              <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rPr>
              <a:t>根据统计分析，一页</a:t>
            </a:r>
            <a:r>
              <a:rPr lang="en-US" altLang="zh-CN" sz="1200" kern="1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rPr>
              <a:t>中的文字控制在</a:t>
            </a:r>
            <a:r>
              <a:rPr lang="en-US" altLang="zh-CN" sz="1200" kern="1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rPr>
              <a:t>字以内，添加适当文字，一页</a:t>
            </a:r>
            <a:r>
              <a:rPr lang="en-US" altLang="zh-CN" sz="1200" kern="1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rPr>
              <a:t>中的文字控制在</a:t>
            </a:r>
            <a:r>
              <a:rPr lang="en-US" altLang="zh-CN" sz="1200" kern="1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rPr>
              <a:t>字以内</a:t>
            </a:r>
            <a:r>
              <a:rPr lang="en-US" altLang="zh-CN" sz="1200" kern="1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rPr>
              <a:t>添加适当文字，一页</a:t>
            </a:r>
            <a:r>
              <a:rPr lang="en-US" altLang="zh-CN" sz="1200" kern="1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rPr>
              <a:t>中的文字控制在</a:t>
            </a:r>
            <a:r>
              <a:rPr lang="en-US" altLang="zh-CN" sz="1200" kern="1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rPr>
              <a:t>字以内</a:t>
            </a:r>
            <a:r>
              <a:rPr lang="en-US" altLang="zh-CN" sz="1200" kern="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kern="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7"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7"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strVal val="#ppt_x"/>
                                          </p:val>
                                        </p:tav>
                                        <p:tav tm="100000">
                                          <p:val>
                                            <p:strVal val="#ppt_x"/>
                                          </p:val>
                                        </p:tav>
                                      </p:tavLst>
                                    </p:anim>
                                    <p:anim calcmode="lin" valueType="num">
                                      <p:cBhvr>
                                        <p:cTn id="52" dur="500" fill="hold"/>
                                        <p:tgtEl>
                                          <p:spTgt spid="12"/>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style.rotation</p:attrName>
                                        </p:attrNameLst>
                                      </p:cBhvr>
                                      <p:tavLst>
                                        <p:tav tm="0">
                                          <p:val>
                                            <p:fltVal val="90"/>
                                          </p:val>
                                        </p:tav>
                                        <p:tav tm="100000">
                                          <p:val>
                                            <p:fltVal val="0"/>
                                          </p:val>
                                        </p:tav>
                                      </p:tavLst>
                                    </p:anim>
                                    <p:animEffect transition="in" filter="fade">
                                      <p:cBhvr>
                                        <p:cTn id="59" dur="1000"/>
                                        <p:tgtEl>
                                          <p:spTgt spid="13"/>
                                        </p:tgtEl>
                                      </p:cBhvr>
                                    </p:animEffect>
                                  </p:childTnLst>
                                </p:cTn>
                              </p:par>
                            </p:childTnLst>
                          </p:cTn>
                        </p:par>
                        <p:par>
                          <p:cTn id="60" fill="hold">
                            <p:stCondLst>
                              <p:cond delay="5000"/>
                            </p:stCondLst>
                            <p:childTnLst>
                              <p:par>
                                <p:cTn id="61" presetID="53" presetClass="entr" presetSubtype="16" fill="hold" grpId="0" nodeType="afterEffect">
                                  <p:stCondLst>
                                    <p:cond delay="0"/>
                                  </p:stCondLst>
                                  <p:iterate type="lt">
                                    <p:tmPct val="10000"/>
                                  </p:iterate>
                                  <p:childTnLst>
                                    <p:set>
                                      <p:cBhvr>
                                        <p:cTn id="62" dur="1" fill="hold">
                                          <p:stCondLst>
                                            <p:cond delay="0"/>
                                          </p:stCondLst>
                                        </p:cTn>
                                        <p:tgtEl>
                                          <p:spTgt spid="14"/>
                                        </p:tgtEl>
                                        <p:attrNameLst>
                                          <p:attrName>style.visibility</p:attrName>
                                        </p:attrNameLst>
                                      </p:cBhvr>
                                      <p:to>
                                        <p:strVal val="visible"/>
                                      </p:to>
                                    </p:set>
                                    <p:anim calcmode="lin" valueType="num">
                                      <p:cBhvr>
                                        <p:cTn id="63" dur="400" fill="hold"/>
                                        <p:tgtEl>
                                          <p:spTgt spid="14"/>
                                        </p:tgtEl>
                                        <p:attrNameLst>
                                          <p:attrName>ppt_w</p:attrName>
                                        </p:attrNameLst>
                                      </p:cBhvr>
                                      <p:tavLst>
                                        <p:tav tm="0">
                                          <p:val>
                                            <p:fltVal val="0"/>
                                          </p:val>
                                        </p:tav>
                                        <p:tav tm="100000">
                                          <p:val>
                                            <p:strVal val="#ppt_w"/>
                                          </p:val>
                                        </p:tav>
                                      </p:tavLst>
                                    </p:anim>
                                    <p:anim calcmode="lin" valueType="num">
                                      <p:cBhvr>
                                        <p:cTn id="64" dur="400" fill="hold"/>
                                        <p:tgtEl>
                                          <p:spTgt spid="14"/>
                                        </p:tgtEl>
                                        <p:attrNameLst>
                                          <p:attrName>ppt_h</p:attrName>
                                        </p:attrNameLst>
                                      </p:cBhvr>
                                      <p:tavLst>
                                        <p:tav tm="0">
                                          <p:val>
                                            <p:fltVal val="0"/>
                                          </p:val>
                                        </p:tav>
                                        <p:tav tm="100000">
                                          <p:val>
                                            <p:strVal val="#ppt_h"/>
                                          </p:val>
                                        </p:tav>
                                      </p:tavLst>
                                    </p:anim>
                                    <p:animEffect transition="in" filter="fade">
                                      <p:cBhvr>
                                        <p:cTn id="65"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animBg="1"/>
      <p:bldP spid="12" grpId="0" animBg="1"/>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直接连接符 6"/>
          <p:cNvCxnSpPr/>
          <p:nvPr/>
        </p:nvCxnSpPr>
        <p:spPr>
          <a:xfrm>
            <a:off x="2699792" y="3291830"/>
            <a:ext cx="0" cy="129614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99992" y="3291830"/>
            <a:ext cx="0" cy="129614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300192" y="3291830"/>
            <a:ext cx="0" cy="129614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流程图: 手动操作 9"/>
          <p:cNvSpPr/>
          <p:nvPr/>
        </p:nvSpPr>
        <p:spPr>
          <a:xfrm rot="16200000">
            <a:off x="1187624" y="1455625"/>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流程图: 手动操作 10"/>
          <p:cNvSpPr/>
          <p:nvPr/>
        </p:nvSpPr>
        <p:spPr>
          <a:xfrm rot="16200000">
            <a:off x="2915816" y="1455626"/>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流程图: 手动操作 11"/>
          <p:cNvSpPr/>
          <p:nvPr/>
        </p:nvSpPr>
        <p:spPr>
          <a:xfrm rot="16200000">
            <a:off x="6372200" y="1455626"/>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流程图: 手动操作 12"/>
          <p:cNvSpPr/>
          <p:nvPr/>
        </p:nvSpPr>
        <p:spPr>
          <a:xfrm rot="16200000">
            <a:off x="4644008" y="1455626"/>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4" name="Group 126"/>
          <p:cNvGrpSpPr/>
          <p:nvPr/>
        </p:nvGrpSpPr>
        <p:grpSpPr>
          <a:xfrm>
            <a:off x="5136624" y="1831458"/>
            <a:ext cx="454928" cy="317962"/>
            <a:chOff x="7999238" y="1399322"/>
            <a:chExt cx="464215" cy="324452"/>
          </a:xfrm>
          <a:solidFill>
            <a:schemeClr val="bg1"/>
          </a:solidFill>
        </p:grpSpPr>
        <p:sp>
          <p:nvSpPr>
            <p:cNvPr id="15"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7" name="Freeform 55"/>
          <p:cNvSpPr>
            <a:spLocks noEditPoints="1"/>
          </p:cNvSpPr>
          <p:nvPr/>
        </p:nvSpPr>
        <p:spPr bwMode="auto">
          <a:xfrm>
            <a:off x="1740698" y="1815665"/>
            <a:ext cx="334012" cy="349548"/>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18" name="Group 29"/>
          <p:cNvGrpSpPr/>
          <p:nvPr/>
        </p:nvGrpSpPr>
        <p:grpSpPr>
          <a:xfrm>
            <a:off x="6966054" y="1832171"/>
            <a:ext cx="252452" cy="316536"/>
            <a:chOff x="5106627" y="2260366"/>
            <a:chExt cx="324452" cy="406813"/>
          </a:xfrm>
          <a:solidFill>
            <a:schemeClr val="bg1"/>
          </a:solidFill>
        </p:grpSpPr>
        <p:sp>
          <p:nvSpPr>
            <p:cNvPr id="19"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3" name="Freeform 105"/>
          <p:cNvSpPr>
            <a:spLocks noEditPoints="1"/>
          </p:cNvSpPr>
          <p:nvPr/>
        </p:nvSpPr>
        <p:spPr bwMode="auto">
          <a:xfrm>
            <a:off x="3467907" y="1842269"/>
            <a:ext cx="335978" cy="296340"/>
          </a:xfrm>
          <a:custGeom>
            <a:avLst/>
            <a:gdLst>
              <a:gd name="T0" fmla="*/ 133 w 134"/>
              <a:gd name="T1" fmla="*/ 16 h 118"/>
              <a:gd name="T2" fmla="*/ 121 w 134"/>
              <a:gd name="T3" fmla="*/ 4 h 118"/>
              <a:gd name="T4" fmla="*/ 115 w 134"/>
              <a:gd name="T5" fmla="*/ 4 h 118"/>
              <a:gd name="T6" fmla="*/ 114 w 134"/>
              <a:gd name="T7" fmla="*/ 7 h 118"/>
              <a:gd name="T8" fmla="*/ 111 w 134"/>
              <a:gd name="T9" fmla="*/ 8 h 118"/>
              <a:gd name="T10" fmla="*/ 111 w 134"/>
              <a:gd name="T11" fmla="*/ 8 h 118"/>
              <a:gd name="T12" fmla="*/ 81 w 134"/>
              <a:gd name="T13" fmla="*/ 39 h 118"/>
              <a:gd name="T14" fmla="*/ 79 w 134"/>
              <a:gd name="T15" fmla="*/ 46 h 118"/>
              <a:gd name="T16" fmla="*/ 82 w 134"/>
              <a:gd name="T17" fmla="*/ 50 h 118"/>
              <a:gd name="T18" fmla="*/ 82 w 134"/>
              <a:gd name="T19" fmla="*/ 50 h 118"/>
              <a:gd name="T20" fmla="*/ 82 w 134"/>
              <a:gd name="T21" fmla="*/ 50 h 118"/>
              <a:gd name="T22" fmla="*/ 76 w 134"/>
              <a:gd name="T23" fmla="*/ 57 h 118"/>
              <a:gd name="T24" fmla="*/ 54 w 134"/>
              <a:gd name="T25" fmla="*/ 35 h 118"/>
              <a:gd name="T26" fmla="*/ 47 w 134"/>
              <a:gd name="T27" fmla="*/ 9 h 118"/>
              <a:gd name="T28" fmla="*/ 21 w 134"/>
              <a:gd name="T29" fmla="*/ 2 h 118"/>
              <a:gd name="T30" fmla="*/ 36 w 134"/>
              <a:gd name="T31" fmla="*/ 17 h 118"/>
              <a:gd name="T32" fmla="*/ 32 w 134"/>
              <a:gd name="T33" fmla="*/ 32 h 118"/>
              <a:gd name="T34" fmla="*/ 18 w 134"/>
              <a:gd name="T35" fmla="*/ 36 h 118"/>
              <a:gd name="T36" fmla="*/ 3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1 w 134"/>
              <a:gd name="T51" fmla="*/ 98 h 118"/>
              <a:gd name="T52" fmla="*/ 21 w 134"/>
              <a:gd name="T53" fmla="*/ 114 h 118"/>
              <a:gd name="T54" fmla="*/ 23 w 134"/>
              <a:gd name="T55" fmla="*/ 116 h 118"/>
              <a:gd name="T56" fmla="*/ 39 w 134"/>
              <a:gd name="T57" fmla="*/ 107 h 118"/>
              <a:gd name="T58" fmla="*/ 43 w 134"/>
              <a:gd name="T59" fmla="*/ 101 h 118"/>
              <a:gd name="T60" fmla="*/ 42 w 134"/>
              <a:gd name="T61" fmla="*/ 100 h 118"/>
              <a:gd name="T62" fmla="*/ 63 w 134"/>
              <a:gd name="T63" fmla="*/ 79 h 118"/>
              <a:gd name="T64" fmla="*/ 98 w 134"/>
              <a:gd name="T65" fmla="*/ 114 h 118"/>
              <a:gd name="T66" fmla="*/ 107 w 134"/>
              <a:gd name="T67" fmla="*/ 118 h 118"/>
              <a:gd name="T68" fmla="*/ 116 w 134"/>
              <a:gd name="T69" fmla="*/ 114 h 118"/>
              <a:gd name="T70" fmla="*/ 116 w 134"/>
              <a:gd name="T71" fmla="*/ 97 h 118"/>
              <a:gd name="T72" fmla="*/ 80 w 134"/>
              <a:gd name="T73" fmla="*/ 61 h 118"/>
              <a:gd name="T74" fmla="*/ 87 w 134"/>
              <a:gd name="T75" fmla="*/ 55 h 118"/>
              <a:gd name="T76" fmla="*/ 90 w 134"/>
              <a:gd name="T77" fmla="*/ 58 h 118"/>
              <a:gd name="T78" fmla="*/ 98 w 134"/>
              <a:gd name="T79" fmla="*/ 56 h 118"/>
              <a:gd name="T80" fmla="*/ 128 w 134"/>
              <a:gd name="T81" fmla="*/ 26 h 118"/>
              <a:gd name="T82" fmla="*/ 128 w 134"/>
              <a:gd name="T83" fmla="*/ 25 h 118"/>
              <a:gd name="T84" fmla="*/ 128 w 134"/>
              <a:gd name="T85" fmla="*/ 25 h 118"/>
              <a:gd name="T86" fmla="*/ 129 w 134"/>
              <a:gd name="T87" fmla="*/ 23 h 118"/>
              <a:gd name="T88" fmla="*/ 133 w 134"/>
              <a:gd name="T89" fmla="*/ 22 h 118"/>
              <a:gd name="T90" fmla="*/ 133 w 134"/>
              <a:gd name="T91" fmla="*/ 16 h 118"/>
              <a:gd name="T92" fmla="*/ 108 w 134"/>
              <a:gd name="T93" fmla="*/ 103 h 118"/>
              <a:gd name="T94" fmla="*/ 113 w 134"/>
              <a:gd name="T95" fmla="*/ 107 h 118"/>
              <a:gd name="T96" fmla="*/ 108 w 134"/>
              <a:gd name="T97" fmla="*/ 112 h 118"/>
              <a:gd name="T98" fmla="*/ 103 w 134"/>
              <a:gd name="T99" fmla="*/ 107 h 118"/>
              <a:gd name="T100" fmla="*/ 108 w 134"/>
              <a:gd name="T101" fmla="*/ 103 h 118"/>
              <a:gd name="T102" fmla="*/ 91 w 134"/>
              <a:gd name="T103" fmla="*/ 40 h 118"/>
              <a:gd name="T104" fmla="*/ 89 w 134"/>
              <a:gd name="T105" fmla="*/ 38 h 118"/>
              <a:gd name="T106" fmla="*/ 111 w 134"/>
              <a:gd name="T107" fmla="*/ 16 h 118"/>
              <a:gd name="T108" fmla="*/ 113 w 134"/>
              <a:gd name="T109" fmla="*/ 18 h 118"/>
              <a:gd name="T110" fmla="*/ 91 w 134"/>
              <a:gd name="T111" fmla="*/ 40 h 118"/>
              <a:gd name="T112" fmla="*/ 98 w 134"/>
              <a:gd name="T113" fmla="*/ 48 h 118"/>
              <a:gd name="T114" fmla="*/ 96 w 134"/>
              <a:gd name="T115" fmla="*/ 46 h 118"/>
              <a:gd name="T116" fmla="*/ 119 w 134"/>
              <a:gd name="T117" fmla="*/ 23 h 118"/>
              <a:gd name="T118" fmla="*/ 121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3" y="16"/>
                </a:moveTo>
                <a:cubicBezTo>
                  <a:pt x="121" y="4"/>
                  <a:pt x="121" y="4"/>
                  <a:pt x="121" y="4"/>
                </a:cubicBezTo>
                <a:cubicBezTo>
                  <a:pt x="119" y="2"/>
                  <a:pt x="117" y="2"/>
                  <a:pt x="115" y="4"/>
                </a:cubicBezTo>
                <a:cubicBezTo>
                  <a:pt x="114" y="5"/>
                  <a:pt x="114" y="6"/>
                  <a:pt x="114" y="7"/>
                </a:cubicBezTo>
                <a:cubicBezTo>
                  <a:pt x="113" y="7"/>
                  <a:pt x="112" y="8"/>
                  <a:pt x="111" y="8"/>
                </a:cubicBezTo>
                <a:cubicBezTo>
                  <a:pt x="111" y="8"/>
                  <a:pt x="111" y="8"/>
                  <a:pt x="111" y="8"/>
                </a:cubicBezTo>
                <a:cubicBezTo>
                  <a:pt x="81" y="39"/>
                  <a:pt x="81" y="39"/>
                  <a:pt x="81" y="39"/>
                </a:cubicBezTo>
                <a:cubicBezTo>
                  <a:pt x="81" y="41"/>
                  <a:pt x="80" y="44"/>
                  <a:pt x="79" y="46"/>
                </a:cubicBezTo>
                <a:cubicBezTo>
                  <a:pt x="82" y="50"/>
                  <a:pt x="82" y="50"/>
                  <a:pt x="82" y="50"/>
                </a:cubicBezTo>
                <a:cubicBezTo>
                  <a:pt x="82" y="50"/>
                  <a:pt x="82" y="50"/>
                  <a:pt x="82" y="50"/>
                </a:cubicBezTo>
                <a:cubicBezTo>
                  <a:pt x="82" y="50"/>
                  <a:pt x="82" y="50"/>
                  <a:pt x="82" y="50"/>
                </a:cubicBezTo>
                <a:cubicBezTo>
                  <a:pt x="76" y="57"/>
                  <a:pt x="76" y="57"/>
                  <a:pt x="76" y="57"/>
                </a:cubicBezTo>
                <a:cubicBezTo>
                  <a:pt x="54" y="35"/>
                  <a:pt x="54" y="35"/>
                  <a:pt x="54" y="35"/>
                </a:cubicBez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3"/>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1" y="98"/>
                  <a:pt x="31" y="98"/>
                  <a:pt x="31" y="98"/>
                </a:cubicBezTo>
                <a:cubicBezTo>
                  <a:pt x="21" y="114"/>
                  <a:pt x="21" y="114"/>
                  <a:pt x="21" y="114"/>
                </a:cubicBezTo>
                <a:cubicBezTo>
                  <a:pt x="23" y="116"/>
                  <a:pt x="23" y="116"/>
                  <a:pt x="23" y="116"/>
                </a:cubicBezTo>
                <a:cubicBezTo>
                  <a:pt x="39" y="107"/>
                  <a:pt x="39" y="107"/>
                  <a:pt x="39" y="107"/>
                </a:cubicBezTo>
                <a:cubicBezTo>
                  <a:pt x="43" y="101"/>
                  <a:pt x="43" y="101"/>
                  <a:pt x="43" y="101"/>
                </a:cubicBezTo>
                <a:cubicBezTo>
                  <a:pt x="42" y="100"/>
                  <a:pt x="42" y="100"/>
                  <a:pt x="42" y="100"/>
                </a:cubicBezTo>
                <a:cubicBezTo>
                  <a:pt x="63" y="79"/>
                  <a:pt x="63" y="79"/>
                  <a:pt x="63" y="79"/>
                </a:cubicBezTo>
                <a:cubicBezTo>
                  <a:pt x="98" y="114"/>
                  <a:pt x="98" y="114"/>
                  <a:pt x="98" y="114"/>
                </a:cubicBezTo>
                <a:cubicBezTo>
                  <a:pt x="100" y="117"/>
                  <a:pt x="104" y="118"/>
                  <a:pt x="107" y="118"/>
                </a:cubicBezTo>
                <a:cubicBezTo>
                  <a:pt x="110" y="118"/>
                  <a:pt x="113" y="117"/>
                  <a:pt x="116" y="114"/>
                </a:cubicBezTo>
                <a:cubicBezTo>
                  <a:pt x="121" y="109"/>
                  <a:pt x="121" y="102"/>
                  <a:pt x="116" y="97"/>
                </a:cubicBezTo>
                <a:cubicBezTo>
                  <a:pt x="80" y="61"/>
                  <a:pt x="80" y="61"/>
                  <a:pt x="80" y="61"/>
                </a:cubicBezTo>
                <a:cubicBezTo>
                  <a:pt x="87" y="55"/>
                  <a:pt x="87" y="55"/>
                  <a:pt x="87" y="55"/>
                </a:cubicBezTo>
                <a:cubicBezTo>
                  <a:pt x="90" y="58"/>
                  <a:pt x="90" y="58"/>
                  <a:pt x="90" y="58"/>
                </a:cubicBezTo>
                <a:cubicBezTo>
                  <a:pt x="92" y="56"/>
                  <a:pt x="95" y="56"/>
                  <a:pt x="98" y="56"/>
                </a:cubicBezTo>
                <a:cubicBezTo>
                  <a:pt x="128" y="26"/>
                  <a:pt x="128" y="26"/>
                  <a:pt x="128" y="26"/>
                </a:cubicBezTo>
                <a:cubicBezTo>
                  <a:pt x="128" y="25"/>
                  <a:pt x="128" y="25"/>
                  <a:pt x="128" y="25"/>
                </a:cubicBezTo>
                <a:cubicBezTo>
                  <a:pt x="128" y="25"/>
                  <a:pt x="128" y="25"/>
                  <a:pt x="128" y="25"/>
                </a:cubicBezTo>
                <a:cubicBezTo>
                  <a:pt x="129" y="24"/>
                  <a:pt x="129" y="24"/>
                  <a:pt x="129" y="23"/>
                </a:cubicBezTo>
                <a:cubicBezTo>
                  <a:pt x="130" y="23"/>
                  <a:pt x="132" y="23"/>
                  <a:pt x="133" y="22"/>
                </a:cubicBezTo>
                <a:cubicBezTo>
                  <a:pt x="134" y="20"/>
                  <a:pt x="134" y="17"/>
                  <a:pt x="133" y="16"/>
                </a:cubicBezTo>
                <a:close/>
                <a:moveTo>
                  <a:pt x="108" y="103"/>
                </a:moveTo>
                <a:cubicBezTo>
                  <a:pt x="111" y="103"/>
                  <a:pt x="113" y="105"/>
                  <a:pt x="113" y="107"/>
                </a:cubicBezTo>
                <a:cubicBezTo>
                  <a:pt x="113" y="110"/>
                  <a:pt x="111" y="112"/>
                  <a:pt x="108" y="112"/>
                </a:cubicBezTo>
                <a:cubicBezTo>
                  <a:pt x="105" y="112"/>
                  <a:pt x="103" y="110"/>
                  <a:pt x="103" y="107"/>
                </a:cubicBezTo>
                <a:cubicBezTo>
                  <a:pt x="103" y="105"/>
                  <a:pt x="105" y="103"/>
                  <a:pt x="108" y="103"/>
                </a:cubicBezTo>
                <a:close/>
                <a:moveTo>
                  <a:pt x="91" y="40"/>
                </a:moveTo>
                <a:cubicBezTo>
                  <a:pt x="89" y="38"/>
                  <a:pt x="89" y="38"/>
                  <a:pt x="89" y="38"/>
                </a:cubicBezTo>
                <a:cubicBezTo>
                  <a:pt x="111" y="16"/>
                  <a:pt x="111" y="16"/>
                  <a:pt x="111" y="16"/>
                </a:cubicBezTo>
                <a:cubicBezTo>
                  <a:pt x="113" y="18"/>
                  <a:pt x="113" y="18"/>
                  <a:pt x="113" y="18"/>
                </a:cubicBezTo>
                <a:lnTo>
                  <a:pt x="91" y="40"/>
                </a:lnTo>
                <a:close/>
                <a:moveTo>
                  <a:pt x="98" y="48"/>
                </a:moveTo>
                <a:cubicBezTo>
                  <a:pt x="96" y="46"/>
                  <a:pt x="96" y="46"/>
                  <a:pt x="96" y="46"/>
                </a:cubicBezTo>
                <a:cubicBezTo>
                  <a:pt x="119" y="23"/>
                  <a:pt x="119" y="23"/>
                  <a:pt x="119" y="23"/>
                </a:cubicBezTo>
                <a:cubicBezTo>
                  <a:pt x="121" y="25"/>
                  <a:pt x="121" y="25"/>
                  <a:pt x="121" y="25"/>
                </a:cubicBezTo>
                <a:lnTo>
                  <a:pt x="98" y="48"/>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4" name="文本框 36"/>
          <p:cNvSpPr txBox="1"/>
          <p:nvPr/>
        </p:nvSpPr>
        <p:spPr>
          <a:xfrm>
            <a:off x="1277944" y="2247713"/>
            <a:ext cx="1259520" cy="338554"/>
          </a:xfrm>
          <a:prstGeom prst="rect">
            <a:avLst/>
          </a:prstGeom>
          <a:noFill/>
        </p:spPr>
        <p:txBody>
          <a:bodyPr wrap="square" rtlCol="0">
            <a:spAutoFit/>
          </a:bodyPr>
          <a:lstStyle/>
          <a:p>
            <a:pPr algn="ctr">
              <a:defRPr/>
            </a:pPr>
            <a:r>
              <a:rPr lang="zh-CN" altLang="en-US" sz="1600" spc="75" dirty="0">
                <a:solidFill>
                  <a:schemeClr val="bg1"/>
                </a:solidFill>
                <a:latin typeface="微软雅黑" panose="020B0503020204020204" pitchFamily="34" charset="-122"/>
                <a:ea typeface="微软雅黑" panose="020B0503020204020204" pitchFamily="34" charset="-122"/>
              </a:rPr>
              <a:t>添加标题</a:t>
            </a:r>
          </a:p>
        </p:txBody>
      </p:sp>
      <p:sp>
        <p:nvSpPr>
          <p:cNvPr id="25" name="文本框 36"/>
          <p:cNvSpPr txBox="1"/>
          <p:nvPr/>
        </p:nvSpPr>
        <p:spPr>
          <a:xfrm>
            <a:off x="3006136" y="2247713"/>
            <a:ext cx="1259520" cy="338554"/>
          </a:xfrm>
          <a:prstGeom prst="rect">
            <a:avLst/>
          </a:prstGeom>
          <a:noFill/>
        </p:spPr>
        <p:txBody>
          <a:bodyPr wrap="square" rtlCol="0">
            <a:spAutoFit/>
          </a:bodyPr>
          <a:lstStyle/>
          <a:p>
            <a:pPr algn="ctr">
              <a:defRPr/>
            </a:pPr>
            <a:r>
              <a:rPr lang="zh-CN" altLang="en-US" sz="1600" spc="75" dirty="0">
                <a:solidFill>
                  <a:schemeClr val="bg1"/>
                </a:solidFill>
                <a:latin typeface="微软雅黑" panose="020B0503020204020204" pitchFamily="34" charset="-122"/>
                <a:ea typeface="微软雅黑" panose="020B0503020204020204" pitchFamily="34" charset="-122"/>
              </a:rPr>
              <a:t>添加标题</a:t>
            </a:r>
          </a:p>
        </p:txBody>
      </p:sp>
      <p:sp>
        <p:nvSpPr>
          <p:cNvPr id="26" name="文本框 36"/>
          <p:cNvSpPr txBox="1"/>
          <p:nvPr/>
        </p:nvSpPr>
        <p:spPr>
          <a:xfrm>
            <a:off x="4734328" y="2247713"/>
            <a:ext cx="1259520" cy="338554"/>
          </a:xfrm>
          <a:prstGeom prst="rect">
            <a:avLst/>
          </a:prstGeom>
          <a:noFill/>
        </p:spPr>
        <p:txBody>
          <a:bodyPr wrap="square" rtlCol="0">
            <a:spAutoFit/>
          </a:bodyPr>
          <a:lstStyle/>
          <a:p>
            <a:pPr algn="ctr">
              <a:defRPr/>
            </a:pPr>
            <a:r>
              <a:rPr lang="zh-CN" altLang="en-US" sz="1600" spc="75" dirty="0">
                <a:solidFill>
                  <a:schemeClr val="bg1"/>
                </a:solidFill>
                <a:latin typeface="微软雅黑" panose="020B0503020204020204" pitchFamily="34" charset="-122"/>
                <a:ea typeface="微软雅黑" panose="020B0503020204020204" pitchFamily="34" charset="-122"/>
              </a:rPr>
              <a:t>添加标题</a:t>
            </a:r>
          </a:p>
        </p:txBody>
      </p:sp>
      <p:sp>
        <p:nvSpPr>
          <p:cNvPr id="27" name="文本框 36"/>
          <p:cNvSpPr txBox="1"/>
          <p:nvPr/>
        </p:nvSpPr>
        <p:spPr>
          <a:xfrm>
            <a:off x="6462520" y="2247713"/>
            <a:ext cx="1259520" cy="338554"/>
          </a:xfrm>
          <a:prstGeom prst="rect">
            <a:avLst/>
          </a:prstGeom>
          <a:noFill/>
        </p:spPr>
        <p:txBody>
          <a:bodyPr wrap="square" rtlCol="0">
            <a:spAutoFit/>
          </a:bodyPr>
          <a:lstStyle/>
          <a:p>
            <a:pPr algn="ctr">
              <a:defRPr/>
            </a:pPr>
            <a:r>
              <a:rPr lang="zh-CN" altLang="en-US" sz="1600" spc="75" dirty="0">
                <a:solidFill>
                  <a:schemeClr val="bg1"/>
                </a:solidFill>
                <a:latin typeface="微软雅黑" panose="020B0503020204020204" pitchFamily="34" charset="-122"/>
                <a:ea typeface="微软雅黑" panose="020B0503020204020204" pitchFamily="34" charset="-122"/>
              </a:rPr>
              <a:t>添加标题</a:t>
            </a:r>
          </a:p>
        </p:txBody>
      </p:sp>
      <p:sp>
        <p:nvSpPr>
          <p:cNvPr id="28" name="TextBox 27"/>
          <p:cNvSpPr txBox="1"/>
          <p:nvPr/>
        </p:nvSpPr>
        <p:spPr>
          <a:xfrm>
            <a:off x="943932" y="3183817"/>
            <a:ext cx="1593532" cy="1264173"/>
          </a:xfrm>
          <a:prstGeom prst="rect">
            <a:avLst/>
          </a:prstGeom>
          <a:noFill/>
        </p:spPr>
        <p:txBody>
          <a:bodyPr wrap="square" lIns="86404" tIns="43202" rIns="86404" bIns="43202" rtlCol="0">
            <a:spAutoFit/>
          </a:bodyPr>
          <a:lstStyle/>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zh-CN" altLang="en-US" sz="1400" kern="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TextBox 28"/>
          <p:cNvSpPr txBox="1"/>
          <p:nvPr/>
        </p:nvSpPr>
        <p:spPr>
          <a:xfrm>
            <a:off x="2769220" y="3183817"/>
            <a:ext cx="1593532" cy="1264173"/>
          </a:xfrm>
          <a:prstGeom prst="rect">
            <a:avLst/>
          </a:prstGeom>
          <a:noFill/>
        </p:spPr>
        <p:txBody>
          <a:bodyPr wrap="square" lIns="86404" tIns="43202" rIns="86404" bIns="43202" rtlCol="0">
            <a:spAutoFit/>
          </a:bodyPr>
          <a:lstStyle/>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zh-CN" altLang="en-US" sz="1400" kern="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TextBox 29"/>
          <p:cNvSpPr txBox="1"/>
          <p:nvPr/>
        </p:nvSpPr>
        <p:spPr>
          <a:xfrm>
            <a:off x="4594508" y="3183817"/>
            <a:ext cx="1593532" cy="1264173"/>
          </a:xfrm>
          <a:prstGeom prst="rect">
            <a:avLst/>
          </a:prstGeom>
          <a:noFill/>
        </p:spPr>
        <p:txBody>
          <a:bodyPr wrap="square" lIns="86404" tIns="43202" rIns="86404" bIns="43202" rtlCol="0">
            <a:spAutoFit/>
          </a:bodyPr>
          <a:lstStyle/>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zh-CN" altLang="en-US" sz="1400" kern="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TextBox 30"/>
          <p:cNvSpPr txBox="1"/>
          <p:nvPr/>
        </p:nvSpPr>
        <p:spPr>
          <a:xfrm>
            <a:off x="6419797" y="3183817"/>
            <a:ext cx="1593532" cy="1264173"/>
          </a:xfrm>
          <a:prstGeom prst="rect">
            <a:avLst/>
          </a:prstGeom>
          <a:noFill/>
        </p:spPr>
        <p:txBody>
          <a:bodyPr wrap="square" lIns="86404" tIns="43202" rIns="86404" bIns="43202" rtlCol="0">
            <a:spAutoFit/>
          </a:bodyPr>
          <a:lstStyle/>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zh-CN" altLang="en-US" sz="1400" kern="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250" fill="hold"/>
                                        <p:tgtEl>
                                          <p:spTgt spid="17"/>
                                        </p:tgtEl>
                                        <p:attrNameLst>
                                          <p:attrName>ppt_x</p:attrName>
                                        </p:attrNameLst>
                                      </p:cBhvr>
                                      <p:tavLst>
                                        <p:tav tm="0">
                                          <p:val>
                                            <p:strVal val="#ppt_x"/>
                                          </p:val>
                                        </p:tav>
                                        <p:tav tm="100000">
                                          <p:val>
                                            <p:strVal val="#ppt_x"/>
                                          </p:val>
                                        </p:tav>
                                      </p:tavLst>
                                    </p:anim>
                                    <p:anim calcmode="lin" valueType="num">
                                      <p:cBhvr additive="base">
                                        <p:cTn id="43" dur="25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250" fill="hold"/>
                                        <p:tgtEl>
                                          <p:spTgt spid="23"/>
                                        </p:tgtEl>
                                        <p:attrNameLst>
                                          <p:attrName>ppt_x</p:attrName>
                                        </p:attrNameLst>
                                      </p:cBhvr>
                                      <p:tavLst>
                                        <p:tav tm="0">
                                          <p:val>
                                            <p:strVal val="#ppt_x"/>
                                          </p:val>
                                        </p:tav>
                                        <p:tav tm="100000">
                                          <p:val>
                                            <p:strVal val="#ppt_x"/>
                                          </p:val>
                                        </p:tav>
                                      </p:tavLst>
                                    </p:anim>
                                    <p:anim calcmode="lin" valueType="num">
                                      <p:cBhvr additive="base">
                                        <p:cTn id="54" dur="250" fill="hold"/>
                                        <p:tgtEl>
                                          <p:spTgt spid="23"/>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p:stCondLst>
                              <p:cond delay="5000"/>
                            </p:stCondLst>
                            <p:childTnLst>
                              <p:par>
                                <p:cTn id="62" presetID="2" presetClass="entr" presetSubtype="4"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250" fill="hold"/>
                                        <p:tgtEl>
                                          <p:spTgt spid="14"/>
                                        </p:tgtEl>
                                        <p:attrNameLst>
                                          <p:attrName>ppt_x</p:attrName>
                                        </p:attrNameLst>
                                      </p:cBhvr>
                                      <p:tavLst>
                                        <p:tav tm="0">
                                          <p:val>
                                            <p:strVal val="#ppt_x"/>
                                          </p:val>
                                        </p:tav>
                                        <p:tav tm="100000">
                                          <p:val>
                                            <p:strVal val="#ppt_x"/>
                                          </p:val>
                                        </p:tav>
                                      </p:tavLst>
                                    </p:anim>
                                    <p:anim calcmode="lin" valueType="num">
                                      <p:cBhvr additive="base">
                                        <p:cTn id="65" dur="250" fill="hold"/>
                                        <p:tgtEl>
                                          <p:spTgt spid="14"/>
                                        </p:tgtEl>
                                        <p:attrNameLst>
                                          <p:attrName>ppt_y</p:attrName>
                                        </p:attrNameLst>
                                      </p:cBhvr>
                                      <p:tavLst>
                                        <p:tav tm="0">
                                          <p:val>
                                            <p:strVal val="1+#ppt_h/2"/>
                                          </p:val>
                                        </p:tav>
                                        <p:tav tm="100000">
                                          <p:val>
                                            <p:strVal val="#ppt_y"/>
                                          </p:val>
                                        </p:tav>
                                      </p:tavLst>
                                    </p:anim>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500" fill="hold"/>
                                        <p:tgtEl>
                                          <p:spTgt spid="26"/>
                                        </p:tgtEl>
                                        <p:attrNameLst>
                                          <p:attrName>ppt_w</p:attrName>
                                        </p:attrNameLst>
                                      </p:cBhvr>
                                      <p:tavLst>
                                        <p:tav tm="0">
                                          <p:val>
                                            <p:fltVal val="0"/>
                                          </p:val>
                                        </p:tav>
                                        <p:tav tm="100000">
                                          <p:val>
                                            <p:strVal val="#ppt_w"/>
                                          </p:val>
                                        </p:tav>
                                      </p:tavLst>
                                    </p:anim>
                                    <p:anim calcmode="lin" valueType="num">
                                      <p:cBhvr>
                                        <p:cTn id="70" dur="500" fill="hold"/>
                                        <p:tgtEl>
                                          <p:spTgt spid="26"/>
                                        </p:tgtEl>
                                        <p:attrNameLst>
                                          <p:attrName>ppt_h</p:attrName>
                                        </p:attrNameLst>
                                      </p:cBhvr>
                                      <p:tavLst>
                                        <p:tav tm="0">
                                          <p:val>
                                            <p:fltVal val="0"/>
                                          </p:val>
                                        </p:tav>
                                        <p:tav tm="100000">
                                          <p:val>
                                            <p:strVal val="#ppt_h"/>
                                          </p:val>
                                        </p:tav>
                                      </p:tavLst>
                                    </p:anim>
                                    <p:animEffect transition="in" filter="fade">
                                      <p:cBhvr>
                                        <p:cTn id="71" dur="500"/>
                                        <p:tgtEl>
                                          <p:spTgt spid="26"/>
                                        </p:tgtEl>
                                      </p:cBhvr>
                                    </p:animEffect>
                                  </p:childTnLst>
                                </p:cTn>
                              </p:par>
                            </p:childTnLst>
                          </p:cTn>
                        </p:par>
                        <p:par>
                          <p:cTn id="72" fill="hold">
                            <p:stCondLst>
                              <p:cond delay="6000"/>
                            </p:stCondLst>
                            <p:childTnLst>
                              <p:par>
                                <p:cTn id="73" presetID="2" presetClass="entr" presetSubtype="4"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250" fill="hold"/>
                                        <p:tgtEl>
                                          <p:spTgt spid="18"/>
                                        </p:tgtEl>
                                        <p:attrNameLst>
                                          <p:attrName>ppt_x</p:attrName>
                                        </p:attrNameLst>
                                      </p:cBhvr>
                                      <p:tavLst>
                                        <p:tav tm="0">
                                          <p:val>
                                            <p:strVal val="#ppt_x"/>
                                          </p:val>
                                        </p:tav>
                                        <p:tav tm="100000">
                                          <p:val>
                                            <p:strVal val="#ppt_x"/>
                                          </p:val>
                                        </p:tav>
                                      </p:tavLst>
                                    </p:anim>
                                    <p:anim calcmode="lin" valueType="num">
                                      <p:cBhvr additive="base">
                                        <p:cTn id="76" dur="250" fill="hold"/>
                                        <p:tgtEl>
                                          <p:spTgt spid="18"/>
                                        </p:tgtEl>
                                        <p:attrNameLst>
                                          <p:attrName>ppt_y</p:attrName>
                                        </p:attrNameLst>
                                      </p:cBhvr>
                                      <p:tavLst>
                                        <p:tav tm="0">
                                          <p:val>
                                            <p:strVal val="1+#ppt_h/2"/>
                                          </p:val>
                                        </p:tav>
                                        <p:tav tm="100000">
                                          <p:val>
                                            <p:strVal val="#ppt_y"/>
                                          </p:val>
                                        </p:tav>
                                      </p:tavLst>
                                    </p:anim>
                                  </p:childTnLst>
                                </p:cTn>
                              </p:par>
                            </p:childTnLst>
                          </p:cTn>
                        </p:par>
                        <p:par>
                          <p:cTn id="77" fill="hold">
                            <p:stCondLst>
                              <p:cond delay="6500"/>
                            </p:stCondLst>
                            <p:childTnLst>
                              <p:par>
                                <p:cTn id="78" presetID="53" presetClass="entr" presetSubtype="16"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childTnLst>
                          </p:cTn>
                        </p:par>
                        <p:par>
                          <p:cTn id="83" fill="hold">
                            <p:stCondLst>
                              <p:cond delay="7000"/>
                            </p:stCondLst>
                            <p:childTnLst>
                              <p:par>
                                <p:cTn id="84" presetID="22" presetClass="entr" presetSubtype="1"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up)">
                                      <p:cBhvr>
                                        <p:cTn id="86" dur="500"/>
                                        <p:tgtEl>
                                          <p:spTgt spid="7"/>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wipe(up)">
                                      <p:cBhvr>
                                        <p:cTn id="90" dur="500"/>
                                        <p:tgtEl>
                                          <p:spTgt spid="8"/>
                                        </p:tgtEl>
                                      </p:cBhvr>
                                    </p:animEffect>
                                  </p:childTnLst>
                                </p:cTn>
                              </p:par>
                            </p:childTnLst>
                          </p:cTn>
                        </p:par>
                        <p:par>
                          <p:cTn id="91" fill="hold">
                            <p:stCondLst>
                              <p:cond delay="8000"/>
                            </p:stCondLst>
                            <p:childTnLst>
                              <p:par>
                                <p:cTn id="92" presetID="22" presetClass="entr" presetSubtype="1" fill="hold"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up)">
                                      <p:cBhvr>
                                        <p:cTn id="94" dur="500"/>
                                        <p:tgtEl>
                                          <p:spTgt spid="9"/>
                                        </p:tgtEl>
                                      </p:cBhvr>
                                    </p:animEffect>
                                  </p:childTnLst>
                                </p:cTn>
                              </p:par>
                            </p:childTnLst>
                          </p:cTn>
                        </p:par>
                        <p:par>
                          <p:cTn id="95" fill="hold">
                            <p:stCondLst>
                              <p:cond delay="8500"/>
                            </p:stCondLst>
                            <p:childTnLst>
                              <p:par>
                                <p:cTn id="96" presetID="22" presetClass="entr" presetSubtype="1"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up)">
                                      <p:cBhvr>
                                        <p:cTn id="98" dur="500"/>
                                        <p:tgtEl>
                                          <p:spTgt spid="28"/>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up)">
                                      <p:cBhvr>
                                        <p:cTn id="102" dur="500"/>
                                        <p:tgtEl>
                                          <p:spTgt spid="29"/>
                                        </p:tgtEl>
                                      </p:cBhvr>
                                    </p:animEffect>
                                  </p:childTnLst>
                                </p:cTn>
                              </p:par>
                            </p:childTnLst>
                          </p:cTn>
                        </p:par>
                        <p:par>
                          <p:cTn id="103" fill="hold">
                            <p:stCondLst>
                              <p:cond delay="9500"/>
                            </p:stCondLst>
                            <p:childTnLst>
                              <p:par>
                                <p:cTn id="104" presetID="22" presetClass="entr" presetSubtype="1"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wipe(up)">
                                      <p:cBhvr>
                                        <p:cTn id="106" dur="500"/>
                                        <p:tgtEl>
                                          <p:spTgt spid="30"/>
                                        </p:tgtEl>
                                      </p:cBhvr>
                                    </p:animEffect>
                                  </p:childTnLst>
                                </p:cTn>
                              </p:par>
                            </p:childTnLst>
                          </p:cTn>
                        </p:par>
                        <p:par>
                          <p:cTn id="107" fill="hold">
                            <p:stCondLst>
                              <p:cond delay="10000"/>
                            </p:stCondLst>
                            <p:childTnLst>
                              <p:par>
                                <p:cTn id="108" presetID="22" presetClass="entr" presetSubtype="1"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wipe(up)">
                                      <p:cBhvr>
                                        <p:cTn id="1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0" grpId="0" animBg="1"/>
      <p:bldP spid="11" grpId="0" animBg="1"/>
      <p:bldP spid="12" grpId="0" animBg="1"/>
      <p:bldP spid="13" grpId="0" animBg="1"/>
      <p:bldP spid="17" grpId="0" animBg="1"/>
      <p:bldP spid="23" grpId="0" animBg="1"/>
      <p:bldP spid="24" grpId="0"/>
      <p:bldP spid="25" grpId="0"/>
      <p:bldP spid="26" grpId="0"/>
      <p:bldP spid="27"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bwMode="auto">
          <a:xfrm>
            <a:off x="951617" y="1302613"/>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添加文本标题</a:t>
            </a:r>
          </a:p>
        </p:txBody>
      </p:sp>
      <p:sp>
        <p:nvSpPr>
          <p:cNvPr id="8" name="矩形 7"/>
          <p:cNvSpPr/>
          <p:nvPr/>
        </p:nvSpPr>
        <p:spPr bwMode="auto">
          <a:xfrm>
            <a:off x="951617" y="1645132"/>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9" name="矩形 8"/>
          <p:cNvSpPr/>
          <p:nvPr/>
        </p:nvSpPr>
        <p:spPr bwMode="auto">
          <a:xfrm>
            <a:off x="2777059" y="1302613"/>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添加文本标题</a:t>
            </a:r>
          </a:p>
        </p:txBody>
      </p:sp>
      <p:sp>
        <p:nvSpPr>
          <p:cNvPr id="10" name="矩形 9"/>
          <p:cNvSpPr/>
          <p:nvPr/>
        </p:nvSpPr>
        <p:spPr bwMode="auto">
          <a:xfrm>
            <a:off x="2777059" y="1645132"/>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11" name="矩形 10"/>
          <p:cNvSpPr/>
          <p:nvPr/>
        </p:nvSpPr>
        <p:spPr bwMode="auto">
          <a:xfrm>
            <a:off x="4602500" y="1302613"/>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添加文本标题</a:t>
            </a:r>
          </a:p>
        </p:txBody>
      </p:sp>
      <p:sp>
        <p:nvSpPr>
          <p:cNvPr id="12" name="矩形 11"/>
          <p:cNvSpPr/>
          <p:nvPr/>
        </p:nvSpPr>
        <p:spPr bwMode="auto">
          <a:xfrm>
            <a:off x="4602500" y="1645132"/>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13" name="矩形 12"/>
          <p:cNvSpPr/>
          <p:nvPr/>
        </p:nvSpPr>
        <p:spPr bwMode="auto">
          <a:xfrm>
            <a:off x="6427942" y="1302613"/>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添加文本标题</a:t>
            </a:r>
          </a:p>
        </p:txBody>
      </p:sp>
      <p:sp>
        <p:nvSpPr>
          <p:cNvPr id="14" name="矩形 13"/>
          <p:cNvSpPr/>
          <p:nvPr/>
        </p:nvSpPr>
        <p:spPr bwMode="auto">
          <a:xfrm>
            <a:off x="6427942" y="1645132"/>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15" name="矩形 14"/>
          <p:cNvSpPr/>
          <p:nvPr/>
        </p:nvSpPr>
        <p:spPr bwMode="auto">
          <a:xfrm>
            <a:off x="951617" y="3040196"/>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添加文本标题</a:t>
            </a:r>
          </a:p>
        </p:txBody>
      </p:sp>
      <p:sp>
        <p:nvSpPr>
          <p:cNvPr id="16" name="矩形 15"/>
          <p:cNvSpPr/>
          <p:nvPr/>
        </p:nvSpPr>
        <p:spPr bwMode="auto">
          <a:xfrm>
            <a:off x="951617" y="3382715"/>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17" name="矩形 16"/>
          <p:cNvSpPr/>
          <p:nvPr/>
        </p:nvSpPr>
        <p:spPr bwMode="auto">
          <a:xfrm>
            <a:off x="2777059" y="3040196"/>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添加文本标题</a:t>
            </a:r>
          </a:p>
        </p:txBody>
      </p:sp>
      <p:sp>
        <p:nvSpPr>
          <p:cNvPr id="18" name="矩形 17"/>
          <p:cNvSpPr/>
          <p:nvPr/>
        </p:nvSpPr>
        <p:spPr bwMode="auto">
          <a:xfrm>
            <a:off x="2777059" y="3382715"/>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19" name="矩形 18"/>
          <p:cNvSpPr/>
          <p:nvPr/>
        </p:nvSpPr>
        <p:spPr bwMode="auto">
          <a:xfrm>
            <a:off x="4602500" y="3040196"/>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添加文本标题</a:t>
            </a:r>
          </a:p>
        </p:txBody>
      </p:sp>
      <p:sp>
        <p:nvSpPr>
          <p:cNvPr id="20" name="矩形 19"/>
          <p:cNvSpPr/>
          <p:nvPr/>
        </p:nvSpPr>
        <p:spPr bwMode="auto">
          <a:xfrm>
            <a:off x="4602500" y="3382715"/>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
        <p:nvSpPr>
          <p:cNvPr id="21" name="矩形 20"/>
          <p:cNvSpPr/>
          <p:nvPr/>
        </p:nvSpPr>
        <p:spPr bwMode="auto">
          <a:xfrm>
            <a:off x="6427942" y="3040196"/>
            <a:ext cx="1764441" cy="342519"/>
          </a:xfrm>
          <a:prstGeom prst="rect">
            <a:avLst/>
          </a:prstGeom>
          <a:solidFill>
            <a:srgbClr val="0070C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添加文本标题</a:t>
            </a:r>
          </a:p>
        </p:txBody>
      </p:sp>
      <p:sp>
        <p:nvSpPr>
          <p:cNvPr id="22" name="矩形 21"/>
          <p:cNvSpPr/>
          <p:nvPr/>
        </p:nvSpPr>
        <p:spPr bwMode="auto">
          <a:xfrm>
            <a:off x="6427942" y="3382715"/>
            <a:ext cx="1764441" cy="1133251"/>
          </a:xfrm>
          <a:prstGeom prst="rect">
            <a:avLst/>
          </a:prstGeom>
          <a:solidFill>
            <a:srgbClr val="00B0F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添加适当的文字，一页的文字控制在</a:t>
            </a:r>
            <a:r>
              <a:rPr lang="en-US" altLang="zh-CN" sz="1200" kern="0" dirty="0">
                <a:solidFill>
                  <a:schemeClr val="bg1"/>
                </a:solidFill>
                <a:latin typeface="微软雅黑" panose="020B0503020204020204" pitchFamily="34" charset="-122"/>
                <a:ea typeface="微软雅黑" panose="020B0503020204020204" pitchFamily="34" charset="-122"/>
              </a:rPr>
              <a:t>200</a:t>
            </a:r>
            <a:r>
              <a:rPr lang="zh-CN" altLang="en-US" sz="1200" kern="0" dirty="0">
                <a:solidFill>
                  <a:schemeClr val="bg1"/>
                </a:solidFill>
                <a:latin typeface="微软雅黑" panose="020B0503020204020204" pitchFamily="34" charset="-122"/>
                <a:ea typeface="微软雅黑" panose="020B0503020204020204" pitchFamily="34" charset="-122"/>
              </a:rPr>
              <a:t>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1+#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1+#ppt_w/2"/>
                                          </p:val>
                                        </p:tav>
                                        <p:tav tm="100000">
                                          <p:val>
                                            <p:strVal val="#ppt_x"/>
                                          </p:val>
                                        </p:tav>
                                      </p:tavLst>
                                    </p:anim>
                                    <p:anim calcmode="lin" valueType="num">
                                      <p:cBhvr additive="base">
                                        <p:cTn id="59" dur="500" fill="hold"/>
                                        <p:tgtEl>
                                          <p:spTgt spid="1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up)">
                                      <p:cBhvr>
                                        <p:cTn id="63" dur="500"/>
                                        <p:tgtEl>
                                          <p:spTgt spid="16"/>
                                        </p:tgtEl>
                                      </p:cBhvr>
                                    </p:animEffect>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1+#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1"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up)">
                                      <p:cBhvr>
                                        <p:cTn id="72" dur="500"/>
                                        <p:tgtEl>
                                          <p:spTgt spid="18"/>
                                        </p:tgtEl>
                                      </p:cBhvr>
                                    </p:animEffect>
                                  </p:childTnLst>
                                </p:cTn>
                              </p:par>
                            </p:childTnLst>
                          </p:cTn>
                        </p:par>
                        <p:par>
                          <p:cTn id="73" fill="hold">
                            <p:stCondLst>
                              <p:cond delay="7000"/>
                            </p:stCondLst>
                            <p:childTnLst>
                              <p:par>
                                <p:cTn id="74" presetID="2" presetClass="entr" presetSubtype="2"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1+#ppt_w/2"/>
                                          </p:val>
                                        </p:tav>
                                        <p:tav tm="100000">
                                          <p:val>
                                            <p:strVal val="#ppt_x"/>
                                          </p:val>
                                        </p:tav>
                                      </p:tavLst>
                                    </p:anim>
                                    <p:anim calcmode="lin" valueType="num">
                                      <p:cBhvr additive="base">
                                        <p:cTn id="77" dur="500" fill="hold"/>
                                        <p:tgtEl>
                                          <p:spTgt spid="19"/>
                                        </p:tgtEl>
                                        <p:attrNameLst>
                                          <p:attrName>ppt_y</p:attrName>
                                        </p:attrNameLst>
                                      </p:cBhvr>
                                      <p:tavLst>
                                        <p:tav tm="0">
                                          <p:val>
                                            <p:strVal val="#ppt_y"/>
                                          </p:val>
                                        </p:tav>
                                        <p:tav tm="100000">
                                          <p:val>
                                            <p:strVal val="#ppt_y"/>
                                          </p:val>
                                        </p:tav>
                                      </p:tavLst>
                                    </p:anim>
                                  </p:childTnLst>
                                </p:cTn>
                              </p:par>
                            </p:childTnLst>
                          </p:cTn>
                        </p:par>
                        <p:par>
                          <p:cTn id="78" fill="hold">
                            <p:stCondLst>
                              <p:cond delay="7500"/>
                            </p:stCondLst>
                            <p:childTnLst>
                              <p:par>
                                <p:cTn id="79" presetID="22" presetClass="entr" presetSubtype="1"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up)">
                                      <p:cBhvr>
                                        <p:cTn id="81" dur="500"/>
                                        <p:tgtEl>
                                          <p:spTgt spid="20"/>
                                        </p:tgtEl>
                                      </p:cBhvr>
                                    </p:animEffect>
                                  </p:childTnLst>
                                </p:cTn>
                              </p:par>
                            </p:childTnLst>
                          </p:cTn>
                        </p:par>
                        <p:par>
                          <p:cTn id="82" fill="hold">
                            <p:stCondLst>
                              <p:cond delay="8000"/>
                            </p:stCondLst>
                            <p:childTnLst>
                              <p:par>
                                <p:cTn id="83" presetID="2" presetClass="entr" presetSubtype="2"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1+#ppt_w/2"/>
                                          </p:val>
                                        </p:tav>
                                        <p:tav tm="100000">
                                          <p:val>
                                            <p:strVal val="#ppt_x"/>
                                          </p:val>
                                        </p:tav>
                                      </p:tavLst>
                                    </p:anim>
                                    <p:anim calcmode="lin" valueType="num">
                                      <p:cBhvr additive="base">
                                        <p:cTn id="86" dur="500" fill="hold"/>
                                        <p:tgtEl>
                                          <p:spTgt spid="21"/>
                                        </p:tgtEl>
                                        <p:attrNameLst>
                                          <p:attrName>ppt_y</p:attrName>
                                        </p:attrNameLst>
                                      </p:cBhvr>
                                      <p:tavLst>
                                        <p:tav tm="0">
                                          <p:val>
                                            <p:strVal val="#ppt_y"/>
                                          </p:val>
                                        </p:tav>
                                        <p:tav tm="100000">
                                          <p:val>
                                            <p:strVal val="#ppt_y"/>
                                          </p:val>
                                        </p:tav>
                                      </p:tavLst>
                                    </p:anim>
                                  </p:childTnLst>
                                </p:cTn>
                              </p:par>
                            </p:childTnLst>
                          </p:cTn>
                        </p:par>
                        <p:par>
                          <p:cTn id="87" fill="hold">
                            <p:stCondLst>
                              <p:cond delay="8500"/>
                            </p:stCondLst>
                            <p:childTnLst>
                              <p:par>
                                <p:cTn id="88" presetID="22" presetClass="entr" presetSubtype="1"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up)">
                                      <p:cBhvr>
                                        <p:cTn id="9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a:fillRect/>
          </a:stretch>
        </p:blipFill>
        <p:spPr>
          <a:xfrm>
            <a:off x="0" y="2952750"/>
            <a:ext cx="9144000" cy="2190750"/>
          </a:xfrm>
          <a:prstGeom prst="rect">
            <a:avLst/>
          </a:prstGeom>
          <a:effectLst/>
        </p:spPr>
      </p:pic>
      <p:sp>
        <p:nvSpPr>
          <p:cNvPr id="8" name="矩形 7"/>
          <p:cNvSpPr/>
          <p:nvPr/>
        </p:nvSpPr>
        <p:spPr>
          <a:xfrm>
            <a:off x="0" y="2499742"/>
            <a:ext cx="9144000" cy="2643758"/>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270346"/>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 name="椭圆 9"/>
          <p:cNvSpPr/>
          <p:nvPr/>
        </p:nvSpPr>
        <p:spPr>
          <a:xfrm>
            <a:off x="4104000" y="1036970"/>
            <a:ext cx="936000" cy="936000"/>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02</a:t>
            </a:r>
            <a:endParaRPr lang="zh-CN" altLang="en-US" sz="3600" b="1" dirty="0">
              <a:solidFill>
                <a:schemeClr val="bg1"/>
              </a:solidFill>
            </a:endParaRPr>
          </a:p>
        </p:txBody>
      </p:sp>
      <p:sp>
        <p:nvSpPr>
          <p:cNvPr id="11" name="矩形 10"/>
          <p:cNvSpPr/>
          <p:nvPr/>
        </p:nvSpPr>
        <p:spPr>
          <a:xfrm>
            <a:off x="2627452" y="2624683"/>
            <a:ext cx="4104787" cy="523220"/>
          </a:xfrm>
          <a:prstGeom prst="rect">
            <a:avLst/>
          </a:prstGeom>
        </p:spPr>
        <p:txBody>
          <a:bodyPr wrap="square">
            <a:spAutoFit/>
          </a:bodyPr>
          <a:lstStyle/>
          <a:p>
            <a:pPr algn="ct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建筑施工项目完成情况</a:t>
            </a:r>
          </a:p>
        </p:txBody>
      </p:sp>
      <p:sp>
        <p:nvSpPr>
          <p:cNvPr id="12" name="矩形 11"/>
          <p:cNvSpPr/>
          <p:nvPr/>
        </p:nvSpPr>
        <p:spPr>
          <a:xfrm>
            <a:off x="0" y="3399854"/>
            <a:ext cx="9144000" cy="10800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14:bounceEnd="30000">
                                          <p:cBhvr additive="base">
                                            <p:cTn id="19" dur="1000" fill="hold"/>
                                            <p:tgtEl>
                                              <p:spTgt spid="11"/>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等腰三角形 6"/>
          <p:cNvSpPr/>
          <p:nvPr/>
        </p:nvSpPr>
        <p:spPr>
          <a:xfrm>
            <a:off x="3689879" y="1822154"/>
            <a:ext cx="1662100" cy="135808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0070C0"/>
          </a:solidFill>
          <a:ln w="3175" cap="flat" cmpd="sng" algn="ctr">
            <a:solidFill>
              <a:sysClr val="window" lastClr="FFFFFF"/>
            </a:solidFill>
            <a:prstDash val="solid"/>
          </a:ln>
          <a:effectLst/>
        </p:spPr>
        <p:txBody>
          <a:bodyPr lIns="86404" tIns="204103" rIns="86404" bIns="43202"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01</a:t>
            </a:r>
            <a:endParaRPr kumimoji="0" lang="zh-CN" altLang="en-US" sz="2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 name="等腰三角形 7"/>
          <p:cNvSpPr/>
          <p:nvPr/>
        </p:nvSpPr>
        <p:spPr>
          <a:xfrm>
            <a:off x="4628642" y="3391516"/>
            <a:ext cx="1632736" cy="1387446"/>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rgbClr val="0070C0"/>
          </a:solidFill>
          <a:ln w="3175" cap="flat" cmpd="sng" algn="ctr">
            <a:solidFill>
              <a:sysClr val="window" lastClr="FFFFFF"/>
            </a:solidFill>
            <a:prstDash val="solid"/>
          </a:ln>
          <a:effectLst/>
        </p:spPr>
        <p:txBody>
          <a:bodyPr lIns="204103" tIns="578292" rIns="0" bIns="43202"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03</a:t>
            </a:r>
            <a:endParaRPr kumimoji="0" lang="zh-CN" altLang="en-US" sz="2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9" name="等腰三角形 11"/>
          <p:cNvSpPr/>
          <p:nvPr/>
        </p:nvSpPr>
        <p:spPr>
          <a:xfrm>
            <a:off x="2774477" y="3391516"/>
            <a:ext cx="1632736" cy="1387446"/>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rgbClr val="0070C0"/>
          </a:solidFill>
          <a:ln w="3175" cap="flat" cmpd="sng" algn="ctr">
            <a:solidFill>
              <a:sysClr val="window" lastClr="FFFFFF"/>
            </a:solidFill>
            <a:prstDash val="solid"/>
          </a:ln>
          <a:effectLst/>
        </p:spPr>
        <p:txBody>
          <a:bodyPr lIns="0" tIns="578292" rIns="170086" bIns="43202"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02</a:t>
            </a:r>
            <a:endParaRPr kumimoji="0" lang="zh-CN" altLang="en-US" sz="2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flipH="1">
            <a:off x="493767" y="3651524"/>
            <a:ext cx="2418118" cy="941328"/>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a:lnSpc>
                <a:spcPct val="150000"/>
              </a:lnSpc>
              <a:defRPr/>
            </a:pPr>
            <a:r>
              <a:rPr lang="zh-CN" altLang="en-US" sz="13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3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p:nvSpPr>
        <p:spPr bwMode="auto">
          <a:xfrm flipH="1">
            <a:off x="6190248" y="3651524"/>
            <a:ext cx="2459536" cy="941328"/>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nSpc>
                <a:spcPct val="150000"/>
              </a:lnSpc>
              <a:defRPr/>
            </a:pPr>
            <a:r>
              <a:rPr lang="zh-CN" altLang="en-US" sz="13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3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2" name="TextBox 11"/>
          <p:cNvSpPr txBox="1">
            <a:spLocks noChangeArrowheads="1"/>
          </p:cNvSpPr>
          <p:nvPr/>
        </p:nvSpPr>
        <p:spPr bwMode="auto">
          <a:xfrm flipH="1">
            <a:off x="2950287" y="915566"/>
            <a:ext cx="3178818" cy="941328"/>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lnSpc>
                <a:spcPct val="150000"/>
              </a:lnSpc>
              <a:defRPr/>
            </a:pPr>
            <a:r>
              <a:rPr lang="zh-CN" altLang="en-US" sz="1300"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13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3657130" y="3294521"/>
            <a:ext cx="1685594" cy="1434430"/>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rgbClr val="00B0F0"/>
          </a:solidFill>
          <a:ln w="3175" cap="flat" cmpd="sng" algn="ctr">
            <a:solidFill>
              <a:sysClr val="window" lastClr="FFFFFF"/>
            </a:solidFill>
            <a:prstDash val="solid"/>
          </a:ln>
          <a:effectLst/>
        </p:spPr>
        <p:txBody>
          <a:bodyPr lIns="408206" tIns="0" rIns="408206" bIns="374189"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添加</a:t>
            </a:r>
            <a:endParaRPr kumimoji="0" lang="en-US" altLang="zh-CN"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标题</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right)">
                                      <p:cBhvr>
                                        <p:cTn id="44" dur="500"/>
                                        <p:tgtEl>
                                          <p:spTgt spid="10"/>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p:bldP spid="11" grpId="0"/>
      <p:bldP spid="12"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同心圆 6"/>
          <p:cNvSpPr/>
          <p:nvPr/>
        </p:nvSpPr>
        <p:spPr>
          <a:xfrm>
            <a:off x="919470" y="1679860"/>
            <a:ext cx="1294020" cy="1294020"/>
          </a:xfrm>
          <a:prstGeom prst="donut">
            <a:avLst>
              <a:gd name="adj" fmla="val 27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空心弧 7"/>
          <p:cNvSpPr/>
          <p:nvPr/>
        </p:nvSpPr>
        <p:spPr>
          <a:xfrm rot="8777615">
            <a:off x="1025304" y="1785694"/>
            <a:ext cx="1082352" cy="1082352"/>
          </a:xfrm>
          <a:prstGeom prst="blockArc">
            <a:avLst>
              <a:gd name="adj1" fmla="val 11374976"/>
              <a:gd name="adj2" fmla="val 217926"/>
              <a:gd name="adj3" fmla="val 201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253308" y="2153931"/>
            <a:ext cx="734563"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55%</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同心圆 9"/>
          <p:cNvSpPr/>
          <p:nvPr/>
        </p:nvSpPr>
        <p:spPr>
          <a:xfrm>
            <a:off x="2923150" y="1679860"/>
            <a:ext cx="1294020" cy="1294020"/>
          </a:xfrm>
          <a:prstGeom prst="donut">
            <a:avLst>
              <a:gd name="adj" fmla="val 27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空心弧 10"/>
          <p:cNvSpPr/>
          <p:nvPr/>
        </p:nvSpPr>
        <p:spPr>
          <a:xfrm rot="8640000">
            <a:off x="3028984" y="1785694"/>
            <a:ext cx="1082352" cy="1082352"/>
          </a:xfrm>
          <a:prstGeom prst="blockArc">
            <a:avLst>
              <a:gd name="adj1" fmla="val 10440261"/>
              <a:gd name="adj2" fmla="val 217926"/>
              <a:gd name="adj3" fmla="val 201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57956" y="2153931"/>
            <a:ext cx="734563"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60%</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同心圆 12"/>
          <p:cNvSpPr/>
          <p:nvPr/>
        </p:nvSpPr>
        <p:spPr>
          <a:xfrm>
            <a:off x="4926830" y="1679860"/>
            <a:ext cx="1294020" cy="1294020"/>
          </a:xfrm>
          <a:prstGeom prst="donut">
            <a:avLst>
              <a:gd name="adj" fmla="val 27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空心弧 13"/>
          <p:cNvSpPr/>
          <p:nvPr/>
        </p:nvSpPr>
        <p:spPr>
          <a:xfrm rot="10920000">
            <a:off x="5032664" y="1785694"/>
            <a:ext cx="1082352" cy="1082352"/>
          </a:xfrm>
          <a:prstGeom prst="blockArc">
            <a:avLst>
              <a:gd name="adj1" fmla="val 6913946"/>
              <a:gd name="adj2" fmla="val 217926"/>
              <a:gd name="adj3" fmla="val 201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273353" y="2142204"/>
            <a:ext cx="734563"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80%</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同心圆 15"/>
          <p:cNvSpPr/>
          <p:nvPr/>
        </p:nvSpPr>
        <p:spPr>
          <a:xfrm>
            <a:off x="6930511" y="1679860"/>
            <a:ext cx="1294020" cy="1294020"/>
          </a:xfrm>
          <a:prstGeom prst="donut">
            <a:avLst>
              <a:gd name="adj" fmla="val 274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空心弧 16"/>
          <p:cNvSpPr/>
          <p:nvPr/>
        </p:nvSpPr>
        <p:spPr>
          <a:xfrm rot="10920000">
            <a:off x="7036345" y="1785694"/>
            <a:ext cx="1082352" cy="1082352"/>
          </a:xfrm>
          <a:prstGeom prst="blockArc">
            <a:avLst>
              <a:gd name="adj1" fmla="val 2275529"/>
              <a:gd name="adj2" fmla="val 217926"/>
              <a:gd name="adj3" fmla="val 201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177085" y="2142204"/>
            <a:ext cx="878579"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7"/>
          <p:cNvSpPr txBox="1"/>
          <p:nvPr/>
        </p:nvSpPr>
        <p:spPr>
          <a:xfrm>
            <a:off x="649192" y="3197892"/>
            <a:ext cx="1834576" cy="1102050"/>
          </a:xfrm>
          <a:prstGeom prst="rect">
            <a:avLst/>
          </a:prstGeom>
          <a:noFill/>
        </p:spPr>
        <p:txBody>
          <a:bodyPr wrap="square" lIns="100790" tIns="50396" rIns="100790" bIns="50396">
            <a:spAutoFit/>
          </a:bodyPr>
          <a:lstStyle/>
          <a:p>
            <a:pPr lvl="0" algn="ctr">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0" name="文本框 17"/>
          <p:cNvSpPr txBox="1"/>
          <p:nvPr/>
        </p:nvSpPr>
        <p:spPr>
          <a:xfrm>
            <a:off x="2652872" y="3197892"/>
            <a:ext cx="1834576" cy="1102050"/>
          </a:xfrm>
          <a:prstGeom prst="rect">
            <a:avLst/>
          </a:prstGeom>
          <a:noFill/>
        </p:spPr>
        <p:txBody>
          <a:bodyPr wrap="square" lIns="100790" tIns="50396" rIns="100790" bIns="50396">
            <a:spAutoFit/>
          </a:bodyPr>
          <a:lstStyle/>
          <a:p>
            <a:pPr lvl="0" algn="ctr">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1" name="文本框 17"/>
          <p:cNvSpPr txBox="1"/>
          <p:nvPr/>
        </p:nvSpPr>
        <p:spPr>
          <a:xfrm>
            <a:off x="4656552" y="3197892"/>
            <a:ext cx="1834576" cy="1102050"/>
          </a:xfrm>
          <a:prstGeom prst="rect">
            <a:avLst/>
          </a:prstGeom>
          <a:noFill/>
        </p:spPr>
        <p:txBody>
          <a:bodyPr wrap="square" lIns="100790" tIns="50396" rIns="100790" bIns="50396">
            <a:spAutoFit/>
          </a:bodyPr>
          <a:lstStyle/>
          <a:p>
            <a:pPr lvl="0" algn="ctr">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2" name="文本框 17"/>
          <p:cNvSpPr txBox="1"/>
          <p:nvPr/>
        </p:nvSpPr>
        <p:spPr>
          <a:xfrm>
            <a:off x="6699086" y="3197892"/>
            <a:ext cx="1834576" cy="1102050"/>
          </a:xfrm>
          <a:prstGeom prst="rect">
            <a:avLst/>
          </a:prstGeom>
          <a:noFill/>
        </p:spPr>
        <p:txBody>
          <a:bodyPr wrap="square" lIns="100790" tIns="50396" rIns="100790" bIns="50396">
            <a:spAutoFit/>
          </a:bodyPr>
          <a:lstStyle/>
          <a:p>
            <a:pPr lvl="0" algn="ctr">
              <a:lnSpc>
                <a:spcPct val="130000"/>
              </a:lnSpc>
              <a:defRPr/>
            </a:pPr>
            <a:r>
              <a:rPr lang="zh-CN" altLang="en-US" sz="1400" b="1" dirty="0">
                <a:solidFill>
                  <a:prstClr val="black">
                    <a:lumMod val="65000"/>
                    <a:lumOff val="35000"/>
                  </a:prstClr>
                </a:solidFill>
                <a:latin typeface="微软雅黑" panose="020B0503020204020204" pitchFamily="34" charset="-122"/>
                <a:ea typeface="微软雅黑" panose="020B0503020204020204" pitchFamily="34" charset="-122"/>
              </a:rPr>
              <a:t>输入小标题</a:t>
            </a:r>
            <a:endParaRPr lang="en-US" altLang="zh-CN" sz="1400"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750"/>
                                        <p:tgtEl>
                                          <p:spTgt spid="7"/>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8"/>
                                        </p:tgtEl>
                                        <p:attrNameLst>
                                          <p:attrName>style.visibility</p:attrName>
                                        </p:attrNameLst>
                                      </p:cBhvr>
                                      <p:to>
                                        <p:strVal val="visible"/>
                                      </p:to>
                                    </p:set>
                                    <p:anim calcmode="lin" valueType="num">
                                      <p:cBhvr>
                                        <p:cTn id="25" dur="750" fill="hold"/>
                                        <p:tgtEl>
                                          <p:spTgt spid="8"/>
                                        </p:tgtEl>
                                        <p:attrNameLst>
                                          <p:attrName>ppt_w</p:attrName>
                                        </p:attrNameLst>
                                      </p:cBhvr>
                                      <p:tavLst>
                                        <p:tav tm="0">
                                          <p:val>
                                            <p:fltVal val="0"/>
                                          </p:val>
                                        </p:tav>
                                        <p:tav tm="100000">
                                          <p:val>
                                            <p:strVal val="#ppt_w"/>
                                          </p:val>
                                        </p:tav>
                                      </p:tavLst>
                                    </p:anim>
                                    <p:anim calcmode="lin" valueType="num">
                                      <p:cBhvr>
                                        <p:cTn id="26" dur="750" fill="hold"/>
                                        <p:tgtEl>
                                          <p:spTgt spid="8"/>
                                        </p:tgtEl>
                                        <p:attrNameLst>
                                          <p:attrName>ppt_h</p:attrName>
                                        </p:attrNameLst>
                                      </p:cBhvr>
                                      <p:tavLst>
                                        <p:tav tm="0">
                                          <p:val>
                                            <p:fltVal val="0"/>
                                          </p:val>
                                        </p:tav>
                                        <p:tav tm="100000">
                                          <p:val>
                                            <p:strVal val="#ppt_h"/>
                                          </p:val>
                                        </p:tav>
                                      </p:tavLst>
                                    </p:anim>
                                    <p:anim calcmode="lin" valueType="num">
                                      <p:cBhvr>
                                        <p:cTn id="27" dur="750" fill="hold"/>
                                        <p:tgtEl>
                                          <p:spTgt spid="8"/>
                                        </p:tgtEl>
                                        <p:attrNameLst>
                                          <p:attrName>style.rotation</p:attrName>
                                        </p:attrNameLst>
                                      </p:cBhvr>
                                      <p:tavLst>
                                        <p:tav tm="0">
                                          <p:val>
                                            <p:fltVal val="90"/>
                                          </p:val>
                                        </p:tav>
                                        <p:tav tm="100000">
                                          <p:val>
                                            <p:fltVal val="0"/>
                                          </p:val>
                                        </p:tav>
                                      </p:tavLst>
                                    </p:anim>
                                    <p:animEffect transition="in" filter="fade">
                                      <p:cBhvr>
                                        <p:cTn id="28" dur="750"/>
                                        <p:tgtEl>
                                          <p:spTgt spid="8"/>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par>
                          <p:cTn id="39" fill="hold">
                            <p:stCondLst>
                              <p:cond delay="3000"/>
                            </p:stCondLst>
                            <p:childTnLst>
                              <p:par>
                                <p:cTn id="40" presetID="21" presetClass="entr" presetSubtype="1"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750"/>
                                        <p:tgtEl>
                                          <p:spTgt spid="10"/>
                                        </p:tgtEl>
                                      </p:cBhvr>
                                    </p:animEffect>
                                  </p:childTnLst>
                                </p:cTn>
                              </p:par>
                              <p:par>
                                <p:cTn id="43" presetID="31" presetClass="entr" presetSubtype="0" fill="hold" grpId="0" nodeType="withEffect">
                                  <p:stCondLst>
                                    <p:cond delay="25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 calcmode="lin" valueType="num">
                                      <p:cBhvr>
                                        <p:cTn id="47" dur="750" fill="hold"/>
                                        <p:tgtEl>
                                          <p:spTgt spid="11"/>
                                        </p:tgtEl>
                                        <p:attrNameLst>
                                          <p:attrName>style.rotation</p:attrName>
                                        </p:attrNameLst>
                                      </p:cBhvr>
                                      <p:tavLst>
                                        <p:tav tm="0">
                                          <p:val>
                                            <p:fltVal val="90"/>
                                          </p:val>
                                        </p:tav>
                                        <p:tav tm="100000">
                                          <p:val>
                                            <p:fltVal val="0"/>
                                          </p:val>
                                        </p:tav>
                                      </p:tavLst>
                                    </p:anim>
                                    <p:animEffect transition="in" filter="fade">
                                      <p:cBhvr>
                                        <p:cTn id="48" dur="750"/>
                                        <p:tgtEl>
                                          <p:spTgt spid="11"/>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up)">
                                      <p:cBhvr>
                                        <p:cTn id="58" dur="500"/>
                                        <p:tgtEl>
                                          <p:spTgt spid="20"/>
                                        </p:tgtEl>
                                      </p:cBhvr>
                                    </p:animEffect>
                                  </p:childTnLst>
                                </p:cTn>
                              </p:par>
                            </p:childTnLst>
                          </p:cTn>
                        </p:par>
                        <p:par>
                          <p:cTn id="59" fill="hold">
                            <p:stCondLst>
                              <p:cond delay="5000"/>
                            </p:stCondLst>
                            <p:childTnLst>
                              <p:par>
                                <p:cTn id="60" presetID="21" presetClass="entr" presetSubtype="1"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heel(1)">
                                      <p:cBhvr>
                                        <p:cTn id="62" dur="750"/>
                                        <p:tgtEl>
                                          <p:spTgt spid="13"/>
                                        </p:tgtEl>
                                      </p:cBhvr>
                                    </p:animEffect>
                                  </p:childTnLst>
                                </p:cTn>
                              </p:par>
                              <p:par>
                                <p:cTn id="63" presetID="31" presetClass="entr" presetSubtype="0" fill="hold" grpId="0" nodeType="withEffect">
                                  <p:stCondLst>
                                    <p:cond delay="250"/>
                                  </p:stCondLst>
                                  <p:childTnLst>
                                    <p:set>
                                      <p:cBhvr>
                                        <p:cTn id="64" dur="1" fill="hold">
                                          <p:stCondLst>
                                            <p:cond delay="0"/>
                                          </p:stCondLst>
                                        </p:cTn>
                                        <p:tgtEl>
                                          <p:spTgt spid="14"/>
                                        </p:tgtEl>
                                        <p:attrNameLst>
                                          <p:attrName>style.visibility</p:attrName>
                                        </p:attrNameLst>
                                      </p:cBhvr>
                                      <p:to>
                                        <p:strVal val="visible"/>
                                      </p:to>
                                    </p:set>
                                    <p:anim calcmode="lin" valueType="num">
                                      <p:cBhvr>
                                        <p:cTn id="65" dur="750" fill="hold"/>
                                        <p:tgtEl>
                                          <p:spTgt spid="14"/>
                                        </p:tgtEl>
                                        <p:attrNameLst>
                                          <p:attrName>ppt_w</p:attrName>
                                        </p:attrNameLst>
                                      </p:cBhvr>
                                      <p:tavLst>
                                        <p:tav tm="0">
                                          <p:val>
                                            <p:fltVal val="0"/>
                                          </p:val>
                                        </p:tav>
                                        <p:tav tm="100000">
                                          <p:val>
                                            <p:strVal val="#ppt_w"/>
                                          </p:val>
                                        </p:tav>
                                      </p:tavLst>
                                    </p:anim>
                                    <p:anim calcmode="lin" valueType="num">
                                      <p:cBhvr>
                                        <p:cTn id="66" dur="750" fill="hold"/>
                                        <p:tgtEl>
                                          <p:spTgt spid="14"/>
                                        </p:tgtEl>
                                        <p:attrNameLst>
                                          <p:attrName>ppt_h</p:attrName>
                                        </p:attrNameLst>
                                      </p:cBhvr>
                                      <p:tavLst>
                                        <p:tav tm="0">
                                          <p:val>
                                            <p:fltVal val="0"/>
                                          </p:val>
                                        </p:tav>
                                        <p:tav tm="100000">
                                          <p:val>
                                            <p:strVal val="#ppt_h"/>
                                          </p:val>
                                        </p:tav>
                                      </p:tavLst>
                                    </p:anim>
                                    <p:anim calcmode="lin" valueType="num">
                                      <p:cBhvr>
                                        <p:cTn id="67" dur="750" fill="hold"/>
                                        <p:tgtEl>
                                          <p:spTgt spid="14"/>
                                        </p:tgtEl>
                                        <p:attrNameLst>
                                          <p:attrName>style.rotation</p:attrName>
                                        </p:attrNameLst>
                                      </p:cBhvr>
                                      <p:tavLst>
                                        <p:tav tm="0">
                                          <p:val>
                                            <p:fltVal val="90"/>
                                          </p:val>
                                        </p:tav>
                                        <p:tav tm="100000">
                                          <p:val>
                                            <p:fltVal val="0"/>
                                          </p:val>
                                        </p:tav>
                                      </p:tavLst>
                                    </p:anim>
                                    <p:animEffect transition="in" filter="fade">
                                      <p:cBhvr>
                                        <p:cTn id="68" dur="750"/>
                                        <p:tgtEl>
                                          <p:spTgt spid="14"/>
                                        </p:tgtEl>
                                      </p:cBhvr>
                                    </p:animEffect>
                                  </p:childTnLst>
                                </p:cTn>
                              </p:par>
                            </p:childTnLst>
                          </p:cTn>
                        </p:par>
                        <p:par>
                          <p:cTn id="69" fill="hold">
                            <p:stCondLst>
                              <p:cond delay="6000"/>
                            </p:stCondLst>
                            <p:childTnLst>
                              <p:par>
                                <p:cTn id="70" presetID="53" presetClass="entr" presetSubtype="16"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500"/>
                            </p:stCondLst>
                            <p:childTnLst>
                              <p:par>
                                <p:cTn id="76" presetID="22" presetClass="entr" presetSubtype="1"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up)">
                                      <p:cBhvr>
                                        <p:cTn id="78" dur="500"/>
                                        <p:tgtEl>
                                          <p:spTgt spid="21"/>
                                        </p:tgtEl>
                                      </p:cBhvr>
                                    </p:animEffect>
                                  </p:childTnLst>
                                </p:cTn>
                              </p:par>
                            </p:childTnLst>
                          </p:cTn>
                        </p:par>
                        <p:par>
                          <p:cTn id="79" fill="hold">
                            <p:stCondLst>
                              <p:cond delay="7000"/>
                            </p:stCondLst>
                            <p:childTnLst>
                              <p:par>
                                <p:cTn id="80" presetID="21" presetClass="entr" presetSubtype="1"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heel(1)">
                                      <p:cBhvr>
                                        <p:cTn id="82" dur="750"/>
                                        <p:tgtEl>
                                          <p:spTgt spid="16"/>
                                        </p:tgtEl>
                                      </p:cBhvr>
                                    </p:animEffect>
                                  </p:childTnLst>
                                </p:cTn>
                              </p:par>
                              <p:par>
                                <p:cTn id="83" presetID="31" presetClass="entr" presetSubtype="0" fill="hold" grpId="0" nodeType="withEffect">
                                  <p:stCondLst>
                                    <p:cond delay="250"/>
                                  </p:stCondLst>
                                  <p:childTnLst>
                                    <p:set>
                                      <p:cBhvr>
                                        <p:cTn id="84" dur="1" fill="hold">
                                          <p:stCondLst>
                                            <p:cond delay="0"/>
                                          </p:stCondLst>
                                        </p:cTn>
                                        <p:tgtEl>
                                          <p:spTgt spid="17"/>
                                        </p:tgtEl>
                                        <p:attrNameLst>
                                          <p:attrName>style.visibility</p:attrName>
                                        </p:attrNameLst>
                                      </p:cBhvr>
                                      <p:to>
                                        <p:strVal val="visible"/>
                                      </p:to>
                                    </p:set>
                                    <p:anim calcmode="lin" valueType="num">
                                      <p:cBhvr>
                                        <p:cTn id="85" dur="750" fill="hold"/>
                                        <p:tgtEl>
                                          <p:spTgt spid="17"/>
                                        </p:tgtEl>
                                        <p:attrNameLst>
                                          <p:attrName>ppt_w</p:attrName>
                                        </p:attrNameLst>
                                      </p:cBhvr>
                                      <p:tavLst>
                                        <p:tav tm="0">
                                          <p:val>
                                            <p:fltVal val="0"/>
                                          </p:val>
                                        </p:tav>
                                        <p:tav tm="100000">
                                          <p:val>
                                            <p:strVal val="#ppt_w"/>
                                          </p:val>
                                        </p:tav>
                                      </p:tavLst>
                                    </p:anim>
                                    <p:anim calcmode="lin" valueType="num">
                                      <p:cBhvr>
                                        <p:cTn id="86" dur="750" fill="hold"/>
                                        <p:tgtEl>
                                          <p:spTgt spid="17"/>
                                        </p:tgtEl>
                                        <p:attrNameLst>
                                          <p:attrName>ppt_h</p:attrName>
                                        </p:attrNameLst>
                                      </p:cBhvr>
                                      <p:tavLst>
                                        <p:tav tm="0">
                                          <p:val>
                                            <p:fltVal val="0"/>
                                          </p:val>
                                        </p:tav>
                                        <p:tav tm="100000">
                                          <p:val>
                                            <p:strVal val="#ppt_h"/>
                                          </p:val>
                                        </p:tav>
                                      </p:tavLst>
                                    </p:anim>
                                    <p:anim calcmode="lin" valueType="num">
                                      <p:cBhvr>
                                        <p:cTn id="87" dur="750" fill="hold"/>
                                        <p:tgtEl>
                                          <p:spTgt spid="17"/>
                                        </p:tgtEl>
                                        <p:attrNameLst>
                                          <p:attrName>style.rotation</p:attrName>
                                        </p:attrNameLst>
                                      </p:cBhvr>
                                      <p:tavLst>
                                        <p:tav tm="0">
                                          <p:val>
                                            <p:fltVal val="90"/>
                                          </p:val>
                                        </p:tav>
                                        <p:tav tm="100000">
                                          <p:val>
                                            <p:fltVal val="0"/>
                                          </p:val>
                                        </p:tav>
                                      </p:tavLst>
                                    </p:anim>
                                    <p:animEffect transition="in" filter="fade">
                                      <p:cBhvr>
                                        <p:cTn id="88" dur="750"/>
                                        <p:tgtEl>
                                          <p:spTgt spid="17"/>
                                        </p:tgtEl>
                                      </p:cBhvr>
                                    </p:animEffect>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ppt_w</p:attrName>
                                        </p:attrNameLst>
                                      </p:cBhvr>
                                      <p:tavLst>
                                        <p:tav tm="0">
                                          <p:val>
                                            <p:fltVal val="0"/>
                                          </p:val>
                                        </p:tav>
                                        <p:tav tm="100000">
                                          <p:val>
                                            <p:strVal val="#ppt_w"/>
                                          </p:val>
                                        </p:tav>
                                      </p:tavLst>
                                    </p:anim>
                                    <p:anim calcmode="lin" valueType="num">
                                      <p:cBhvr>
                                        <p:cTn id="93" dur="500" fill="hold"/>
                                        <p:tgtEl>
                                          <p:spTgt spid="18"/>
                                        </p:tgtEl>
                                        <p:attrNameLst>
                                          <p:attrName>ppt_h</p:attrName>
                                        </p:attrNameLst>
                                      </p:cBhvr>
                                      <p:tavLst>
                                        <p:tav tm="0">
                                          <p:val>
                                            <p:fltVal val="0"/>
                                          </p:val>
                                        </p:tav>
                                        <p:tav tm="100000">
                                          <p:val>
                                            <p:strVal val="#ppt_h"/>
                                          </p:val>
                                        </p:tav>
                                      </p:tavLst>
                                    </p:anim>
                                    <p:animEffect transition="in" filter="fade">
                                      <p:cBhvr>
                                        <p:cTn id="94" dur="500"/>
                                        <p:tgtEl>
                                          <p:spTgt spid="18"/>
                                        </p:tgtEl>
                                      </p:cBhvr>
                                    </p:animEffect>
                                  </p:childTnLst>
                                </p:cTn>
                              </p:par>
                            </p:childTnLst>
                          </p:cTn>
                        </p:par>
                        <p:par>
                          <p:cTn id="95" fill="hold">
                            <p:stCondLst>
                              <p:cond delay="8500"/>
                            </p:stCondLst>
                            <p:childTnLst>
                              <p:par>
                                <p:cTn id="96" presetID="22" presetClass="entr" presetSubtype="1"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up)">
                                      <p:cBhvr>
                                        <p:cTn id="9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reeform 7"/>
          <p:cNvSpPr/>
          <p:nvPr/>
        </p:nvSpPr>
        <p:spPr bwMode="auto">
          <a:xfrm>
            <a:off x="2466417" y="1305991"/>
            <a:ext cx="441643" cy="1815701"/>
          </a:xfrm>
          <a:custGeom>
            <a:avLst/>
            <a:gdLst>
              <a:gd name="T0" fmla="*/ 432 w 767"/>
              <a:gd name="T1" fmla="*/ 2662 h 3150"/>
              <a:gd name="T2" fmla="*/ 509 w 767"/>
              <a:gd name="T3" fmla="*/ 2947 h 3150"/>
              <a:gd name="T4" fmla="*/ 767 w 767"/>
              <a:gd name="T5" fmla="*/ 3052 h 3150"/>
              <a:gd name="T6" fmla="*/ 767 w 767"/>
              <a:gd name="T7" fmla="*/ 3150 h 3150"/>
              <a:gd name="T8" fmla="*/ 419 w 767"/>
              <a:gd name="T9" fmla="*/ 3031 h 3150"/>
              <a:gd name="T10" fmla="*/ 307 w 767"/>
              <a:gd name="T11" fmla="*/ 2606 h 3150"/>
              <a:gd name="T12" fmla="*/ 307 w 767"/>
              <a:gd name="T13" fmla="*/ 2007 h 3150"/>
              <a:gd name="T14" fmla="*/ 251 w 767"/>
              <a:gd name="T15" fmla="*/ 1735 h 3150"/>
              <a:gd name="T16" fmla="*/ 0 w 767"/>
              <a:gd name="T17" fmla="*/ 1617 h 3150"/>
              <a:gd name="T18" fmla="*/ 0 w 767"/>
              <a:gd name="T19" fmla="*/ 1533 h 3150"/>
              <a:gd name="T20" fmla="*/ 244 w 767"/>
              <a:gd name="T21" fmla="*/ 1422 h 3150"/>
              <a:gd name="T22" fmla="*/ 307 w 767"/>
              <a:gd name="T23" fmla="*/ 1143 h 3150"/>
              <a:gd name="T24" fmla="*/ 307 w 767"/>
              <a:gd name="T25" fmla="*/ 544 h 3150"/>
              <a:gd name="T26" fmla="*/ 419 w 767"/>
              <a:gd name="T27" fmla="*/ 118 h 3150"/>
              <a:gd name="T28" fmla="*/ 767 w 767"/>
              <a:gd name="T29" fmla="*/ 0 h 3150"/>
              <a:gd name="T30" fmla="*/ 767 w 767"/>
              <a:gd name="T31" fmla="*/ 98 h 3150"/>
              <a:gd name="T32" fmla="*/ 509 w 767"/>
              <a:gd name="T33" fmla="*/ 195 h 3150"/>
              <a:gd name="T34" fmla="*/ 432 w 767"/>
              <a:gd name="T35" fmla="*/ 488 h 3150"/>
              <a:gd name="T36" fmla="*/ 432 w 767"/>
              <a:gd name="T37" fmla="*/ 1171 h 3150"/>
              <a:gd name="T38" fmla="*/ 335 w 767"/>
              <a:gd name="T39" fmla="*/ 1477 h 3150"/>
              <a:gd name="T40" fmla="*/ 125 w 767"/>
              <a:gd name="T41" fmla="*/ 1561 h 3150"/>
              <a:gd name="T42" fmla="*/ 125 w 767"/>
              <a:gd name="T43" fmla="*/ 1589 h 3150"/>
              <a:gd name="T44" fmla="*/ 342 w 767"/>
              <a:gd name="T45" fmla="*/ 1686 h 3150"/>
              <a:gd name="T46" fmla="*/ 432 w 767"/>
              <a:gd name="T47" fmla="*/ 1979 h 3150"/>
              <a:gd name="T48" fmla="*/ 432 w 767"/>
              <a:gd name="T49" fmla="*/ 2662 h 3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7" h="3150">
                <a:moveTo>
                  <a:pt x="432" y="2662"/>
                </a:moveTo>
                <a:cubicBezTo>
                  <a:pt x="432" y="2783"/>
                  <a:pt x="458" y="2878"/>
                  <a:pt x="509" y="2947"/>
                </a:cubicBezTo>
                <a:cubicBezTo>
                  <a:pt x="560" y="3017"/>
                  <a:pt x="646" y="3052"/>
                  <a:pt x="767" y="3052"/>
                </a:cubicBezTo>
                <a:lnTo>
                  <a:pt x="767" y="3150"/>
                </a:lnTo>
                <a:cubicBezTo>
                  <a:pt x="609" y="3150"/>
                  <a:pt x="493" y="3110"/>
                  <a:pt x="419" y="3031"/>
                </a:cubicBezTo>
                <a:cubicBezTo>
                  <a:pt x="344" y="2952"/>
                  <a:pt x="307" y="2811"/>
                  <a:pt x="307" y="2606"/>
                </a:cubicBezTo>
                <a:lnTo>
                  <a:pt x="307" y="2007"/>
                </a:lnTo>
                <a:cubicBezTo>
                  <a:pt x="307" y="1896"/>
                  <a:pt x="288" y="1805"/>
                  <a:pt x="251" y="1735"/>
                </a:cubicBezTo>
                <a:cubicBezTo>
                  <a:pt x="214" y="1665"/>
                  <a:pt x="130" y="1626"/>
                  <a:pt x="0" y="1617"/>
                </a:cubicBezTo>
                <a:lnTo>
                  <a:pt x="0" y="1533"/>
                </a:lnTo>
                <a:cubicBezTo>
                  <a:pt x="121" y="1514"/>
                  <a:pt x="202" y="1477"/>
                  <a:pt x="244" y="1422"/>
                </a:cubicBezTo>
                <a:cubicBezTo>
                  <a:pt x="286" y="1366"/>
                  <a:pt x="307" y="1273"/>
                  <a:pt x="307" y="1143"/>
                </a:cubicBezTo>
                <a:lnTo>
                  <a:pt x="307" y="544"/>
                </a:lnTo>
                <a:cubicBezTo>
                  <a:pt x="307" y="339"/>
                  <a:pt x="344" y="198"/>
                  <a:pt x="419" y="118"/>
                </a:cubicBezTo>
                <a:cubicBezTo>
                  <a:pt x="493" y="39"/>
                  <a:pt x="609" y="0"/>
                  <a:pt x="767" y="0"/>
                </a:cubicBezTo>
                <a:lnTo>
                  <a:pt x="767" y="98"/>
                </a:lnTo>
                <a:cubicBezTo>
                  <a:pt x="646" y="98"/>
                  <a:pt x="560" y="130"/>
                  <a:pt x="509" y="195"/>
                </a:cubicBezTo>
                <a:cubicBezTo>
                  <a:pt x="458" y="260"/>
                  <a:pt x="432" y="358"/>
                  <a:pt x="432" y="488"/>
                </a:cubicBezTo>
                <a:lnTo>
                  <a:pt x="432" y="1171"/>
                </a:lnTo>
                <a:cubicBezTo>
                  <a:pt x="432" y="1319"/>
                  <a:pt x="400" y="1422"/>
                  <a:pt x="335" y="1477"/>
                </a:cubicBezTo>
                <a:cubicBezTo>
                  <a:pt x="270" y="1533"/>
                  <a:pt x="200" y="1561"/>
                  <a:pt x="125" y="1561"/>
                </a:cubicBezTo>
                <a:lnTo>
                  <a:pt x="125" y="1589"/>
                </a:lnTo>
                <a:cubicBezTo>
                  <a:pt x="209" y="1589"/>
                  <a:pt x="281" y="1621"/>
                  <a:pt x="342" y="1686"/>
                </a:cubicBezTo>
                <a:cubicBezTo>
                  <a:pt x="402" y="1751"/>
                  <a:pt x="432" y="1849"/>
                  <a:pt x="432" y="1979"/>
                </a:cubicBezTo>
                <a:lnTo>
                  <a:pt x="432" y="2662"/>
                </a:lnTo>
                <a:close/>
              </a:path>
            </a:pathLst>
          </a:custGeom>
          <a:solidFill>
            <a:srgbClr val="00B0F0"/>
          </a:solidFill>
          <a:ln>
            <a:noFill/>
          </a:ln>
        </p:spPr>
        <p:txBody>
          <a:bodyPr vert="horz" wrap="square" lIns="68562" tIns="34281" rIns="68562" bIns="34281" numCol="1" anchor="t" anchorCtr="0" compatLnSpc="1"/>
          <a:lstStyle/>
          <a:p>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24" name="椭圆 23"/>
          <p:cNvSpPr/>
          <p:nvPr/>
        </p:nvSpPr>
        <p:spPr bwMode="auto">
          <a:xfrm>
            <a:off x="1394051" y="1770578"/>
            <a:ext cx="934192" cy="934557"/>
          </a:xfrm>
          <a:prstGeom prst="ellipse">
            <a:avLst/>
          </a:prstGeom>
          <a:solidFill>
            <a:srgbClr val="0070C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20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433045" y="1926242"/>
            <a:ext cx="856205" cy="623229"/>
          </a:xfrm>
          <a:prstGeom prst="rect">
            <a:avLst/>
          </a:prstGeom>
          <a:noFill/>
        </p:spPr>
        <p:txBody>
          <a:bodyPr wrap="square" lIns="68562" tIns="34281" rIns="68562" bIns="34281" rtlCol="0">
            <a:spAutoFit/>
          </a:bodyPr>
          <a:lstStyle>
            <a:defPPr>
              <a:defRPr lang="zh-CN"/>
            </a:defPPr>
            <a:lvl1pPr algn="ctr">
              <a:defRPr sz="2000">
                <a:solidFill>
                  <a:srgbClr val="F8F8F8"/>
                </a:solidFill>
                <a:latin typeface="+mn-ea"/>
                <a:ea typeface="+mn-ea"/>
              </a:defRPr>
            </a:lvl1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添加</a:t>
            </a:r>
            <a:endParaRPr lang="en-US" altLang="zh-CN" sz="1800" dirty="0">
              <a:solidFill>
                <a:schemeClr val="bg1">
                  <a:lumMod val="95000"/>
                </a:schemeClr>
              </a:solidFill>
              <a:latin typeface="微软雅黑" panose="020B0503020204020204" pitchFamily="34" charset="-122"/>
              <a:ea typeface="微软雅黑" panose="020B0503020204020204" pitchFamily="34" charset="-122"/>
            </a:endParaRPr>
          </a:p>
          <a:p>
            <a:r>
              <a:rPr lang="zh-CN" altLang="en-US" sz="1800" dirty="0">
                <a:solidFill>
                  <a:schemeClr val="bg1">
                    <a:lumMod val="95000"/>
                  </a:schemeClr>
                </a:solidFill>
                <a:latin typeface="微软雅黑" panose="020B0503020204020204" pitchFamily="34" charset="-122"/>
                <a:ea typeface="微软雅黑" panose="020B0503020204020204" pitchFamily="34" charset="-122"/>
              </a:rPr>
              <a:t>文本</a:t>
            </a:r>
          </a:p>
        </p:txBody>
      </p:sp>
      <p:sp>
        <p:nvSpPr>
          <p:cNvPr id="26" name="Freeform 8"/>
          <p:cNvSpPr/>
          <p:nvPr/>
        </p:nvSpPr>
        <p:spPr bwMode="auto">
          <a:xfrm>
            <a:off x="2939350" y="1203712"/>
            <a:ext cx="4680000" cy="319805"/>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bg1">
                  <a:lumMod val="9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061678" y="1208816"/>
            <a:ext cx="4462650" cy="284675"/>
          </a:xfrm>
          <a:prstGeom prst="rect">
            <a:avLst/>
          </a:prstGeom>
        </p:spPr>
        <p:txBody>
          <a:bodyPr wrap="square" lIns="68562" tIns="34281" rIns="68562" bIns="34281">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8" name="Freeform 8"/>
          <p:cNvSpPr/>
          <p:nvPr/>
        </p:nvSpPr>
        <p:spPr bwMode="auto">
          <a:xfrm>
            <a:off x="2939350" y="1792783"/>
            <a:ext cx="4680000" cy="319805"/>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3061678" y="1797888"/>
            <a:ext cx="4462650" cy="284675"/>
          </a:xfrm>
          <a:prstGeom prst="rect">
            <a:avLst/>
          </a:prstGeom>
        </p:spPr>
        <p:txBody>
          <a:bodyPr wrap="square" lIns="68562" tIns="34281" rIns="68562" bIns="34281">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Freeform 8"/>
          <p:cNvSpPr/>
          <p:nvPr/>
        </p:nvSpPr>
        <p:spPr bwMode="auto">
          <a:xfrm>
            <a:off x="2939350" y="2347061"/>
            <a:ext cx="4680000" cy="319805"/>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bg1">
                  <a:lumMod val="9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3061678" y="2352166"/>
            <a:ext cx="4462650" cy="284675"/>
          </a:xfrm>
          <a:prstGeom prst="rect">
            <a:avLst/>
          </a:prstGeom>
        </p:spPr>
        <p:txBody>
          <a:bodyPr wrap="square" lIns="68562" tIns="34281" rIns="68562" bIns="34281">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2" name="Freeform 8"/>
          <p:cNvSpPr/>
          <p:nvPr/>
        </p:nvSpPr>
        <p:spPr bwMode="auto">
          <a:xfrm>
            <a:off x="2939350" y="2915442"/>
            <a:ext cx="4680000" cy="319805"/>
          </a:xfrm>
          <a:custGeom>
            <a:avLst/>
            <a:gdLst>
              <a:gd name="T0" fmla="*/ 293 w 7060"/>
              <a:gd name="T1" fmla="*/ 0 h 587"/>
              <a:gd name="T2" fmla="*/ 6767 w 7060"/>
              <a:gd name="T3" fmla="*/ 0 h 587"/>
              <a:gd name="T4" fmla="*/ 7060 w 7060"/>
              <a:gd name="T5" fmla="*/ 293 h 587"/>
              <a:gd name="T6" fmla="*/ 7060 w 7060"/>
              <a:gd name="T7" fmla="*/ 293 h 587"/>
              <a:gd name="T8" fmla="*/ 6767 w 7060"/>
              <a:gd name="T9" fmla="*/ 587 h 587"/>
              <a:gd name="T10" fmla="*/ 293 w 7060"/>
              <a:gd name="T11" fmla="*/ 587 h 587"/>
              <a:gd name="T12" fmla="*/ 0 w 7060"/>
              <a:gd name="T13" fmla="*/ 293 h 587"/>
              <a:gd name="T14" fmla="*/ 0 w 7060"/>
              <a:gd name="T15" fmla="*/ 293 h 587"/>
              <a:gd name="T16" fmla="*/ 293 w 7060"/>
              <a:gd name="T17"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60" h="587">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3061678" y="2930825"/>
            <a:ext cx="4462650" cy="284675"/>
          </a:xfrm>
          <a:prstGeom prst="rect">
            <a:avLst/>
          </a:prstGeom>
        </p:spPr>
        <p:txBody>
          <a:bodyPr wrap="square" lIns="68562" tIns="34281" rIns="68562" bIns="34281">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200</a:t>
            </a:r>
            <a:endParaRPr lang="zh-CN" altLang="zh-CN"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4" name="矩形 33"/>
          <p:cNvSpPr/>
          <p:nvPr/>
        </p:nvSpPr>
        <p:spPr bwMode="auto">
          <a:xfrm>
            <a:off x="964353" y="3578236"/>
            <a:ext cx="7135632" cy="1315745"/>
          </a:xfrm>
          <a:prstGeom prst="rect">
            <a:avLst/>
          </a:prstGeom>
          <a:solidFill>
            <a:schemeClr val="bg1">
              <a:lumMod val="95000"/>
            </a:schemeClr>
          </a:solidFill>
          <a:ln>
            <a:solidFill>
              <a:schemeClr val="bg1">
                <a:lumMod val="85000"/>
              </a:schemeClr>
            </a:solidFill>
          </a:ln>
        </p:spPr>
        <p:txBody>
          <a:bodyPr vert="horz" wrap="square" lIns="68562" tIns="34281" rIns="68562" bIns="34281" numCol="1" anchor="t" anchorCtr="0" compatLnSpc="1"/>
          <a:lstStyle/>
          <a:p>
            <a:endParaRPr lang="zh-CN" altLang="en-US"/>
          </a:p>
        </p:txBody>
      </p:sp>
      <p:sp>
        <p:nvSpPr>
          <p:cNvPr id="35" name="TextBox 34"/>
          <p:cNvSpPr txBox="1"/>
          <p:nvPr/>
        </p:nvSpPr>
        <p:spPr>
          <a:xfrm>
            <a:off x="1134583" y="3785984"/>
            <a:ext cx="6695477" cy="822899"/>
          </a:xfrm>
          <a:prstGeom prst="rect">
            <a:avLst/>
          </a:prstGeom>
          <a:noFill/>
        </p:spPr>
        <p:txBody>
          <a:bodyPr wrap="square" lIns="68562" tIns="34281" rIns="68562" bIns="34281" rtlCol="0">
            <a:spAutoFit/>
          </a:bodyPr>
          <a:lstStyle>
            <a:defPPr>
              <a:defRPr lang="zh-CN"/>
            </a:defPPr>
            <a:lvl1pPr>
              <a:lnSpc>
                <a:spcPct val="150000"/>
              </a:lnSpc>
              <a:defRPr>
                <a:solidFill>
                  <a:schemeClr val="accent1"/>
                </a:solidFill>
                <a:latin typeface="+mn-ea"/>
                <a:ea typeface="+mn-ea"/>
              </a:defRPr>
            </a:lvl1pPr>
          </a:lstStyle>
          <a:p>
            <a:pPr>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zh-CN" altLang="en-US" sz="1200" dirty="0">
              <a:solidFill>
                <a:srgbClr val="C0504D"/>
              </a:solidFill>
              <a:latin typeface="微软雅黑" panose="020B0503020204020204" pitchFamily="34" charset="-122"/>
              <a:ea typeface="微软雅黑" panose="020B0503020204020204" pitchFamily="34" charset="-122"/>
            </a:endParaRPr>
          </a:p>
        </p:txBody>
      </p:sp>
      <p:sp>
        <p:nvSpPr>
          <p:cNvPr id="36" name="Freeform 12"/>
          <p:cNvSpPr/>
          <p:nvPr/>
        </p:nvSpPr>
        <p:spPr bwMode="auto">
          <a:xfrm>
            <a:off x="909064" y="3523279"/>
            <a:ext cx="396323" cy="39767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vert="horz" wrap="square" lIns="68562" tIns="34281" rIns="68562" bIns="34281" numCol="1" anchor="t" anchorCtr="0" compatLnSpc="1"/>
          <a:lstStyle/>
          <a:p>
            <a:endParaRPr lang="zh-CN" altLang="en-US"/>
          </a:p>
        </p:txBody>
      </p:sp>
      <p:sp>
        <p:nvSpPr>
          <p:cNvPr id="37" name="Freeform 12"/>
          <p:cNvSpPr/>
          <p:nvPr/>
        </p:nvSpPr>
        <p:spPr bwMode="auto">
          <a:xfrm flipH="1" flipV="1">
            <a:off x="7776077" y="4550344"/>
            <a:ext cx="396323" cy="39767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vert="horz" wrap="square" lIns="68562" tIns="34281" rIns="68562" bIns="34281" numCol="1" anchor="t" anchorCtr="0" compatLnSpc="1"/>
          <a:lstStyle/>
          <a:p>
            <a:endParaRPr lang="zh-CN" alt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Scale>
                                      <p:cBhvr>
                                        <p:cTn id="2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4"/>
                                        </p:tgtEl>
                                        <p:attrNameLst>
                                          <p:attrName>ppt_x</p:attrName>
                                          <p:attrName>ppt_y</p:attrName>
                                        </p:attrNameLst>
                                      </p:cBhvr>
                                    </p:animMotion>
                                    <p:animEffect transition="in" filter="fade">
                                      <p:cBhvr>
                                        <p:cTn id="24" dur="1000"/>
                                        <p:tgtEl>
                                          <p:spTgt spid="24"/>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Scale>
                                      <p:cBhvr>
                                        <p:cTn id="2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5"/>
                                        </p:tgtEl>
                                        <p:attrNameLst>
                                          <p:attrName>ppt_x</p:attrName>
                                          <p:attrName>ppt_y</p:attrName>
                                        </p:attrNameLst>
                                      </p:cBhvr>
                                    </p:animMotion>
                                    <p:animEffect transition="in" filter="fade">
                                      <p:cBhvr>
                                        <p:cTn id="29" dur="1000"/>
                                        <p:tgtEl>
                                          <p:spTgt spid="25"/>
                                        </p:tgtEl>
                                      </p:cBhvr>
                                    </p:animEffect>
                                  </p:childTnLst>
                                </p:cTn>
                              </p:par>
                            </p:childTnLst>
                          </p:cTn>
                        </p:par>
                        <p:par>
                          <p:cTn id="30" fill="hold">
                            <p:stCondLst>
                              <p:cond delay="2000"/>
                            </p:stCondLst>
                            <p:childTnLst>
                              <p:par>
                                <p:cTn id="31" presetID="16" presetClass="entr" presetSubtype="42"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outHorizontal)">
                                      <p:cBhvr>
                                        <p:cTn id="33" dur="500"/>
                                        <p:tgtEl>
                                          <p:spTgt spid="23"/>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childTnLst>
                          </p:cTn>
                        </p:par>
                        <p:par>
                          <p:cTn id="59" fill="hold">
                            <p:stCondLst>
                              <p:cond delay="3000"/>
                            </p:stCondLst>
                            <p:childTnLst>
                              <p:par>
                                <p:cTn id="60" presetID="1"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childTnLst>
                                </p:cTn>
                              </p:par>
                              <p:par>
                                <p:cTn id="62" presetID="35" presetClass="path" presetSubtype="0" accel="50000" decel="50000" fill="hold" grpId="1" nodeType="withEffect">
                                  <p:stCondLst>
                                    <p:cond delay="0"/>
                                  </p:stCondLst>
                                  <p:childTnLst>
                                    <p:animMotion origin="layout" path="M 1.94444E-6 4.07031E-7 L 0.39132 0.09806 " pathEditMode="relative" rAng="0" ptsTypes="AA">
                                      <p:cBhvr>
                                        <p:cTn id="63" dur="500" spd="-100000" fill="hold"/>
                                        <p:tgtEl>
                                          <p:spTgt spid="36"/>
                                        </p:tgtEl>
                                        <p:attrNameLst>
                                          <p:attrName>ppt_x</p:attrName>
                                          <p:attrName>ppt_y</p:attrName>
                                        </p:attrNameLst>
                                      </p:cBhvr>
                                      <p:rCtr x="19566" y="4903"/>
                                    </p:animMotion>
                                  </p:childTnLst>
                                </p:cTn>
                              </p:par>
                              <p:par>
                                <p:cTn id="64" presetID="1"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par>
                                <p:cTn id="66" presetID="35" presetClass="path" presetSubtype="0" accel="50000" decel="50000" fill="hold" grpId="1" nodeType="withEffect">
                                  <p:stCondLst>
                                    <p:cond delay="0"/>
                                  </p:stCondLst>
                                  <p:childTnLst>
                                    <p:animMotion origin="layout" path="M -1.94444E-6 -2.22222E-6 L -0.38194 -0.11227 " pathEditMode="relative" rAng="0" ptsTypes="AA">
                                      <p:cBhvr>
                                        <p:cTn id="67" dur="500" spd="-100000" fill="hold"/>
                                        <p:tgtEl>
                                          <p:spTgt spid="37"/>
                                        </p:tgtEl>
                                        <p:attrNameLst>
                                          <p:attrName>ppt_x</p:attrName>
                                          <p:attrName>ppt_y</p:attrName>
                                        </p:attrNameLst>
                                      </p:cBhvr>
                                      <p:rCtr x="-19097" y="-5625"/>
                                    </p:animMotion>
                                  </p:childTnLst>
                                </p:cTn>
                              </p:par>
                              <p:par>
                                <p:cTn id="68" presetID="53" presetClass="entr" presetSubtype="16"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p:cTn id="70" dur="500" fill="hold"/>
                                        <p:tgtEl>
                                          <p:spTgt spid="34"/>
                                        </p:tgtEl>
                                        <p:attrNameLst>
                                          <p:attrName>ppt_w</p:attrName>
                                        </p:attrNameLst>
                                      </p:cBhvr>
                                      <p:tavLst>
                                        <p:tav tm="0">
                                          <p:val>
                                            <p:fltVal val="0"/>
                                          </p:val>
                                        </p:tav>
                                        <p:tav tm="100000">
                                          <p:val>
                                            <p:strVal val="#ppt_w"/>
                                          </p:val>
                                        </p:tav>
                                      </p:tavLst>
                                    </p:anim>
                                    <p:anim calcmode="lin" valueType="num">
                                      <p:cBhvr>
                                        <p:cTn id="71" dur="500" fill="hold"/>
                                        <p:tgtEl>
                                          <p:spTgt spid="34"/>
                                        </p:tgtEl>
                                        <p:attrNameLst>
                                          <p:attrName>ppt_h</p:attrName>
                                        </p:attrNameLst>
                                      </p:cBhvr>
                                      <p:tavLst>
                                        <p:tav tm="0">
                                          <p:val>
                                            <p:fltVal val="0"/>
                                          </p:val>
                                        </p:tav>
                                        <p:tav tm="100000">
                                          <p:val>
                                            <p:strVal val="#ppt_h"/>
                                          </p:val>
                                        </p:tav>
                                      </p:tavLst>
                                    </p:anim>
                                    <p:animEffect transition="in" filter="fade">
                                      <p:cBhvr>
                                        <p:cTn id="72" dur="500"/>
                                        <p:tgtEl>
                                          <p:spTgt spid="34"/>
                                        </p:tgtEl>
                                      </p:cBhvr>
                                    </p:animEffect>
                                  </p:childTnLst>
                                </p:cTn>
                              </p:par>
                            </p:childTnLst>
                          </p:cTn>
                        </p:par>
                        <p:par>
                          <p:cTn id="73" fill="hold">
                            <p:stCondLst>
                              <p:cond delay="3000"/>
                            </p:stCondLst>
                            <p:childTnLst>
                              <p:par>
                                <p:cTn id="74" presetID="22" presetClass="entr" presetSubtype="1" fill="hold" nodeType="afterEffect">
                                  <p:stCondLst>
                                    <p:cond delay="0"/>
                                  </p:stCondLst>
                                  <p:childTnLst>
                                    <p:set>
                                      <p:cBhvr>
                                        <p:cTn id="75" dur="1" fill="hold">
                                          <p:stCondLst>
                                            <p:cond delay="0"/>
                                          </p:stCondLst>
                                        </p:cTn>
                                        <p:tgtEl>
                                          <p:spTgt spid="35">
                                            <p:txEl>
                                              <p:pRg st="0" end="0"/>
                                            </p:txEl>
                                          </p:spTgt>
                                        </p:tgtEl>
                                        <p:attrNameLst>
                                          <p:attrName>style.visibility</p:attrName>
                                        </p:attrNameLst>
                                      </p:cBhvr>
                                      <p:to>
                                        <p:strVal val="visible"/>
                                      </p:to>
                                    </p:set>
                                    <p:animEffect transition="in" filter="wipe(up)">
                                      <p:cBhvr>
                                        <p:cTn id="76"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23" grpId="0" animBg="1"/>
      <p:bldP spid="24" grpId="0" animBg="1"/>
      <p:bldP spid="25" grpId="0"/>
      <p:bldP spid="26" grpId="0" animBg="1"/>
      <p:bldP spid="27" grpId="0"/>
      <p:bldP spid="28" grpId="0" animBg="1"/>
      <p:bldP spid="29" grpId="0"/>
      <p:bldP spid="30" grpId="0" animBg="1"/>
      <p:bldP spid="31" grpId="0"/>
      <p:bldP spid="32" grpId="0" animBg="1"/>
      <p:bldP spid="33" grpId="0"/>
      <p:bldP spid="34" grpId="0" animBg="1"/>
      <p:bldP spid="36" grpId="0" animBg="1"/>
      <p:bldP spid="36" grpId="1" animBg="1"/>
      <p:bldP spid="37" grpId="0" animBg="1"/>
      <p:bldP spid="3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4"/>
          <p:cNvSpPr/>
          <p:nvPr/>
        </p:nvSpPr>
        <p:spPr>
          <a:xfrm rot="5400000">
            <a:off x="551495" y="1479689"/>
            <a:ext cx="825851" cy="273669"/>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00790" tIns="50396" rIns="100790" bIns="50396"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118102" y="1203600"/>
            <a:ext cx="5425939" cy="963699"/>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3630" tIns="51586" rIns="99204" bIns="51586" anchor="ctr"/>
          <a:lstStyle/>
          <a:p>
            <a:pPr algn="just">
              <a:lnSpc>
                <a:spcPct val="150000"/>
              </a:lnSpc>
              <a:defRPr/>
            </a:pPr>
            <a:r>
              <a:rPr lang="zh-CN" altLang="en-US" sz="1200">
                <a:solidFill>
                  <a:prstClr val="black">
                    <a:lumMod val="95000"/>
                    <a:lumOff val="5000"/>
                  </a:prst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a:solidFill>
                  <a:prstClr val="black">
                    <a:lumMod val="95000"/>
                    <a:lumOff val="5000"/>
                  </a:prstClr>
                </a:solidFill>
                <a:latin typeface="微软雅黑" panose="020B0503020204020204" pitchFamily="34" charset="-122"/>
                <a:ea typeface="微软雅黑" panose="020B0503020204020204" pitchFamily="34" charset="-122"/>
              </a:rPr>
              <a:t>200</a:t>
            </a:r>
            <a:r>
              <a:rPr lang="zh-CN" altLang="en-US" sz="1200">
                <a:solidFill>
                  <a:prstClr val="black">
                    <a:lumMod val="95000"/>
                    <a:lumOff val="5000"/>
                  </a:prstClr>
                </a:solidFill>
                <a:latin typeface="微软雅黑" panose="020B0503020204020204" pitchFamily="34" charset="-122"/>
                <a:ea typeface="微软雅黑" panose="020B0503020204020204" pitchFamily="34" charset="-122"/>
              </a:rPr>
              <a:t>字</a:t>
            </a:r>
            <a:endParaRPr lang="zh-CN" altLang="en-US" sz="1800" dirty="0">
              <a:solidFill>
                <a:schemeClr val="tx1">
                  <a:lumMod val="50000"/>
                  <a:lumOff val="50000"/>
                </a:schemeClr>
              </a:solidFill>
              <a:latin typeface="微软雅黑" panose="020B0503020204020204" pitchFamily="34" charset="-122"/>
            </a:endParaRPr>
          </a:p>
        </p:txBody>
      </p:sp>
      <p:sp>
        <p:nvSpPr>
          <p:cNvPr id="9" name="任意多边形 8"/>
          <p:cNvSpPr/>
          <p:nvPr/>
        </p:nvSpPr>
        <p:spPr>
          <a:xfrm>
            <a:off x="827584" y="1368392"/>
            <a:ext cx="857276" cy="963699"/>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添加文本</a:t>
            </a:r>
          </a:p>
        </p:txBody>
      </p:sp>
      <p:sp>
        <p:nvSpPr>
          <p:cNvPr id="10" name="矩形 4"/>
          <p:cNvSpPr/>
          <p:nvPr/>
        </p:nvSpPr>
        <p:spPr>
          <a:xfrm rot="5400000">
            <a:off x="1265538" y="2703828"/>
            <a:ext cx="825850" cy="273669"/>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00790" tIns="50396" rIns="100790" bIns="50396"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sp>
        <p:nvSpPr>
          <p:cNvPr id="11" name="任意多边形 10"/>
          <p:cNvSpPr/>
          <p:nvPr/>
        </p:nvSpPr>
        <p:spPr>
          <a:xfrm>
            <a:off x="1832147" y="2427734"/>
            <a:ext cx="5425939" cy="963699"/>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3630" tIns="51586" rIns="99204" bIns="51586" anchor="ctr"/>
          <a:lstStyle/>
          <a:p>
            <a:pPr algn="just">
              <a:lnSpc>
                <a:spcPct val="150000"/>
              </a:lnSpc>
              <a:defRPr/>
            </a:pPr>
            <a:r>
              <a:rPr lang="zh-CN" altLang="en-US" sz="1200">
                <a:solidFill>
                  <a:prstClr val="black">
                    <a:lumMod val="95000"/>
                    <a:lumOff val="5000"/>
                  </a:prst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a:solidFill>
                  <a:prstClr val="black">
                    <a:lumMod val="95000"/>
                    <a:lumOff val="5000"/>
                  </a:prstClr>
                </a:solidFill>
                <a:latin typeface="微软雅黑" panose="020B0503020204020204" pitchFamily="34" charset="-122"/>
                <a:ea typeface="微软雅黑" panose="020B0503020204020204" pitchFamily="34" charset="-122"/>
              </a:rPr>
              <a:t>200</a:t>
            </a:r>
            <a:r>
              <a:rPr lang="zh-CN" altLang="en-US" sz="1200">
                <a:solidFill>
                  <a:prstClr val="black">
                    <a:lumMod val="95000"/>
                    <a:lumOff val="5000"/>
                  </a:prstClr>
                </a:solidFill>
                <a:latin typeface="微软雅黑" panose="020B0503020204020204" pitchFamily="34" charset="-122"/>
                <a:ea typeface="微软雅黑" panose="020B0503020204020204" pitchFamily="34" charset="-122"/>
              </a:rPr>
              <a:t>字</a:t>
            </a:r>
            <a:endParaRPr lang="zh-CN" altLang="en-US" sz="1800" dirty="0">
              <a:solidFill>
                <a:schemeClr val="tx1">
                  <a:lumMod val="50000"/>
                  <a:lumOff val="50000"/>
                </a:schemeClr>
              </a:solidFill>
              <a:latin typeface="微软雅黑" panose="020B0503020204020204" pitchFamily="34" charset="-122"/>
            </a:endParaRPr>
          </a:p>
        </p:txBody>
      </p:sp>
      <p:sp>
        <p:nvSpPr>
          <p:cNvPr id="12" name="任意多边形 11"/>
          <p:cNvSpPr/>
          <p:nvPr/>
        </p:nvSpPr>
        <p:spPr>
          <a:xfrm>
            <a:off x="1541628" y="2592526"/>
            <a:ext cx="857276" cy="963699"/>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添加文本</a:t>
            </a:r>
          </a:p>
        </p:txBody>
      </p:sp>
      <p:sp>
        <p:nvSpPr>
          <p:cNvPr id="13" name="矩形 4"/>
          <p:cNvSpPr/>
          <p:nvPr/>
        </p:nvSpPr>
        <p:spPr>
          <a:xfrm rot="5400000">
            <a:off x="1963832" y="3951598"/>
            <a:ext cx="825851" cy="273669"/>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00790" tIns="50396" rIns="100790" bIns="50396"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sp>
        <p:nvSpPr>
          <p:cNvPr id="14" name="任意多边形 13"/>
          <p:cNvSpPr/>
          <p:nvPr/>
        </p:nvSpPr>
        <p:spPr>
          <a:xfrm>
            <a:off x="2530437" y="3675506"/>
            <a:ext cx="5425939" cy="963699"/>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3630" tIns="51586" rIns="99204" bIns="51586" anchor="ctr"/>
          <a:lstStyle/>
          <a:p>
            <a:pPr algn="just">
              <a:lnSpc>
                <a:spcPct val="150000"/>
              </a:lnSpc>
              <a:defRPr/>
            </a:pPr>
            <a:r>
              <a:rPr lang="zh-CN" altLang="en-US" sz="1200">
                <a:solidFill>
                  <a:prstClr val="black">
                    <a:lumMod val="95000"/>
                    <a:lumOff val="5000"/>
                  </a:prst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a:solidFill>
                  <a:prstClr val="black">
                    <a:lumMod val="95000"/>
                    <a:lumOff val="5000"/>
                  </a:prstClr>
                </a:solidFill>
                <a:latin typeface="微软雅黑" panose="020B0503020204020204" pitchFamily="34" charset="-122"/>
                <a:ea typeface="微软雅黑" panose="020B0503020204020204" pitchFamily="34" charset="-122"/>
              </a:rPr>
              <a:t>200</a:t>
            </a:r>
            <a:r>
              <a:rPr lang="zh-CN" altLang="en-US" sz="1200">
                <a:solidFill>
                  <a:prstClr val="black">
                    <a:lumMod val="95000"/>
                    <a:lumOff val="5000"/>
                  </a:prstClr>
                </a:solidFill>
                <a:latin typeface="微软雅黑" panose="020B0503020204020204" pitchFamily="34" charset="-122"/>
                <a:ea typeface="微软雅黑" panose="020B0503020204020204" pitchFamily="34" charset="-122"/>
              </a:rPr>
              <a:t>字</a:t>
            </a:r>
            <a:endParaRPr lang="zh-CN" altLang="en-US" sz="1800" dirty="0">
              <a:solidFill>
                <a:schemeClr val="tx1">
                  <a:lumMod val="50000"/>
                  <a:lumOff val="50000"/>
                </a:schemeClr>
              </a:solidFill>
              <a:latin typeface="微软雅黑" panose="020B0503020204020204" pitchFamily="34" charset="-122"/>
            </a:endParaRPr>
          </a:p>
        </p:txBody>
      </p:sp>
      <p:sp>
        <p:nvSpPr>
          <p:cNvPr id="15" name="任意多边形 14"/>
          <p:cNvSpPr/>
          <p:nvPr/>
        </p:nvSpPr>
        <p:spPr>
          <a:xfrm>
            <a:off x="2239923" y="3840300"/>
            <a:ext cx="855628" cy="963698"/>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添加文本</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500"/>
                                        <p:tgtEl>
                                          <p:spTgt spid="15"/>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5513746" y="3507117"/>
            <a:ext cx="2376000" cy="936841"/>
          </a:xfrm>
          <a:prstGeom prst="rect">
            <a:avLst/>
          </a:prstGeom>
        </p:spPr>
        <p:txBody>
          <a:bodyPr wrap="square" lIns="68562" tIns="34281" rIns="68562" bIns="34281">
            <a:spAutoFit/>
          </a:bodyPr>
          <a:lstStyle/>
          <a:p>
            <a:pPr lvl="0">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zh-CN" altLang="en-US" sz="1200" dirty="0">
              <a:solidFill>
                <a:srgbClr val="C0504D"/>
              </a:solidFill>
              <a:latin typeface="微软雅黑" panose="020B0503020204020204" pitchFamily="34" charset="-122"/>
              <a:ea typeface="微软雅黑" panose="020B0503020204020204" pitchFamily="34" charset="-122"/>
            </a:endParaRPr>
          </a:p>
        </p:txBody>
      </p:sp>
      <p:sp>
        <p:nvSpPr>
          <p:cNvPr id="8" name="矩形 7"/>
          <p:cNvSpPr/>
          <p:nvPr/>
        </p:nvSpPr>
        <p:spPr>
          <a:xfrm>
            <a:off x="539552" y="1924515"/>
            <a:ext cx="2376000" cy="1251094"/>
          </a:xfrm>
          <a:prstGeom prst="rect">
            <a:avLst/>
          </a:prstGeom>
        </p:spPr>
        <p:txBody>
          <a:bodyPr wrap="square" lIns="68562" tIns="34281" rIns="68562" bIns="34281">
            <a:spAutoFit/>
          </a:bodyPr>
          <a:lstStyle/>
          <a:p>
            <a:pPr lvl="0">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zh-CN" altLang="en-US" sz="1200" dirty="0">
              <a:solidFill>
                <a:srgbClr val="C0504D"/>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2934598" y="1429498"/>
            <a:ext cx="3293080" cy="2932121"/>
            <a:chOff x="4243088" y="2675589"/>
            <a:chExt cx="3264319" cy="2905377"/>
          </a:xfrm>
        </p:grpSpPr>
        <p:sp>
          <p:nvSpPr>
            <p:cNvPr id="10" name="Oval 274"/>
            <p:cNvSpPr>
              <a:spLocks noChangeArrowheads="1"/>
            </p:cNvSpPr>
            <p:nvPr/>
          </p:nvSpPr>
          <p:spPr bwMode="auto">
            <a:xfrm>
              <a:off x="4243088" y="2771472"/>
              <a:ext cx="1653905" cy="1654300"/>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276"/>
            <p:cNvSpPr>
              <a:spLocks noChangeArrowheads="1"/>
            </p:cNvSpPr>
            <p:nvPr/>
          </p:nvSpPr>
          <p:spPr bwMode="auto">
            <a:xfrm>
              <a:off x="5490859" y="2675589"/>
              <a:ext cx="2016548" cy="2016000"/>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8F8F8"/>
                </a:solidFill>
              </a:endParaRPr>
            </a:p>
          </p:txBody>
        </p:sp>
        <p:sp>
          <p:nvSpPr>
            <p:cNvPr id="12" name="Oval 277"/>
            <p:cNvSpPr>
              <a:spLocks noChangeArrowheads="1"/>
            </p:cNvSpPr>
            <p:nvPr/>
          </p:nvSpPr>
          <p:spPr bwMode="auto">
            <a:xfrm>
              <a:off x="4793723" y="3887551"/>
              <a:ext cx="1694223" cy="1693415"/>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矩形 12"/>
            <p:cNvSpPr/>
            <p:nvPr/>
          </p:nvSpPr>
          <p:spPr>
            <a:xfrm>
              <a:off x="4941783" y="4499828"/>
              <a:ext cx="1352682" cy="304970"/>
            </a:xfrm>
            <a:prstGeom prst="rect">
              <a:avLst/>
            </a:prstGeom>
          </p:spPr>
          <p:txBody>
            <a:bodyPr wrap="square">
              <a:spAutoFit/>
            </a:bodyPr>
            <a:lstStyle/>
            <a:p>
              <a:pPr algn="ctr"/>
              <a:r>
                <a:rPr lang="zh-CN" altLang="en-US" sz="1400" b="1" dirty="0">
                  <a:solidFill>
                    <a:srgbClr val="F8F8F8"/>
                  </a:solidFill>
                  <a:latin typeface="微软雅黑" panose="020B0503020204020204" pitchFamily="34" charset="-122"/>
                  <a:ea typeface="微软雅黑" panose="020B0503020204020204" pitchFamily="34" charset="-122"/>
                </a:rPr>
                <a:t>添加文本</a:t>
              </a:r>
            </a:p>
          </p:txBody>
        </p:sp>
        <p:sp>
          <p:nvSpPr>
            <p:cNvPr id="14" name="矩形 13"/>
            <p:cNvSpPr/>
            <p:nvPr/>
          </p:nvSpPr>
          <p:spPr>
            <a:xfrm>
              <a:off x="4295849" y="3354944"/>
              <a:ext cx="1268614" cy="335466"/>
            </a:xfrm>
            <a:prstGeom prst="rect">
              <a:avLst/>
            </a:prstGeom>
          </p:spPr>
          <p:txBody>
            <a:bodyPr wrap="square">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添加文本</a:t>
              </a:r>
            </a:p>
          </p:txBody>
        </p:sp>
        <p:sp>
          <p:nvSpPr>
            <p:cNvPr id="15" name="矩形 14"/>
            <p:cNvSpPr/>
            <p:nvPr/>
          </p:nvSpPr>
          <p:spPr>
            <a:xfrm>
              <a:off x="5866189" y="3429000"/>
              <a:ext cx="1347776" cy="335466"/>
            </a:xfrm>
            <a:prstGeom prst="rect">
              <a:avLst/>
            </a:prstGeom>
          </p:spPr>
          <p:txBody>
            <a:bodyPr wrap="square">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添加文本</a:t>
              </a:r>
            </a:p>
          </p:txBody>
        </p:sp>
      </p:grpSp>
      <p:sp>
        <p:nvSpPr>
          <p:cNvPr id="16" name="矩形 15"/>
          <p:cNvSpPr/>
          <p:nvPr/>
        </p:nvSpPr>
        <p:spPr>
          <a:xfrm>
            <a:off x="6300456" y="1686968"/>
            <a:ext cx="2376000" cy="955628"/>
          </a:xfrm>
          <a:prstGeom prst="rect">
            <a:avLst/>
          </a:prstGeom>
        </p:spPr>
        <p:txBody>
          <a:bodyPr wrap="square" lIns="68562" tIns="34281" rIns="68562" bIns="34281">
            <a:spAutoFit/>
          </a:bodyPr>
          <a:lstStyle/>
          <a:p>
            <a:pPr lvl="0">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zh-CN" altLang="en-US" sz="1200" dirty="0">
              <a:solidFill>
                <a:srgbClr val="C0504D"/>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3" presetClass="entr" presetSubtype="3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strVal val="(6*min(max(#ppt_w*#ppt_h,.3),1)-7.4)/-.7*#ppt_w"/>
                                          </p:val>
                                        </p:tav>
                                        <p:tav tm="100000">
                                          <p:val>
                                            <p:strVal val="#ppt_w"/>
                                          </p:val>
                                        </p:tav>
                                      </p:tavLst>
                                    </p:anim>
                                    <p:anim calcmode="lin" valueType="num">
                                      <p:cBhvr>
                                        <p:cTn id="23" dur="500" fill="hold"/>
                                        <p:tgtEl>
                                          <p:spTgt spid="9"/>
                                        </p:tgtEl>
                                        <p:attrNameLst>
                                          <p:attrName>ppt_h</p:attrName>
                                        </p:attrNameLst>
                                      </p:cBhvr>
                                      <p:tavLst>
                                        <p:tav tm="0">
                                          <p:val>
                                            <p:strVal val="(6*min(max(#ppt_w*#ppt_h,.3),1)-7.4)/-.7*#ppt_h"/>
                                          </p:val>
                                        </p:tav>
                                        <p:tav tm="100000">
                                          <p:val>
                                            <p:strVal val="#ppt_h"/>
                                          </p:val>
                                        </p:tav>
                                      </p:tavLst>
                                    </p:anim>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26" fill="hold">
                            <p:stCondLst>
                              <p:cond delay="1500"/>
                            </p:stCondLst>
                            <p:childTnLst>
                              <p:par>
                                <p:cTn id="27" presetID="2" presetClass="entr" presetSubtype="8" decel="10000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3" decel="10000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6" decel="10000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P spid="8"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a:fillRect/>
          </a:stretch>
        </p:blipFill>
        <p:spPr>
          <a:xfrm>
            <a:off x="0" y="2952750"/>
            <a:ext cx="9144000" cy="2190750"/>
          </a:xfrm>
          <a:prstGeom prst="rect">
            <a:avLst/>
          </a:prstGeom>
          <a:effectLst/>
        </p:spPr>
      </p:pic>
      <p:sp>
        <p:nvSpPr>
          <p:cNvPr id="3" name="矩形 2"/>
          <p:cNvSpPr/>
          <p:nvPr/>
        </p:nvSpPr>
        <p:spPr>
          <a:xfrm>
            <a:off x="0" y="2499742"/>
            <a:ext cx="9144000" cy="2643758"/>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2"/>
          <p:cNvSpPr/>
          <p:nvPr/>
        </p:nvSpPr>
        <p:spPr>
          <a:xfrm rot="16200000">
            <a:off x="5765859" y="1758469"/>
            <a:ext cx="5136612" cy="1619673"/>
          </a:xfrm>
          <a:custGeom>
            <a:avLst/>
            <a:gdLst>
              <a:gd name="connsiteX0" fmla="*/ 5136612 w 5136612"/>
              <a:gd name="connsiteY0" fmla="*/ 1015358 h 1331641"/>
              <a:gd name="connsiteX1" fmla="*/ 5136612 w 5136612"/>
              <a:gd name="connsiteY1" fmla="*/ 1331641 h 1331641"/>
              <a:gd name="connsiteX2" fmla="*/ 0 w 5136612"/>
              <a:gd name="connsiteY2" fmla="*/ 1331641 h 1331641"/>
              <a:gd name="connsiteX3" fmla="*/ 0 w 5136612"/>
              <a:gd name="connsiteY3" fmla="*/ 1084693 h 1331641"/>
              <a:gd name="connsiteX4" fmla="*/ 3769574 w 5136612"/>
              <a:gd name="connsiteY4" fmla="*/ 0 h 1331641"/>
              <a:gd name="connsiteX5" fmla="*/ 5136612 w 5136612"/>
              <a:gd name="connsiteY5" fmla="*/ 1015358 h 1331641"/>
              <a:gd name="connsiteX0-1" fmla="*/ 5136612 w 5136612"/>
              <a:gd name="connsiteY0-2" fmla="*/ 1015358 h 1331641"/>
              <a:gd name="connsiteX1-3" fmla="*/ 5136612 w 5136612"/>
              <a:gd name="connsiteY1-4" fmla="*/ 1331641 h 1331641"/>
              <a:gd name="connsiteX2-5" fmla="*/ 0 w 5136612"/>
              <a:gd name="connsiteY2-6" fmla="*/ 1331641 h 1331641"/>
              <a:gd name="connsiteX3-7" fmla="*/ 0 w 5136612"/>
              <a:gd name="connsiteY3-8" fmla="*/ 1187838 h 1331641"/>
              <a:gd name="connsiteX4-9" fmla="*/ 3769574 w 5136612"/>
              <a:gd name="connsiteY4-10" fmla="*/ 0 h 1331641"/>
              <a:gd name="connsiteX5-11" fmla="*/ 5136612 w 5136612"/>
              <a:gd name="connsiteY5-12" fmla="*/ 1015358 h 13316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136612" h="1331641">
                <a:moveTo>
                  <a:pt x="5136612" y="1015358"/>
                </a:moveTo>
                <a:lnTo>
                  <a:pt x="5136612" y="1331641"/>
                </a:lnTo>
                <a:lnTo>
                  <a:pt x="0" y="1331641"/>
                </a:lnTo>
                <a:lnTo>
                  <a:pt x="0" y="1187838"/>
                </a:lnTo>
                <a:lnTo>
                  <a:pt x="3769574" y="0"/>
                </a:lnTo>
                <a:cubicBezTo>
                  <a:pt x="4225253" y="307891"/>
                  <a:pt x="4680933" y="707467"/>
                  <a:pt x="5136612" y="1015358"/>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6200000">
            <a:off x="5816250" y="1815749"/>
            <a:ext cx="5143500" cy="1512000"/>
          </a:xfrm>
          <a:prstGeom prst="triangle">
            <a:avLst>
              <a:gd name="adj" fmla="val 7342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28264" y="1646999"/>
            <a:ext cx="6336024" cy="415480"/>
          </a:xfrm>
          <a:prstGeom prst="rect">
            <a:avLst/>
          </a:prstGeom>
        </p:spPr>
        <p:txBody>
          <a:bodyPr wrap="square" lIns="91424" tIns="45711" rIns="91424" bIns="45711">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时间荏苒，岁月穿梭，转眼间新年在紧张和忙碌中过去了</a:t>
            </a:r>
          </a:p>
        </p:txBody>
      </p:sp>
      <p:sp>
        <p:nvSpPr>
          <p:cNvPr id="7" name="矩形 6"/>
          <p:cNvSpPr/>
          <p:nvPr/>
        </p:nvSpPr>
        <p:spPr>
          <a:xfrm>
            <a:off x="828264" y="2125832"/>
            <a:ext cx="6336024" cy="1708142"/>
          </a:xfrm>
          <a:prstGeom prst="rect">
            <a:avLst/>
          </a:prstGeom>
        </p:spPr>
        <p:txBody>
          <a:bodyPr wrap="square" lIns="91424" tIns="45711" rIns="91424" bIns="45711">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回顾上一年来，我作为公司质量部一名检验员，有很多进步，但是也存在一些不足之处。在质量部一年来，在领导的关心指导下，在同事的支持帮助下，我不但勤奋踏实地完成了本职工作 ，而且顺利完成了领导交办的各项临时任务，自身在各方面都有所提升。为了更好地做好今后的工作，总结经验，吸取教训，本人就一年的工作总结为以下几项</a:t>
            </a:r>
          </a:p>
        </p:txBody>
      </p:sp>
      <p:sp>
        <p:nvSpPr>
          <p:cNvPr id="8" name="TextBox 7"/>
          <p:cNvSpPr txBox="1"/>
          <p:nvPr/>
        </p:nvSpPr>
        <p:spPr>
          <a:xfrm>
            <a:off x="756256" y="1034959"/>
            <a:ext cx="2088232" cy="504000"/>
          </a:xfrm>
          <a:prstGeom prst="rect">
            <a:avLst/>
          </a:prstGeom>
          <a:noFill/>
          <a:ln>
            <a:noFill/>
          </a:ln>
        </p:spPr>
        <p:txBody>
          <a:bodyPr wrap="square" rtlCol="0">
            <a:noAutofit/>
          </a:bodyPr>
          <a:lstStyle/>
          <a:p>
            <a:pPr algn="ctr"/>
            <a:r>
              <a:rPr lang="zh-CN" altLang="en-US" sz="2400" b="1" dirty="0">
                <a:solidFill>
                  <a:srgbClr val="0070C0"/>
                </a:solidFill>
                <a:latin typeface="微软雅黑" panose="020B0503020204020204" pitchFamily="34" charset="-122"/>
                <a:ea typeface="微软雅黑" panose="020B0503020204020204" pitchFamily="34" charset="-122"/>
              </a:rPr>
              <a:t>前 言</a:t>
            </a:r>
            <a:r>
              <a:rPr lang="en-US" altLang="zh-CN" sz="1600" dirty="0">
                <a:solidFill>
                  <a:srgbClr val="0070C0"/>
                </a:solidFill>
              </a:rPr>
              <a:t>Introduction</a:t>
            </a:r>
            <a:endParaRPr lang="zh-CN" altLang="en-US" sz="1600" dirty="0">
              <a:solidFill>
                <a:srgbClr val="0070C0"/>
              </a:solidFill>
            </a:endParaRPr>
          </a:p>
          <a:p>
            <a:pPr algn="ctr"/>
            <a:endParaRPr lang="zh-CN" altLang="en-US" sz="1600" b="1" dirty="0">
              <a:solidFill>
                <a:srgbClr val="0070C0"/>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899592" y="1538959"/>
            <a:ext cx="619268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anim calcmode="lin" valueType="num">
                                      <p:cBhvr>
                                        <p:cTn id="2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8"/>
                                        </p:tgtEl>
                                      </p:cBhvr>
                                    </p:animEffect>
                                  </p:childTnLst>
                                </p:cTn>
                              </p:par>
                            </p:childTnLst>
                          </p:cTn>
                        </p:par>
                        <p:par>
                          <p:cTn id="25" fill="hold">
                            <p:stCondLst>
                              <p:cond delay="2700"/>
                            </p:stCondLst>
                            <p:childTnLst>
                              <p:par>
                                <p:cTn id="26" presetID="42" presetClass="entr" presetSubtype="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4400"/>
                            </p:stCondLst>
                            <p:childTnLst>
                              <p:par>
                                <p:cTn id="32" presetID="42" presetClass="entr" presetSubtype="0" fill="hold" grpId="0" nodeType="after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1187625" y="987573"/>
            <a:ext cx="1944216" cy="2259423"/>
            <a:chOff x="1187625" y="843557"/>
            <a:chExt cx="1944216" cy="2259423"/>
          </a:xfrm>
        </p:grpSpPr>
        <p:sp>
          <p:nvSpPr>
            <p:cNvPr id="8" name="五边形 7"/>
            <p:cNvSpPr/>
            <p:nvPr/>
          </p:nvSpPr>
          <p:spPr>
            <a:xfrm rot="16200000">
              <a:off x="1030021" y="1001161"/>
              <a:ext cx="2259423" cy="1944216"/>
            </a:xfrm>
            <a:prstGeom prst="homePlate">
              <a:avLst>
                <a:gd name="adj" fmla="val 3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419079" y="1213885"/>
              <a:ext cx="1481307" cy="707886"/>
            </a:xfrm>
            <a:prstGeom prst="rect">
              <a:avLst/>
            </a:prstGeom>
            <a:noFill/>
          </p:spPr>
          <p:txBody>
            <a:bodyPr wrap="square" rtlCol="0">
              <a:spAutoFit/>
            </a:bodyPr>
            <a:lstStyle/>
            <a:p>
              <a:pPr algn="ctr"/>
              <a:r>
                <a:rPr lang="en-US" altLang="zh-CN" sz="4000" b="1" dirty="0">
                  <a:solidFill>
                    <a:schemeClr val="bg1"/>
                  </a:solidFill>
                </a:rPr>
                <a:t>65%</a:t>
              </a:r>
              <a:endParaRPr lang="zh-CN" altLang="en-US" sz="4000" b="1" dirty="0">
                <a:solidFill>
                  <a:schemeClr val="bg1"/>
                </a:solidFill>
              </a:endParaRPr>
            </a:p>
          </p:txBody>
        </p:sp>
        <p:sp>
          <p:nvSpPr>
            <p:cNvPr id="10" name="TextBox 9"/>
            <p:cNvSpPr txBox="1"/>
            <p:nvPr/>
          </p:nvSpPr>
          <p:spPr>
            <a:xfrm>
              <a:off x="1233915" y="2047120"/>
              <a:ext cx="1851634" cy="58477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添加文字添加文字添加文字添加文字</a:t>
              </a:r>
            </a:p>
          </p:txBody>
        </p:sp>
      </p:grpSp>
      <p:grpSp>
        <p:nvGrpSpPr>
          <p:cNvPr id="11" name="组合 10"/>
          <p:cNvGrpSpPr/>
          <p:nvPr/>
        </p:nvGrpSpPr>
        <p:grpSpPr>
          <a:xfrm>
            <a:off x="1187624" y="3435846"/>
            <a:ext cx="1944216" cy="1440160"/>
            <a:chOff x="1187624" y="3291830"/>
            <a:chExt cx="1944216" cy="1440160"/>
          </a:xfrm>
        </p:grpSpPr>
        <p:sp>
          <p:nvSpPr>
            <p:cNvPr id="12" name="五边形 11"/>
            <p:cNvSpPr/>
            <p:nvPr/>
          </p:nvSpPr>
          <p:spPr>
            <a:xfrm rot="5400000">
              <a:off x="1439652" y="3039802"/>
              <a:ext cx="1440160" cy="1944216"/>
            </a:xfrm>
            <a:prstGeom prst="homePlate">
              <a:avLst>
                <a:gd name="adj" fmla="val 3138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419079" y="3528428"/>
              <a:ext cx="1481307" cy="707886"/>
            </a:xfrm>
            <a:prstGeom prst="rect">
              <a:avLst/>
            </a:prstGeom>
            <a:noFill/>
          </p:spPr>
          <p:txBody>
            <a:bodyPr wrap="square" rtlCol="0">
              <a:spAutoFit/>
            </a:bodyPr>
            <a:lstStyle/>
            <a:p>
              <a:pPr algn="ctr"/>
              <a:r>
                <a:rPr lang="en-US" altLang="zh-CN" sz="4000" b="1" dirty="0">
                  <a:solidFill>
                    <a:schemeClr val="bg1"/>
                  </a:solidFill>
                </a:rPr>
                <a:t>35%</a:t>
              </a:r>
              <a:endParaRPr lang="zh-CN" altLang="en-US" sz="4000" b="1" dirty="0">
                <a:solidFill>
                  <a:schemeClr val="bg1"/>
                </a:solidFill>
              </a:endParaRPr>
            </a:p>
          </p:txBody>
        </p:sp>
      </p:grpSp>
      <p:sp>
        <p:nvSpPr>
          <p:cNvPr id="14" name="右箭头 13"/>
          <p:cNvSpPr/>
          <p:nvPr/>
        </p:nvSpPr>
        <p:spPr>
          <a:xfrm>
            <a:off x="3707904" y="2139702"/>
            <a:ext cx="576064" cy="38061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3707904" y="3785600"/>
            <a:ext cx="576064" cy="38061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左大括号 15"/>
          <p:cNvSpPr/>
          <p:nvPr/>
        </p:nvSpPr>
        <p:spPr>
          <a:xfrm>
            <a:off x="4860032" y="1545116"/>
            <a:ext cx="288000" cy="1440000"/>
          </a:xfrm>
          <a:prstGeom prst="leftBrace">
            <a:avLst>
              <a:gd name="adj1" fmla="val 19041"/>
              <a:gd name="adj2"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文本框 7"/>
          <p:cNvSpPr txBox="1">
            <a:spLocks noChangeArrowheads="1"/>
          </p:cNvSpPr>
          <p:nvPr/>
        </p:nvSpPr>
        <p:spPr bwMode="auto">
          <a:xfrm>
            <a:off x="5148064" y="1491630"/>
            <a:ext cx="2952328"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A  </a:t>
            </a:r>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a:t>
            </a:r>
          </a:p>
        </p:txBody>
      </p:sp>
      <p:sp>
        <p:nvSpPr>
          <p:cNvPr id="18" name="文本框 7"/>
          <p:cNvSpPr txBox="1">
            <a:spLocks noChangeArrowheads="1"/>
          </p:cNvSpPr>
          <p:nvPr/>
        </p:nvSpPr>
        <p:spPr bwMode="auto">
          <a:xfrm>
            <a:off x="5148064" y="2259715"/>
            <a:ext cx="2880320"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B  </a:t>
            </a:r>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a:t>
            </a:r>
          </a:p>
        </p:txBody>
      </p:sp>
      <p:sp>
        <p:nvSpPr>
          <p:cNvPr id="19" name="文本框 7"/>
          <p:cNvSpPr txBox="1">
            <a:spLocks noChangeArrowheads="1"/>
          </p:cNvSpPr>
          <p:nvPr/>
        </p:nvSpPr>
        <p:spPr bwMode="auto">
          <a:xfrm>
            <a:off x="5148064" y="3209196"/>
            <a:ext cx="2880320"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C  </a:t>
            </a:r>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a:t>
            </a:r>
          </a:p>
        </p:txBody>
      </p:sp>
      <p:sp>
        <p:nvSpPr>
          <p:cNvPr id="20" name="文本框 7"/>
          <p:cNvSpPr txBox="1">
            <a:spLocks noChangeArrowheads="1"/>
          </p:cNvSpPr>
          <p:nvPr/>
        </p:nvSpPr>
        <p:spPr bwMode="auto">
          <a:xfrm>
            <a:off x="5148064" y="3977282"/>
            <a:ext cx="2880320"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D  </a:t>
            </a:r>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a:t>
            </a:r>
          </a:p>
        </p:txBody>
      </p:sp>
      <p:sp>
        <p:nvSpPr>
          <p:cNvPr id="21" name="左大括号 20"/>
          <p:cNvSpPr/>
          <p:nvPr/>
        </p:nvSpPr>
        <p:spPr>
          <a:xfrm>
            <a:off x="4860032" y="3246996"/>
            <a:ext cx="288000" cy="1440000"/>
          </a:xfrm>
          <a:prstGeom prst="leftBrace">
            <a:avLst>
              <a:gd name="adj1" fmla="val 19041"/>
              <a:gd name="adj2"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750" fill="hold"/>
                                        <p:tgtEl>
                                          <p:spTgt spid="7"/>
                                        </p:tgtEl>
                                        <p:attrNameLst>
                                          <p:attrName>ppt_w</p:attrName>
                                        </p:attrNameLst>
                                      </p:cBhvr>
                                      <p:tavLst>
                                        <p:tav tm="0">
                                          <p:val>
                                            <p:fltVal val="0"/>
                                          </p:val>
                                        </p:tav>
                                        <p:tav tm="100000">
                                          <p:val>
                                            <p:strVal val="#ppt_w"/>
                                          </p:val>
                                        </p:tav>
                                      </p:tavLst>
                                    </p:anim>
                                    <p:anim calcmode="lin" valueType="num">
                                      <p:cBhvr>
                                        <p:cTn id="23" dur="750" fill="hold"/>
                                        <p:tgtEl>
                                          <p:spTgt spid="7"/>
                                        </p:tgtEl>
                                        <p:attrNameLst>
                                          <p:attrName>ppt_h</p:attrName>
                                        </p:attrNameLst>
                                      </p:cBhvr>
                                      <p:tavLst>
                                        <p:tav tm="0">
                                          <p:val>
                                            <p:fltVal val="0"/>
                                          </p:val>
                                        </p:tav>
                                        <p:tav tm="100000">
                                          <p:val>
                                            <p:strVal val="#ppt_h"/>
                                          </p:val>
                                        </p:tav>
                                      </p:tavLst>
                                    </p:anim>
                                    <p:animEffect transition="in" filter="fade">
                                      <p:cBhvr>
                                        <p:cTn id="24" dur="75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750" fill="hold"/>
                                        <p:tgtEl>
                                          <p:spTgt spid="11"/>
                                        </p:tgtEl>
                                        <p:attrNameLst>
                                          <p:attrName>ppt_w</p:attrName>
                                        </p:attrNameLst>
                                      </p:cBhvr>
                                      <p:tavLst>
                                        <p:tav tm="0">
                                          <p:val>
                                            <p:fltVal val="0"/>
                                          </p:val>
                                        </p:tav>
                                        <p:tav tm="100000">
                                          <p:val>
                                            <p:strVal val="#ppt_w"/>
                                          </p:val>
                                        </p:tav>
                                      </p:tavLst>
                                    </p:anim>
                                    <p:anim calcmode="lin" valueType="num">
                                      <p:cBhvr>
                                        <p:cTn id="28" dur="750" fill="hold"/>
                                        <p:tgtEl>
                                          <p:spTgt spid="11"/>
                                        </p:tgtEl>
                                        <p:attrNameLst>
                                          <p:attrName>ppt_h</p:attrName>
                                        </p:attrNameLst>
                                      </p:cBhvr>
                                      <p:tavLst>
                                        <p:tav tm="0">
                                          <p:val>
                                            <p:fltVal val="0"/>
                                          </p:val>
                                        </p:tav>
                                        <p:tav tm="100000">
                                          <p:val>
                                            <p:strVal val="#ppt_h"/>
                                          </p:val>
                                        </p:tav>
                                      </p:tavLst>
                                    </p:anim>
                                    <p:animEffect transition="in" filter="fade">
                                      <p:cBhvr>
                                        <p:cTn id="29" dur="750"/>
                                        <p:tgtEl>
                                          <p:spTgt spid="11"/>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2500"/>
                            </p:stCondLst>
                            <p:childTnLst>
                              <p:par>
                                <p:cTn id="35" presetID="16" presetClass="entr" presetSubtype="42"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Horizontal)">
                                      <p:cBhvr>
                                        <p:cTn id="37" dur="750"/>
                                        <p:tgtEl>
                                          <p:spTgt spid="1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750"/>
                                        <p:tgtEl>
                                          <p:spTgt spid="17"/>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750"/>
                                        <p:tgtEl>
                                          <p:spTgt spid="18"/>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6000"/>
                            </p:stCondLst>
                            <p:childTnLst>
                              <p:par>
                                <p:cTn id="51" presetID="16" presetClass="entr" presetSubtype="42"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outHorizontal)">
                                      <p:cBhvr>
                                        <p:cTn id="53" dur="750"/>
                                        <p:tgtEl>
                                          <p:spTgt spid="21"/>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750"/>
                                        <p:tgtEl>
                                          <p:spTgt spid="19"/>
                                        </p:tgtEl>
                                      </p:cBhvr>
                                    </p:animEffect>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4" grpId="0" animBg="1"/>
      <p:bldP spid="15" grpId="0" animBg="1"/>
      <p:bldP spid="16" grpId="0" animBg="1"/>
      <p:bldP spid="17" grpId="0"/>
      <p:bldP spid="18" grpId="0"/>
      <p:bldP spid="19" grpId="0"/>
      <p:bldP spid="20"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图表 6"/>
          <p:cNvGraphicFramePr/>
          <p:nvPr/>
        </p:nvGraphicFramePr>
        <p:xfrm>
          <a:off x="647564" y="1059582"/>
          <a:ext cx="7848872" cy="2968104"/>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直接连接符 7"/>
          <p:cNvCxnSpPr/>
          <p:nvPr/>
        </p:nvCxnSpPr>
        <p:spPr>
          <a:xfrm>
            <a:off x="1369050" y="4155926"/>
            <a:ext cx="6443310"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文本框 81"/>
          <p:cNvSpPr txBox="1">
            <a:spLocks noChangeArrowheads="1"/>
          </p:cNvSpPr>
          <p:nvPr/>
        </p:nvSpPr>
        <p:spPr bwMode="auto">
          <a:xfrm>
            <a:off x="1318630" y="4299942"/>
            <a:ext cx="656573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此处输入您的文本请在此处输入您的文本此处输入您的文本此处输入您的文本此处输入您的文本请在此处输入您的文本此处输入您的文本此处输入您的文本请在此处输入您的文本</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Graphic spid="7" grpId="0">
        <p:bldAsOne/>
      </p:bldGraphic>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a:fillRect/>
          </a:stretch>
        </p:blipFill>
        <p:spPr>
          <a:xfrm>
            <a:off x="0" y="2952750"/>
            <a:ext cx="9144000" cy="2190750"/>
          </a:xfrm>
          <a:prstGeom prst="rect">
            <a:avLst/>
          </a:prstGeom>
          <a:effectLst/>
        </p:spPr>
      </p:pic>
      <p:sp>
        <p:nvSpPr>
          <p:cNvPr id="8" name="矩形 7"/>
          <p:cNvSpPr/>
          <p:nvPr/>
        </p:nvSpPr>
        <p:spPr>
          <a:xfrm>
            <a:off x="0" y="2499742"/>
            <a:ext cx="9144000" cy="2643758"/>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270346"/>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 name="椭圆 9"/>
          <p:cNvSpPr/>
          <p:nvPr/>
        </p:nvSpPr>
        <p:spPr>
          <a:xfrm>
            <a:off x="4104000" y="1036970"/>
            <a:ext cx="936000" cy="936000"/>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03</a:t>
            </a:r>
            <a:endParaRPr lang="zh-CN" altLang="en-US" sz="3600" b="1" dirty="0">
              <a:solidFill>
                <a:schemeClr val="bg1"/>
              </a:solidFill>
            </a:endParaRPr>
          </a:p>
        </p:txBody>
      </p:sp>
      <p:sp>
        <p:nvSpPr>
          <p:cNvPr id="11" name="矩形 10"/>
          <p:cNvSpPr/>
          <p:nvPr/>
        </p:nvSpPr>
        <p:spPr>
          <a:xfrm>
            <a:off x="2411760" y="2624683"/>
            <a:ext cx="4320480" cy="523220"/>
          </a:xfrm>
          <a:prstGeom prst="rect">
            <a:avLst/>
          </a:prstGeom>
        </p:spPr>
        <p:txBody>
          <a:bodyPr wrap="square">
            <a:spAutoFit/>
          </a:bodyPr>
          <a:lstStyle/>
          <a:p>
            <a:pPr algn="ct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工作中存在的挑战与措施</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0" y="3399854"/>
            <a:ext cx="9144000" cy="10800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14:bounceEnd="30000">
                                          <p:cBhvr additive="base">
                                            <p:cTn id="19" dur="1000" fill="hold"/>
                                            <p:tgtEl>
                                              <p:spTgt spid="11"/>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6"/>
          <p:cNvSpPr/>
          <p:nvPr/>
        </p:nvSpPr>
        <p:spPr>
          <a:xfrm>
            <a:off x="952134" y="1419944"/>
            <a:ext cx="1080120"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添加文本</a:t>
            </a:r>
          </a:p>
        </p:txBody>
      </p:sp>
      <p:sp>
        <p:nvSpPr>
          <p:cNvPr id="8" name="椭圆 7"/>
          <p:cNvSpPr/>
          <p:nvPr/>
        </p:nvSpPr>
        <p:spPr>
          <a:xfrm>
            <a:off x="2920352" y="1419944"/>
            <a:ext cx="1080120"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添加文本</a:t>
            </a:r>
          </a:p>
        </p:txBody>
      </p:sp>
      <p:sp>
        <p:nvSpPr>
          <p:cNvPr id="9" name="椭圆 8"/>
          <p:cNvSpPr/>
          <p:nvPr/>
        </p:nvSpPr>
        <p:spPr>
          <a:xfrm>
            <a:off x="4888570" y="1419944"/>
            <a:ext cx="1080120"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添加文本</a:t>
            </a:r>
          </a:p>
        </p:txBody>
      </p:sp>
      <p:sp>
        <p:nvSpPr>
          <p:cNvPr id="10" name="椭圆 9"/>
          <p:cNvSpPr/>
          <p:nvPr/>
        </p:nvSpPr>
        <p:spPr>
          <a:xfrm>
            <a:off x="6856790" y="1419944"/>
            <a:ext cx="1080120"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添加文本</a:t>
            </a:r>
          </a:p>
        </p:txBody>
      </p:sp>
      <p:sp>
        <p:nvSpPr>
          <p:cNvPr id="11" name="KSO_Shape"/>
          <p:cNvSpPr/>
          <p:nvPr/>
        </p:nvSpPr>
        <p:spPr>
          <a:xfrm>
            <a:off x="6271544" y="1843047"/>
            <a:ext cx="282390" cy="233914"/>
          </a:xfrm>
          <a:prstGeom prst="mathEqual">
            <a:avLst>
              <a:gd name="adj1" fmla="val 13987"/>
              <a:gd name="adj2" fmla="val 1176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2" name="KSO_Shape"/>
          <p:cNvSpPr/>
          <p:nvPr/>
        </p:nvSpPr>
        <p:spPr>
          <a:xfrm>
            <a:off x="2335108" y="1818809"/>
            <a:ext cx="282390" cy="282390"/>
          </a:xfrm>
          <a:prstGeom prst="mathPlus">
            <a:avLst>
              <a:gd name="adj1" fmla="val 92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KSO_Shape"/>
          <p:cNvSpPr/>
          <p:nvPr/>
        </p:nvSpPr>
        <p:spPr>
          <a:xfrm>
            <a:off x="4303326" y="1818809"/>
            <a:ext cx="282390" cy="282390"/>
          </a:xfrm>
          <a:prstGeom prst="mathPlus">
            <a:avLst>
              <a:gd name="adj1" fmla="val 92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TextBox 13"/>
          <p:cNvSpPr txBox="1"/>
          <p:nvPr/>
        </p:nvSpPr>
        <p:spPr>
          <a:xfrm>
            <a:off x="695428" y="2715766"/>
            <a:ext cx="1593532" cy="807445"/>
          </a:xfrm>
          <a:prstGeom prst="rect">
            <a:avLst/>
          </a:prstGeom>
          <a:noFill/>
        </p:spPr>
        <p:txBody>
          <a:bodyPr wrap="square" lIns="86404" tIns="43202" rIns="86404" bIns="43202" rtlCol="0">
            <a:spAutoFit/>
          </a:bodyPr>
          <a:lstStyle/>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zh-CN" altLang="en-US" sz="1400" kern="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TextBox 14"/>
          <p:cNvSpPr txBox="1"/>
          <p:nvPr/>
        </p:nvSpPr>
        <p:spPr>
          <a:xfrm>
            <a:off x="2663646" y="2715766"/>
            <a:ext cx="1593532" cy="807445"/>
          </a:xfrm>
          <a:prstGeom prst="rect">
            <a:avLst/>
          </a:prstGeom>
          <a:noFill/>
        </p:spPr>
        <p:txBody>
          <a:bodyPr wrap="square" lIns="86404" tIns="43202" rIns="86404" bIns="43202" rtlCol="0">
            <a:spAutoFit/>
          </a:bodyPr>
          <a:lstStyle/>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zh-CN" altLang="en-US" sz="1400" kern="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TextBox 15"/>
          <p:cNvSpPr txBox="1"/>
          <p:nvPr/>
        </p:nvSpPr>
        <p:spPr>
          <a:xfrm>
            <a:off x="4631864" y="2715766"/>
            <a:ext cx="1593532" cy="807445"/>
          </a:xfrm>
          <a:prstGeom prst="rect">
            <a:avLst/>
          </a:prstGeom>
          <a:noFill/>
        </p:spPr>
        <p:txBody>
          <a:bodyPr wrap="square" lIns="86404" tIns="43202" rIns="86404" bIns="43202" rtlCol="0">
            <a:spAutoFit/>
          </a:bodyPr>
          <a:lstStyle/>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zh-CN" altLang="en-US" sz="1400" kern="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TextBox 16"/>
          <p:cNvSpPr txBox="1"/>
          <p:nvPr/>
        </p:nvSpPr>
        <p:spPr>
          <a:xfrm>
            <a:off x="6600084" y="2715766"/>
            <a:ext cx="1593532" cy="807445"/>
          </a:xfrm>
          <a:prstGeom prst="rect">
            <a:avLst/>
          </a:prstGeom>
          <a:noFill/>
        </p:spPr>
        <p:txBody>
          <a:bodyPr wrap="square" lIns="86404" tIns="43202" rIns="86404" bIns="43202" rtlCol="0">
            <a:spAutoFit/>
          </a:bodyPr>
          <a:lstStyle/>
          <a:p>
            <a:pPr lvl="0" algn="ctr">
              <a:lnSpc>
                <a:spcPct val="13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endParaRPr lang="zh-CN" altLang="en-US" sz="1400" kern="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8" name="直接连接符 17"/>
          <p:cNvCxnSpPr/>
          <p:nvPr/>
        </p:nvCxnSpPr>
        <p:spPr>
          <a:xfrm>
            <a:off x="1177891" y="3719594"/>
            <a:ext cx="6920555" cy="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文本框 63"/>
          <p:cNvSpPr txBox="1"/>
          <p:nvPr/>
        </p:nvSpPr>
        <p:spPr>
          <a:xfrm>
            <a:off x="1044408" y="3863610"/>
            <a:ext cx="7200000" cy="796372"/>
          </a:xfrm>
          <a:prstGeom prst="rect">
            <a:avLst/>
          </a:prstGeom>
          <a:noFill/>
        </p:spPr>
        <p:txBody>
          <a:bodyPr wrap="square" lIns="68580" tIns="34290" rIns="68580" bIns="34290" rtlCol="0">
            <a:spAutoFit/>
          </a:bodyPr>
          <a:lstStyle/>
          <a:p>
            <a:pPr>
              <a:lnSpc>
                <a:spcPct val="150000"/>
              </a:lnSpc>
              <a:spcBef>
                <a:spcPct val="0"/>
              </a:spcBef>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a:t>
            </a:r>
            <a:endParaRPr lang="en-GB" altLang="zh-CN" sz="105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25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7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300" fill="hold"/>
                                        <p:tgtEl>
                                          <p:spTgt spid="12"/>
                                        </p:tgtEl>
                                        <p:attrNameLst>
                                          <p:attrName>ppt_x</p:attrName>
                                        </p:attrNameLst>
                                      </p:cBhvr>
                                      <p:tavLst>
                                        <p:tav tm="0">
                                          <p:val>
                                            <p:strVal val="#ppt_x"/>
                                          </p:val>
                                        </p:tav>
                                        <p:tav tm="100000">
                                          <p:val>
                                            <p:strVal val="#ppt_x"/>
                                          </p:val>
                                        </p:tav>
                                      </p:tavLst>
                                    </p:anim>
                                    <p:anim calcmode="lin" valueType="num">
                                      <p:cBhvr additive="base">
                                        <p:cTn id="44" dur="3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300" fill="hold"/>
                                        <p:tgtEl>
                                          <p:spTgt spid="13"/>
                                        </p:tgtEl>
                                        <p:attrNameLst>
                                          <p:attrName>ppt_x</p:attrName>
                                        </p:attrNameLst>
                                      </p:cBhvr>
                                      <p:tavLst>
                                        <p:tav tm="0">
                                          <p:val>
                                            <p:strVal val="#ppt_x"/>
                                          </p:val>
                                        </p:tav>
                                        <p:tav tm="100000">
                                          <p:val>
                                            <p:strVal val="#ppt_x"/>
                                          </p:val>
                                        </p:tav>
                                      </p:tavLst>
                                    </p:anim>
                                    <p:anim calcmode="lin" valueType="num">
                                      <p:cBhvr additive="base">
                                        <p:cTn id="48" dur="300" fill="hold"/>
                                        <p:tgtEl>
                                          <p:spTgt spid="13"/>
                                        </p:tgtEl>
                                        <p:attrNameLst>
                                          <p:attrName>ppt_y</p:attrName>
                                        </p:attrNameLst>
                                      </p:cBhvr>
                                      <p:tavLst>
                                        <p:tav tm="0">
                                          <p:val>
                                            <p:strVal val="0-#ppt_h/2"/>
                                          </p:val>
                                        </p:tav>
                                        <p:tav tm="100000">
                                          <p:val>
                                            <p:strVal val="#ppt_y"/>
                                          </p:val>
                                        </p:tav>
                                      </p:tavLst>
                                    </p:anim>
                                  </p:childTnLst>
                                </p:cTn>
                              </p:par>
                            </p:childTnLst>
                          </p:cTn>
                        </p:par>
                        <p:par>
                          <p:cTn id="49" fill="hold">
                            <p:stCondLst>
                              <p:cond delay="2000"/>
                            </p:stCondLst>
                            <p:childTnLst>
                              <p:par>
                                <p:cTn id="50" presetID="17"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ppt_x</p:attrName>
                                        </p:attrNameLst>
                                      </p:cBhvr>
                                      <p:tavLst>
                                        <p:tav tm="0">
                                          <p:val>
                                            <p:strVal val="#ppt_x-#ppt_w/2"/>
                                          </p:val>
                                        </p:tav>
                                        <p:tav tm="100000">
                                          <p:val>
                                            <p:strVal val="#ppt_x"/>
                                          </p:val>
                                        </p:tav>
                                      </p:tavLst>
                                    </p:anim>
                                    <p:anim calcmode="lin" valueType="num">
                                      <p:cBhvr>
                                        <p:cTn id="53" dur="500" fill="hold"/>
                                        <p:tgtEl>
                                          <p:spTgt spid="11"/>
                                        </p:tgtEl>
                                        <p:attrNameLst>
                                          <p:attrName>ppt_y</p:attrName>
                                        </p:attrNameLst>
                                      </p:cBhvr>
                                      <p:tavLst>
                                        <p:tav tm="0">
                                          <p:val>
                                            <p:strVal val="#ppt_y"/>
                                          </p:val>
                                        </p:tav>
                                        <p:tav tm="100000">
                                          <p:val>
                                            <p:strVal val="#ppt_y"/>
                                          </p:val>
                                        </p:tav>
                                      </p:tavLst>
                                    </p:anim>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strVal val="#ppt_h"/>
                                          </p:val>
                                        </p:tav>
                                        <p:tav tm="100000">
                                          <p:val>
                                            <p:strVal val="#ppt_h"/>
                                          </p:val>
                                        </p:tav>
                                      </p:tavLst>
                                    </p:anim>
                                  </p:childTnLst>
                                </p:cTn>
                              </p:par>
                            </p:childTnLst>
                          </p:cTn>
                        </p:par>
                        <p:par>
                          <p:cTn id="56" fill="hold">
                            <p:stCondLst>
                              <p:cond delay="2500"/>
                            </p:stCondLst>
                            <p:childTnLst>
                              <p:par>
                                <p:cTn id="57" presetID="22"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par>
                          <p:cTn id="60" fill="hold">
                            <p:stCondLst>
                              <p:cond delay="3000"/>
                            </p:stCondLst>
                            <p:childTnLst>
                              <p:par>
                                <p:cTn id="61" presetID="22" presetClass="entr" presetSubtype="1"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up)">
                                      <p:cBhvr>
                                        <p:cTn id="63" dur="500"/>
                                        <p:tgtEl>
                                          <p:spTgt spid="15"/>
                                        </p:tgtEl>
                                      </p:cBhvr>
                                    </p:animEffect>
                                  </p:childTnLst>
                                </p:cTn>
                              </p:par>
                            </p:childTnLst>
                          </p:cTn>
                        </p:par>
                        <p:par>
                          <p:cTn id="64" fill="hold">
                            <p:stCondLst>
                              <p:cond delay="3500"/>
                            </p:stCondLst>
                            <p:childTnLst>
                              <p:par>
                                <p:cTn id="65" presetID="22" presetClass="entr" presetSubtype="1"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par>
                          <p:cTn id="68" fill="hold">
                            <p:stCondLst>
                              <p:cond delay="4000"/>
                            </p:stCondLst>
                            <p:childTnLst>
                              <p:par>
                                <p:cTn id="69" presetID="22" presetClass="entr" presetSubtype="1"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childTnLst>
                          </p:cTn>
                        </p:par>
                        <p:par>
                          <p:cTn id="72" fill="hold">
                            <p:stCondLst>
                              <p:cond delay="4500"/>
                            </p:stCondLst>
                            <p:childTnLst>
                              <p:par>
                                <p:cTn id="73" presetID="22" presetClass="entr" presetSubtype="2"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right)">
                                      <p:cBhvr>
                                        <p:cTn id="75" dur="500"/>
                                        <p:tgtEl>
                                          <p:spTgt spid="18"/>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828000" y="1161276"/>
            <a:ext cx="3744000" cy="17640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11"/>
          <p:cNvSpPr txBox="1"/>
          <p:nvPr/>
        </p:nvSpPr>
        <p:spPr>
          <a:xfrm>
            <a:off x="897353" y="1154003"/>
            <a:ext cx="362279" cy="369332"/>
          </a:xfrm>
          <a:prstGeom prst="rect">
            <a:avLst/>
          </a:prstGeom>
          <a:noFill/>
        </p:spPr>
        <p:txBody>
          <a:bodyPr wrap="none" lIns="0" tIns="0" rIns="0" bIns="0" rtlCol="0">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01</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4572000" y="2918994"/>
            <a:ext cx="3744000" cy="17640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15"/>
          <p:cNvSpPr txBox="1"/>
          <p:nvPr/>
        </p:nvSpPr>
        <p:spPr>
          <a:xfrm>
            <a:off x="7884368" y="2949354"/>
            <a:ext cx="362279" cy="369332"/>
          </a:xfrm>
          <a:prstGeom prst="rect">
            <a:avLst/>
          </a:prstGeom>
          <a:noFill/>
        </p:spPr>
        <p:txBody>
          <a:bodyPr wrap="none" lIns="0" tIns="0" rIns="0" bIns="0" rtlCol="0">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04</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1619672" y="2923709"/>
            <a:ext cx="2952328" cy="14040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9"/>
          <p:cNvSpPr txBox="1"/>
          <p:nvPr/>
        </p:nvSpPr>
        <p:spPr>
          <a:xfrm>
            <a:off x="1835696" y="2995521"/>
            <a:ext cx="269304" cy="276999"/>
          </a:xfrm>
          <a:prstGeom prst="rect">
            <a:avLst/>
          </a:prstGeom>
          <a:noFill/>
        </p:spPr>
        <p:txBody>
          <a:bodyPr wrap="none" lIns="0" tIns="0" rIns="0" bIns="0" rtlCol="0">
            <a:spAutoFit/>
          </a:bodyPr>
          <a:lstStyle/>
          <a:p>
            <a:r>
              <a:rPr lang="en-US" altLang="zh-CN" dirty="0">
                <a:solidFill>
                  <a:schemeClr val="bg1">
                    <a:lumMod val="95000"/>
                  </a:schemeClr>
                </a:solidFill>
                <a:latin typeface="微软雅黑" panose="020B0503020204020204" pitchFamily="34" charset="-122"/>
                <a:ea typeface="微软雅黑" panose="020B0503020204020204" pitchFamily="34" charset="-122"/>
              </a:rPr>
              <a:t>03</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4572000" y="1521276"/>
            <a:ext cx="2952000" cy="14040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3"/>
          <p:cNvSpPr txBox="1"/>
          <p:nvPr/>
        </p:nvSpPr>
        <p:spPr>
          <a:xfrm>
            <a:off x="7039000" y="1699377"/>
            <a:ext cx="269304" cy="276999"/>
          </a:xfrm>
          <a:prstGeom prst="rect">
            <a:avLst/>
          </a:prstGeom>
          <a:noFill/>
        </p:spPr>
        <p:txBody>
          <a:bodyPr wrap="none" lIns="0" tIns="0" rIns="0" bIns="0" rtlCol="0">
            <a:spAutoFit/>
          </a:bodyPr>
          <a:lstStyle/>
          <a:p>
            <a:r>
              <a:rPr lang="en-US" altLang="zh-CN" dirty="0">
                <a:solidFill>
                  <a:schemeClr val="bg1">
                    <a:lumMod val="95000"/>
                  </a:schemeClr>
                </a:solidFill>
                <a:latin typeface="微软雅黑" panose="020B0503020204020204" pitchFamily="34" charset="-122"/>
                <a:ea typeface="微软雅黑" panose="020B0503020204020204" pitchFamily="34" charset="-122"/>
              </a:rPr>
              <a:t>02</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矩形 1"/>
          <p:cNvSpPr>
            <a:spLocks noChangeArrowheads="1"/>
          </p:cNvSpPr>
          <p:nvPr/>
        </p:nvSpPr>
        <p:spPr bwMode="auto">
          <a:xfrm>
            <a:off x="1152593" y="1851864"/>
            <a:ext cx="2683764"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defRPr/>
            </a:pPr>
            <a:r>
              <a:rPr lang="zh-CN" altLang="en-US" sz="1400" dirty="0">
                <a:solidFill>
                  <a:schemeClr val="bg1">
                    <a:lumMod val="9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200</a:t>
            </a:r>
            <a:r>
              <a:rPr lang="zh-CN" altLang="en-US" sz="1400" dirty="0">
                <a:solidFill>
                  <a:schemeClr val="bg1">
                    <a:lumMod val="95000"/>
                  </a:schemeClr>
                </a:solidFill>
                <a:latin typeface="微软雅黑" panose="020B0503020204020204" pitchFamily="34" charset="-122"/>
                <a:ea typeface="微软雅黑" panose="020B0503020204020204" pitchFamily="34" charset="-122"/>
              </a:rPr>
              <a:t>字</a:t>
            </a:r>
          </a:p>
        </p:txBody>
      </p:sp>
      <p:sp>
        <p:nvSpPr>
          <p:cNvPr id="16" name="TextBox 15"/>
          <p:cNvSpPr txBox="1"/>
          <p:nvPr/>
        </p:nvSpPr>
        <p:spPr>
          <a:xfrm>
            <a:off x="1152593" y="1546119"/>
            <a:ext cx="1835231" cy="338554"/>
          </a:xfrm>
          <a:prstGeom prst="rect">
            <a:avLst/>
          </a:prstGeom>
          <a:noFill/>
        </p:spPr>
        <p:txBody>
          <a:bodyPr wrap="square" rtlCol="0">
            <a:spAutoFit/>
          </a:bodyPr>
          <a:lstStyle/>
          <a:p>
            <a:pPr lvl="0"/>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添加文本标题</a:t>
            </a:r>
          </a:p>
        </p:txBody>
      </p:sp>
      <p:sp>
        <p:nvSpPr>
          <p:cNvPr id="17" name="矩形 1"/>
          <p:cNvSpPr>
            <a:spLocks noChangeArrowheads="1"/>
          </p:cNvSpPr>
          <p:nvPr/>
        </p:nvSpPr>
        <p:spPr bwMode="auto">
          <a:xfrm>
            <a:off x="5456022" y="3724072"/>
            <a:ext cx="2683764"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r">
              <a:lnSpc>
                <a:spcPct val="150000"/>
              </a:lnSpc>
              <a:defRPr/>
            </a:pPr>
            <a:r>
              <a:rPr lang="zh-CN" altLang="en-US" sz="1400" dirty="0">
                <a:solidFill>
                  <a:schemeClr val="bg1">
                    <a:lumMod val="9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200</a:t>
            </a:r>
            <a:r>
              <a:rPr lang="zh-CN" altLang="en-US" sz="1400" dirty="0">
                <a:solidFill>
                  <a:schemeClr val="bg1">
                    <a:lumMod val="95000"/>
                  </a:schemeClr>
                </a:solidFill>
                <a:latin typeface="微软雅黑" panose="020B0503020204020204" pitchFamily="34" charset="-122"/>
                <a:ea typeface="微软雅黑" panose="020B0503020204020204" pitchFamily="34" charset="-122"/>
              </a:rPr>
              <a:t>字</a:t>
            </a:r>
          </a:p>
        </p:txBody>
      </p:sp>
      <p:sp>
        <p:nvSpPr>
          <p:cNvPr id="18" name="TextBox 17"/>
          <p:cNvSpPr txBox="1"/>
          <p:nvPr/>
        </p:nvSpPr>
        <p:spPr>
          <a:xfrm>
            <a:off x="6588224" y="3418327"/>
            <a:ext cx="1551562" cy="338554"/>
          </a:xfrm>
          <a:prstGeom prst="rect">
            <a:avLst/>
          </a:prstGeom>
          <a:noFill/>
        </p:spPr>
        <p:txBody>
          <a:bodyPr wrap="square" rtlCol="0">
            <a:spAutoFit/>
          </a:bodyPr>
          <a:lstStyle/>
          <a:p>
            <a:pPr lvl="0" algn="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添加文本标题</a:t>
            </a:r>
          </a:p>
        </p:txBody>
      </p:sp>
      <p:sp>
        <p:nvSpPr>
          <p:cNvPr id="19" name="矩形 1"/>
          <p:cNvSpPr>
            <a:spLocks noChangeArrowheads="1"/>
          </p:cNvSpPr>
          <p:nvPr/>
        </p:nvSpPr>
        <p:spPr bwMode="auto">
          <a:xfrm>
            <a:off x="4636755" y="2138105"/>
            <a:ext cx="23957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r">
              <a:lnSpc>
                <a:spcPct val="150000"/>
              </a:lnSpc>
              <a:defRPr/>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schemeClr val="bg1">
                    <a:lumMod val="95000"/>
                  </a:schemeClr>
                </a:solidFill>
                <a:latin typeface="微软雅黑" panose="020B0503020204020204" pitchFamily="34" charset="-122"/>
                <a:ea typeface="微软雅黑" panose="020B0503020204020204" pitchFamily="34" charset="-122"/>
              </a:rPr>
              <a:t>200</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字</a:t>
            </a:r>
          </a:p>
        </p:txBody>
      </p:sp>
      <p:sp>
        <p:nvSpPr>
          <p:cNvPr id="20" name="TextBox 19"/>
          <p:cNvSpPr txBox="1"/>
          <p:nvPr/>
        </p:nvSpPr>
        <p:spPr>
          <a:xfrm>
            <a:off x="5607291" y="1832360"/>
            <a:ext cx="1425196" cy="307777"/>
          </a:xfrm>
          <a:prstGeom prst="rect">
            <a:avLst/>
          </a:prstGeom>
          <a:noFill/>
        </p:spPr>
        <p:txBody>
          <a:bodyPr wrap="square" rtlCol="0">
            <a:spAutoFit/>
          </a:bodyPr>
          <a:lstStyle/>
          <a:p>
            <a:pPr lvl="0" algn="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添加文本标题</a:t>
            </a:r>
          </a:p>
        </p:txBody>
      </p:sp>
      <p:sp>
        <p:nvSpPr>
          <p:cNvPr id="21" name="矩形 1"/>
          <p:cNvSpPr>
            <a:spLocks noChangeArrowheads="1"/>
          </p:cNvSpPr>
          <p:nvPr/>
        </p:nvSpPr>
        <p:spPr bwMode="auto">
          <a:xfrm>
            <a:off x="2104260" y="3445032"/>
            <a:ext cx="2395732"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defRPr/>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200" dirty="0">
                <a:solidFill>
                  <a:schemeClr val="bg1">
                    <a:lumMod val="95000"/>
                  </a:schemeClr>
                </a:solidFill>
                <a:latin typeface="微软雅黑" panose="020B0503020204020204" pitchFamily="34" charset="-122"/>
                <a:ea typeface="微软雅黑" panose="020B0503020204020204" pitchFamily="34" charset="-122"/>
              </a:rPr>
              <a:t>200</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字</a:t>
            </a:r>
          </a:p>
        </p:txBody>
      </p:sp>
      <p:sp>
        <p:nvSpPr>
          <p:cNvPr id="22" name="TextBox 21"/>
          <p:cNvSpPr txBox="1"/>
          <p:nvPr/>
        </p:nvSpPr>
        <p:spPr>
          <a:xfrm>
            <a:off x="2104260" y="3139287"/>
            <a:ext cx="1387620" cy="307777"/>
          </a:xfrm>
          <a:prstGeom prst="rect">
            <a:avLst/>
          </a:prstGeom>
          <a:noFill/>
        </p:spPr>
        <p:txBody>
          <a:bodyPr wrap="square" rtlCol="0">
            <a:spAutoFit/>
          </a:bodyPr>
          <a:lstStyle/>
          <a:p>
            <a:pPr lvl="0"/>
            <a:r>
              <a:rPr lang="zh-CN" altLang="en-US" sz="1400" b="1" dirty="0">
                <a:solidFill>
                  <a:schemeClr val="bg1">
                    <a:lumMod val="95000"/>
                  </a:schemeClr>
                </a:solidFill>
                <a:latin typeface="微软雅黑" panose="020B0503020204020204" pitchFamily="34" charset="-122"/>
                <a:ea typeface="微软雅黑" panose="020B0503020204020204" pitchFamily="34" charset="-122"/>
              </a:rPr>
              <a:t>添加文本标题</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9"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3" fill="hold" grpId="0" nodeType="withEffect">
                                  <p:stCondLst>
                                    <p:cond delay="5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par>
                                <p:cTn id="32" presetID="2" presetClass="entr" presetSubtype="12"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3500"/>
                            </p:stCondLst>
                            <p:childTnLst>
                              <p:par>
                                <p:cTn id="61" presetID="31" presetClass="entr" presetSubtype="0" fill="hold" grpId="0" nodeType="afterEffect">
                                  <p:stCondLst>
                                    <p:cond delay="0"/>
                                  </p:stCondLst>
                                  <p:iterate type="lt">
                                    <p:tmPct val="5000"/>
                                  </p:iterate>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 calcmode="lin" valueType="num">
                                      <p:cBhvr>
                                        <p:cTn id="65" dur="500" fill="hold"/>
                                        <p:tgtEl>
                                          <p:spTgt spid="16"/>
                                        </p:tgtEl>
                                        <p:attrNameLst>
                                          <p:attrName>style.rotation</p:attrName>
                                        </p:attrNameLst>
                                      </p:cBhvr>
                                      <p:tavLst>
                                        <p:tav tm="0">
                                          <p:val>
                                            <p:fltVal val="90"/>
                                          </p:val>
                                        </p:tav>
                                        <p:tav tm="100000">
                                          <p:val>
                                            <p:fltVal val="0"/>
                                          </p:val>
                                        </p:tav>
                                      </p:tavLst>
                                    </p:anim>
                                    <p:animEffect transition="in" filter="fade">
                                      <p:cBhvr>
                                        <p:cTn id="66" dur="500"/>
                                        <p:tgtEl>
                                          <p:spTgt spid="16"/>
                                        </p:tgtEl>
                                      </p:cBhvr>
                                    </p:animEffect>
                                  </p:childTnLst>
                                </p:cTn>
                              </p:par>
                            </p:childTnLst>
                          </p:cTn>
                        </p:par>
                        <p:par>
                          <p:cTn id="67" fill="hold">
                            <p:stCondLst>
                              <p:cond delay="4625"/>
                            </p:stCondLst>
                            <p:childTnLst>
                              <p:par>
                                <p:cTn id="68" presetID="22" presetClass="entr" presetSubtype="8"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par>
                          <p:cTn id="71" fill="hold">
                            <p:stCondLst>
                              <p:cond delay="5125"/>
                            </p:stCondLst>
                            <p:childTnLst>
                              <p:par>
                                <p:cTn id="72" presetID="31" presetClass="entr" presetSubtype="0" fill="hold" grpId="0" nodeType="afterEffect">
                                  <p:stCondLst>
                                    <p:cond delay="0"/>
                                  </p:stCondLst>
                                  <p:iterate type="lt">
                                    <p:tmPct val="5000"/>
                                  </p:iterate>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 calcmode="lin" valueType="num">
                                      <p:cBhvr>
                                        <p:cTn id="76" dur="500" fill="hold"/>
                                        <p:tgtEl>
                                          <p:spTgt spid="20"/>
                                        </p:tgtEl>
                                        <p:attrNameLst>
                                          <p:attrName>style.rotation</p:attrName>
                                        </p:attrNameLst>
                                      </p:cBhvr>
                                      <p:tavLst>
                                        <p:tav tm="0">
                                          <p:val>
                                            <p:fltVal val="90"/>
                                          </p:val>
                                        </p:tav>
                                        <p:tav tm="100000">
                                          <p:val>
                                            <p:fltVal val="0"/>
                                          </p:val>
                                        </p:tav>
                                      </p:tavLst>
                                    </p:anim>
                                    <p:animEffect transition="in" filter="fade">
                                      <p:cBhvr>
                                        <p:cTn id="77" dur="500"/>
                                        <p:tgtEl>
                                          <p:spTgt spid="20"/>
                                        </p:tgtEl>
                                      </p:cBhvr>
                                    </p:animEffect>
                                  </p:childTnLst>
                                </p:cTn>
                              </p:par>
                            </p:childTnLst>
                          </p:cTn>
                        </p:par>
                        <p:par>
                          <p:cTn id="78" fill="hold">
                            <p:stCondLst>
                              <p:cond delay="5750"/>
                            </p:stCondLst>
                            <p:childTnLst>
                              <p:par>
                                <p:cTn id="79" presetID="22" presetClass="entr" presetSubtype="2"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right)">
                                      <p:cBhvr>
                                        <p:cTn id="81" dur="500"/>
                                        <p:tgtEl>
                                          <p:spTgt spid="19"/>
                                        </p:tgtEl>
                                      </p:cBhvr>
                                    </p:animEffect>
                                  </p:childTnLst>
                                </p:cTn>
                              </p:par>
                            </p:childTnLst>
                          </p:cTn>
                        </p:par>
                        <p:par>
                          <p:cTn id="82" fill="hold">
                            <p:stCondLst>
                              <p:cond delay="6250"/>
                            </p:stCondLst>
                            <p:childTnLst>
                              <p:par>
                                <p:cTn id="83" presetID="31" presetClass="entr" presetSubtype="0" fill="hold" grpId="0" nodeType="afterEffect">
                                  <p:stCondLst>
                                    <p:cond delay="0"/>
                                  </p:stCondLst>
                                  <p:iterate type="lt">
                                    <p:tmPct val="5000"/>
                                  </p:iterate>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 calcmode="lin" valueType="num">
                                      <p:cBhvr>
                                        <p:cTn id="87" dur="500" fill="hold"/>
                                        <p:tgtEl>
                                          <p:spTgt spid="22"/>
                                        </p:tgtEl>
                                        <p:attrNameLst>
                                          <p:attrName>style.rotation</p:attrName>
                                        </p:attrNameLst>
                                      </p:cBhvr>
                                      <p:tavLst>
                                        <p:tav tm="0">
                                          <p:val>
                                            <p:fltVal val="90"/>
                                          </p:val>
                                        </p:tav>
                                        <p:tav tm="100000">
                                          <p:val>
                                            <p:fltVal val="0"/>
                                          </p:val>
                                        </p:tav>
                                      </p:tavLst>
                                    </p:anim>
                                    <p:animEffect transition="in" filter="fade">
                                      <p:cBhvr>
                                        <p:cTn id="88" dur="500"/>
                                        <p:tgtEl>
                                          <p:spTgt spid="22"/>
                                        </p:tgtEl>
                                      </p:cBhvr>
                                    </p:animEffect>
                                  </p:childTnLst>
                                </p:cTn>
                              </p:par>
                            </p:childTnLst>
                          </p:cTn>
                        </p:par>
                        <p:par>
                          <p:cTn id="89" fill="hold">
                            <p:stCondLst>
                              <p:cond delay="6875"/>
                            </p:stCondLst>
                            <p:childTnLst>
                              <p:par>
                                <p:cTn id="90" presetID="22" presetClass="entr" presetSubtype="8"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left)">
                                      <p:cBhvr>
                                        <p:cTn id="92" dur="500"/>
                                        <p:tgtEl>
                                          <p:spTgt spid="21"/>
                                        </p:tgtEl>
                                      </p:cBhvr>
                                    </p:animEffect>
                                  </p:childTnLst>
                                </p:cTn>
                              </p:par>
                            </p:childTnLst>
                          </p:cTn>
                        </p:par>
                        <p:par>
                          <p:cTn id="93" fill="hold">
                            <p:stCondLst>
                              <p:cond delay="7375"/>
                            </p:stCondLst>
                            <p:childTnLst>
                              <p:par>
                                <p:cTn id="94" presetID="31" presetClass="entr" presetSubtype="0" fill="hold" grpId="0" nodeType="afterEffect">
                                  <p:stCondLst>
                                    <p:cond delay="0"/>
                                  </p:stCondLst>
                                  <p:iterate type="lt">
                                    <p:tmPct val="5000"/>
                                  </p:iterate>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 calcmode="lin" valueType="num">
                                      <p:cBhvr>
                                        <p:cTn id="98" dur="500" fill="hold"/>
                                        <p:tgtEl>
                                          <p:spTgt spid="18"/>
                                        </p:tgtEl>
                                        <p:attrNameLst>
                                          <p:attrName>style.rotation</p:attrName>
                                        </p:attrNameLst>
                                      </p:cBhvr>
                                      <p:tavLst>
                                        <p:tav tm="0">
                                          <p:val>
                                            <p:fltVal val="90"/>
                                          </p:val>
                                        </p:tav>
                                        <p:tav tm="100000">
                                          <p:val>
                                            <p:fltVal val="0"/>
                                          </p:val>
                                        </p:tav>
                                      </p:tavLst>
                                    </p:anim>
                                    <p:animEffect transition="in" filter="fade">
                                      <p:cBhvr>
                                        <p:cTn id="99" dur="500"/>
                                        <p:tgtEl>
                                          <p:spTgt spid="18"/>
                                        </p:tgtEl>
                                      </p:cBhvr>
                                    </p:animEffect>
                                  </p:childTnLst>
                                </p:cTn>
                              </p:par>
                            </p:childTnLst>
                          </p:cTn>
                        </p:par>
                        <p:par>
                          <p:cTn id="100" fill="hold">
                            <p:stCondLst>
                              <p:cond delay="8000"/>
                            </p:stCondLst>
                            <p:childTnLst>
                              <p:par>
                                <p:cTn id="101" presetID="22" presetClass="entr" presetSubtype="2"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right)">
                                      <p:cBhvr>
                                        <p:cTn id="10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p:bldP spid="9" grpId="0" animBg="1"/>
      <p:bldP spid="10" grpId="0"/>
      <p:bldP spid="11" grpId="0" animBg="1"/>
      <p:bldP spid="12" grpId="0"/>
      <p:bldP spid="13" grpId="0" animBg="1"/>
      <p:bldP spid="14" grpId="0"/>
      <p:bldP spid="15" grpId="0"/>
      <p:bldP spid="16" grpId="0"/>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2500759" y="1212007"/>
            <a:ext cx="5413194"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 name="TextBox 7"/>
          <p:cNvSpPr txBox="1"/>
          <p:nvPr/>
        </p:nvSpPr>
        <p:spPr>
          <a:xfrm>
            <a:off x="2411760" y="1249015"/>
            <a:ext cx="5760640" cy="890687"/>
          </a:xfrm>
          <a:prstGeom prst="rect">
            <a:avLst/>
          </a:prstGeom>
          <a:noFill/>
        </p:spPr>
        <p:txBody>
          <a:bodyPr wrap="square" lIns="91434" tIns="45717" rIns="91434" bIns="45717"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字，模板中的所有颜色板式均可编辑替换，可以根据自己的需要更换自己喜欢的颜色与修改图表的布局，适当的增加或删除部分内容</a:t>
            </a:r>
          </a:p>
        </p:txBody>
      </p:sp>
      <p:sp>
        <p:nvSpPr>
          <p:cNvPr id="9" name="泪滴形 8"/>
          <p:cNvSpPr/>
          <p:nvPr/>
        </p:nvSpPr>
        <p:spPr>
          <a:xfrm>
            <a:off x="1186965" y="1203598"/>
            <a:ext cx="1008000" cy="100800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7" rIns="0" bIns="45717"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10" name="泪滴形 9"/>
          <p:cNvSpPr/>
          <p:nvPr/>
        </p:nvSpPr>
        <p:spPr>
          <a:xfrm>
            <a:off x="1186965" y="2463794"/>
            <a:ext cx="1008000" cy="100800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7" rIns="0" bIns="45717"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11" name="泪滴形 10"/>
          <p:cNvSpPr/>
          <p:nvPr/>
        </p:nvSpPr>
        <p:spPr>
          <a:xfrm>
            <a:off x="1186965" y="3723990"/>
            <a:ext cx="1008000" cy="100800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17" rIns="0" bIns="45717"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12" name="矩形 11"/>
          <p:cNvSpPr/>
          <p:nvPr/>
        </p:nvSpPr>
        <p:spPr>
          <a:xfrm>
            <a:off x="2500759" y="2427734"/>
            <a:ext cx="5413194"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3" name="TextBox 12"/>
          <p:cNvSpPr txBox="1"/>
          <p:nvPr/>
        </p:nvSpPr>
        <p:spPr>
          <a:xfrm>
            <a:off x="2411760" y="2481913"/>
            <a:ext cx="5760640" cy="890687"/>
          </a:xfrm>
          <a:prstGeom prst="rect">
            <a:avLst/>
          </a:prstGeom>
          <a:noFill/>
        </p:spPr>
        <p:txBody>
          <a:bodyPr wrap="square" lIns="91434" tIns="45717" rIns="91434" bIns="45717"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字，模板中的所有颜色板式均可编辑替换，可以根据自己的需要更换自己喜欢的颜色与修改图表的布局，适当的增加或删除部分内容</a:t>
            </a:r>
          </a:p>
        </p:txBody>
      </p:sp>
      <p:sp>
        <p:nvSpPr>
          <p:cNvPr id="14" name="矩形 13"/>
          <p:cNvSpPr/>
          <p:nvPr/>
        </p:nvSpPr>
        <p:spPr>
          <a:xfrm>
            <a:off x="2500759" y="3705696"/>
            <a:ext cx="5413194"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5" name="TextBox 14"/>
          <p:cNvSpPr txBox="1"/>
          <p:nvPr/>
        </p:nvSpPr>
        <p:spPr>
          <a:xfrm>
            <a:off x="2411760" y="3769295"/>
            <a:ext cx="5760640" cy="646325"/>
          </a:xfrm>
          <a:prstGeom prst="rect">
            <a:avLst/>
          </a:prstGeom>
          <a:noFill/>
        </p:spPr>
        <p:txBody>
          <a:bodyPr wrap="square" lIns="91434" tIns="45717" rIns="91434" bIns="45717"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 calcmode="lin" valueType="num">
                                      <p:cBhvr>
                                        <p:cTn id="24" dur="500" fill="hold"/>
                                        <p:tgtEl>
                                          <p:spTgt spid="9"/>
                                        </p:tgtEl>
                                        <p:attrNameLst>
                                          <p:attrName>style.rotation</p:attrName>
                                        </p:attrNameLst>
                                      </p:cBhvr>
                                      <p:tavLst>
                                        <p:tav tm="0">
                                          <p:val>
                                            <p:fltVal val="90"/>
                                          </p:val>
                                        </p:tav>
                                        <p:tav tm="100000">
                                          <p:val>
                                            <p:fltVal val="0"/>
                                          </p:val>
                                        </p:tav>
                                      </p:tavLst>
                                    </p:anim>
                                    <p:animEffect transition="in" filter="fade">
                                      <p:cBhvr>
                                        <p:cTn id="25" dur="500"/>
                                        <p:tgtEl>
                                          <p:spTgt spid="9"/>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2000"/>
                            </p:stCondLst>
                            <p:childTnLst>
                              <p:par>
                                <p:cTn id="34" presetID="31"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style.rotation</p:attrName>
                                        </p:attrNameLst>
                                      </p:cBhvr>
                                      <p:tavLst>
                                        <p:tav tm="0">
                                          <p:val>
                                            <p:fltVal val="90"/>
                                          </p:val>
                                        </p:tav>
                                        <p:tav tm="100000">
                                          <p:val>
                                            <p:fltVal val="0"/>
                                          </p:val>
                                        </p:tav>
                                      </p:tavLst>
                                    </p:anim>
                                    <p:animEffect transition="in" filter="fade">
                                      <p:cBhvr>
                                        <p:cTn id="39" dur="500"/>
                                        <p:tgtEl>
                                          <p:spTgt spid="10"/>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 calcmode="lin" valueType="num">
                                      <p:cBhvr>
                                        <p:cTn id="52" dur="500" fill="hold"/>
                                        <p:tgtEl>
                                          <p:spTgt spid="11"/>
                                        </p:tgtEl>
                                        <p:attrNameLst>
                                          <p:attrName>style.rotation</p:attrName>
                                        </p:attrNameLst>
                                      </p:cBhvr>
                                      <p:tavLst>
                                        <p:tav tm="0">
                                          <p:val>
                                            <p:fltVal val="90"/>
                                          </p:val>
                                        </p:tav>
                                        <p:tav tm="100000">
                                          <p:val>
                                            <p:fltVal val="0"/>
                                          </p:val>
                                        </p:tav>
                                      </p:tavLst>
                                    </p:anim>
                                    <p:animEffect transition="in" filter="fade">
                                      <p:cBhvr>
                                        <p:cTn id="53" dur="500"/>
                                        <p:tgtEl>
                                          <p:spTgt spid="11"/>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p:bldP spid="9" grpId="0" animBg="1"/>
      <p:bldP spid="10" grpId="0" animBg="1"/>
      <p:bldP spid="11" grpId="0" animBg="1"/>
      <p:bldP spid="12" grpId="0" animBg="1"/>
      <p:bldP spid="13" grpId="0"/>
      <p:bldP spid="14"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上箭头 1"/>
          <p:cNvSpPr/>
          <p:nvPr/>
        </p:nvSpPr>
        <p:spPr>
          <a:xfrm>
            <a:off x="3059832" y="1491630"/>
            <a:ext cx="1453662" cy="2736304"/>
          </a:xfrm>
          <a:custGeom>
            <a:avLst/>
            <a:gdLst/>
            <a:ahLst/>
            <a:cxnLst/>
            <a:rect l="l" t="t" r="r" b="b"/>
            <a:pathLst>
              <a:path w="936344" h="2304256">
                <a:moveTo>
                  <a:pt x="468172" y="0"/>
                </a:moveTo>
                <a:lnTo>
                  <a:pt x="936344" y="468172"/>
                </a:lnTo>
                <a:lnTo>
                  <a:pt x="802175" y="468172"/>
                </a:lnTo>
                <a:lnTo>
                  <a:pt x="802175" y="2303700"/>
                </a:lnTo>
                <a:lnTo>
                  <a:pt x="470032" y="2088232"/>
                </a:lnTo>
                <a:lnTo>
                  <a:pt x="137032" y="2304256"/>
                </a:lnTo>
                <a:lnTo>
                  <a:pt x="134169" y="2304256"/>
                </a:lnTo>
                <a:lnTo>
                  <a:pt x="134169" y="468172"/>
                </a:lnTo>
                <a:lnTo>
                  <a:pt x="0" y="46817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下箭头 2"/>
          <p:cNvSpPr/>
          <p:nvPr/>
        </p:nvSpPr>
        <p:spPr>
          <a:xfrm>
            <a:off x="4572136" y="1491630"/>
            <a:ext cx="1453500" cy="2736304"/>
          </a:xfrm>
          <a:custGeom>
            <a:avLst/>
            <a:gdLst/>
            <a:ahLst/>
            <a:cxnLst/>
            <a:rect l="l" t="t" r="r" b="b"/>
            <a:pathLst>
              <a:path w="936240" h="2304256">
                <a:moveTo>
                  <a:pt x="125817" y="0"/>
                </a:moveTo>
                <a:lnTo>
                  <a:pt x="135120" y="0"/>
                </a:lnTo>
                <a:lnTo>
                  <a:pt x="468120" y="216024"/>
                </a:lnTo>
                <a:lnTo>
                  <a:pt x="801120" y="0"/>
                </a:lnTo>
                <a:lnTo>
                  <a:pt x="810423" y="0"/>
                </a:lnTo>
                <a:lnTo>
                  <a:pt x="810423" y="1836136"/>
                </a:lnTo>
                <a:lnTo>
                  <a:pt x="936240" y="1836136"/>
                </a:lnTo>
                <a:lnTo>
                  <a:pt x="468120" y="2304256"/>
                </a:lnTo>
                <a:lnTo>
                  <a:pt x="0" y="1836136"/>
                </a:lnTo>
                <a:lnTo>
                  <a:pt x="125817" y="18361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7"/>
          <p:cNvSpPr txBox="1">
            <a:spLocks noChangeArrowheads="1"/>
          </p:cNvSpPr>
          <p:nvPr/>
        </p:nvSpPr>
        <p:spPr bwMode="auto">
          <a:xfrm>
            <a:off x="3203848" y="2535782"/>
            <a:ext cx="1224136"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bg1"/>
                </a:solidFill>
                <a:latin typeface="微软雅黑" panose="020B0503020204020204" pitchFamily="34" charset="-122"/>
              </a:rPr>
              <a:t>添加文本</a:t>
            </a:r>
            <a:endParaRPr lang="en-US" altLang="zh-CN" sz="1400" b="1" dirty="0">
              <a:solidFill>
                <a:schemeClr val="bg1"/>
              </a:solidFill>
              <a:latin typeface="微软雅黑" panose="020B0503020204020204" pitchFamily="34" charset="-122"/>
            </a:endParaRPr>
          </a:p>
          <a:p>
            <a:pPr algn="ctr">
              <a:lnSpc>
                <a:spcPct val="150000"/>
              </a:lnSpc>
              <a:spcBef>
                <a:spcPts val="300"/>
              </a:spcBef>
            </a:pPr>
            <a:r>
              <a:rPr lang="zh-CN" altLang="en-US" sz="1200" dirty="0">
                <a:solidFill>
                  <a:schemeClr val="bg1"/>
                </a:solidFill>
                <a:latin typeface="微软雅黑" panose="020B0503020204020204" pitchFamily="34" charset="-122"/>
              </a:rPr>
              <a:t>添加说明文字</a:t>
            </a:r>
          </a:p>
        </p:txBody>
      </p:sp>
      <p:sp>
        <p:nvSpPr>
          <p:cNvPr id="10" name="文本框 7"/>
          <p:cNvSpPr txBox="1">
            <a:spLocks noChangeArrowheads="1"/>
          </p:cNvSpPr>
          <p:nvPr/>
        </p:nvSpPr>
        <p:spPr bwMode="auto">
          <a:xfrm>
            <a:off x="4686818" y="2535782"/>
            <a:ext cx="1224136"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bg1"/>
                </a:solidFill>
                <a:latin typeface="微软雅黑" panose="020B0503020204020204" pitchFamily="34" charset="-122"/>
              </a:rPr>
              <a:t>添加文本</a:t>
            </a:r>
            <a:endParaRPr lang="en-US" altLang="zh-CN" sz="1400" b="1" dirty="0">
              <a:solidFill>
                <a:schemeClr val="bg1"/>
              </a:solidFill>
              <a:latin typeface="微软雅黑" panose="020B0503020204020204" pitchFamily="34" charset="-122"/>
            </a:endParaRPr>
          </a:p>
          <a:p>
            <a:pPr algn="ctr">
              <a:lnSpc>
                <a:spcPct val="150000"/>
              </a:lnSpc>
              <a:spcBef>
                <a:spcPts val="300"/>
              </a:spcBef>
            </a:pPr>
            <a:r>
              <a:rPr lang="zh-CN" altLang="en-US" sz="1200" dirty="0">
                <a:solidFill>
                  <a:schemeClr val="bg1"/>
                </a:solidFill>
                <a:latin typeface="微软雅黑" panose="020B0503020204020204" pitchFamily="34" charset="-122"/>
              </a:rPr>
              <a:t>添加说明文字</a:t>
            </a:r>
          </a:p>
        </p:txBody>
      </p:sp>
      <p:cxnSp>
        <p:nvCxnSpPr>
          <p:cNvPr id="11" name="直接连接符 10"/>
          <p:cNvCxnSpPr/>
          <p:nvPr/>
        </p:nvCxnSpPr>
        <p:spPr>
          <a:xfrm>
            <a:off x="5724128" y="2139702"/>
            <a:ext cx="108012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724128" y="3579862"/>
            <a:ext cx="108012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325103" y="2139702"/>
            <a:ext cx="108012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325103" y="3579862"/>
            <a:ext cx="108012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6923830" y="1728485"/>
            <a:ext cx="2112666" cy="82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16" name="文本框 7"/>
          <p:cNvSpPr txBox="1">
            <a:spLocks noChangeArrowheads="1"/>
          </p:cNvSpPr>
          <p:nvPr/>
        </p:nvSpPr>
        <p:spPr bwMode="auto">
          <a:xfrm>
            <a:off x="107504" y="1707654"/>
            <a:ext cx="2080866" cy="80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17" name="文本框 7"/>
          <p:cNvSpPr txBox="1">
            <a:spLocks noChangeArrowheads="1"/>
          </p:cNvSpPr>
          <p:nvPr/>
        </p:nvSpPr>
        <p:spPr bwMode="auto">
          <a:xfrm>
            <a:off x="107504" y="3223969"/>
            <a:ext cx="2124236" cy="80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18" name="文本框 7"/>
          <p:cNvSpPr txBox="1">
            <a:spLocks noChangeArrowheads="1"/>
          </p:cNvSpPr>
          <p:nvPr/>
        </p:nvSpPr>
        <p:spPr bwMode="auto">
          <a:xfrm>
            <a:off x="6923830" y="3189475"/>
            <a:ext cx="2112666" cy="82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此处添加说明文字添加说明文字添加说明文字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2" presetClass="entr" presetSubtype="2"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500"/>
                                        <p:tgtEl>
                                          <p:spTgt spid="13"/>
                                        </p:tgtEl>
                                      </p:cBhvr>
                                    </p:animEffect>
                                  </p:childTnLst>
                                </p:cTn>
                              </p:par>
                            </p:childTnLst>
                          </p:cTn>
                        </p:par>
                        <p:par>
                          <p:cTn id="43" fill="hold">
                            <p:stCondLst>
                              <p:cond delay="3000"/>
                            </p:stCondLst>
                            <p:childTnLst>
                              <p:par>
                                <p:cTn id="44" presetID="22" presetClass="entr" presetSubtype="2"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right)">
                                      <p:cBhvr>
                                        <p:cTn id="46" dur="500"/>
                                        <p:tgtEl>
                                          <p:spTgt spid="16"/>
                                        </p:tgtEl>
                                      </p:cBhvr>
                                    </p:animEffect>
                                  </p:childTnLst>
                                </p:cTn>
                              </p:par>
                            </p:childTnLst>
                          </p:cTn>
                        </p:par>
                        <p:par>
                          <p:cTn id="47" fill="hold">
                            <p:stCondLst>
                              <p:cond delay="3500"/>
                            </p:stCondLst>
                            <p:childTnLst>
                              <p:par>
                                <p:cTn id="48" presetID="22" presetClass="entr" presetSubtype="2"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par>
                          <p:cTn id="51" fill="hold">
                            <p:stCondLst>
                              <p:cond delay="4000"/>
                            </p:stCondLst>
                            <p:childTnLst>
                              <p:par>
                                <p:cTn id="52" presetID="22" presetClass="entr" presetSubtype="2"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5500"/>
                            </p:stCondLst>
                            <p:childTnLst>
                              <p:par>
                                <p:cTn id="64" presetID="22" presetClass="entr" presetSubtype="8"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p:bldP spid="10" grpId="0"/>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6"/>
          <p:cNvSpPr/>
          <p:nvPr/>
        </p:nvSpPr>
        <p:spPr>
          <a:xfrm rot="20709710">
            <a:off x="356241" y="1603207"/>
            <a:ext cx="2880320" cy="28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rot="20709710">
            <a:off x="991107" y="2556570"/>
            <a:ext cx="1840204" cy="1840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20709710">
            <a:off x="1324403" y="3037626"/>
            <a:ext cx="1280142" cy="1280000"/>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未知"/>
          <p:cNvSpPr/>
          <p:nvPr/>
        </p:nvSpPr>
        <p:spPr bwMode="auto">
          <a:xfrm flipH="1" flipV="1">
            <a:off x="2444473" y="3833621"/>
            <a:ext cx="1296000" cy="251920"/>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75000"/>
              </a:schemeClr>
            </a:solidFill>
            <a:round/>
            <a:headEnd type="oval" w="med" len="med"/>
            <a:tailEnd type="oval" w="med" len="med"/>
          </a:ln>
          <a:effectLst/>
        </p:spPr>
        <p:txBody>
          <a:bodyPr/>
          <a:lstStyle/>
          <a:p>
            <a:endParaRPr lang="zh-CN" altLang="en-US"/>
          </a:p>
        </p:txBody>
      </p:sp>
      <p:sp>
        <p:nvSpPr>
          <p:cNvPr id="11" name="未知"/>
          <p:cNvSpPr/>
          <p:nvPr/>
        </p:nvSpPr>
        <p:spPr bwMode="auto">
          <a:xfrm flipH="1">
            <a:off x="2444473" y="1858480"/>
            <a:ext cx="1296000" cy="251920"/>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75000"/>
              </a:schemeClr>
            </a:solidFill>
            <a:round/>
            <a:headEnd type="oval" w="med" len="med"/>
            <a:tailEnd type="oval" w="med" len="med"/>
          </a:ln>
          <a:effectLst/>
        </p:spPr>
        <p:txBody>
          <a:bodyPr/>
          <a:lstStyle/>
          <a:p>
            <a:endParaRPr lang="zh-CN" altLang="en-US"/>
          </a:p>
        </p:txBody>
      </p:sp>
      <p:cxnSp>
        <p:nvCxnSpPr>
          <p:cNvPr id="12" name="直接连接符 11"/>
          <p:cNvCxnSpPr/>
          <p:nvPr/>
        </p:nvCxnSpPr>
        <p:spPr>
          <a:xfrm>
            <a:off x="2444473" y="2972010"/>
            <a:ext cx="1296000" cy="0"/>
          </a:xfrm>
          <a:prstGeom prst="line">
            <a:avLst/>
          </a:prstGeom>
          <a:ln w="12700" cap="rnd">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546665" y="3476570"/>
            <a:ext cx="902811" cy="307777"/>
          </a:xfrm>
          <a:prstGeom prst="rect">
            <a:avLst/>
          </a:prstGeom>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添加文本</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436361" y="2702831"/>
            <a:ext cx="902811" cy="307777"/>
          </a:xfrm>
          <a:prstGeom prst="rect">
            <a:avLst/>
          </a:prstGeom>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添加文本</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183675" y="1970458"/>
            <a:ext cx="902811" cy="307777"/>
          </a:xfrm>
          <a:prstGeom prst="rect">
            <a:avLst/>
          </a:prstGeom>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添加文本</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3851953" y="1496464"/>
            <a:ext cx="1800199" cy="794064"/>
          </a:xfrm>
          <a:prstGeom prst="rect">
            <a:avLst/>
          </a:prstGeom>
        </p:spPr>
        <p:txBody>
          <a:bodyPr wrap="square">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此处添加说明文字添加说明文字添加说明文字</a:t>
            </a:r>
          </a:p>
        </p:txBody>
      </p:sp>
      <p:sp>
        <p:nvSpPr>
          <p:cNvPr id="17" name="矩形 16"/>
          <p:cNvSpPr/>
          <p:nvPr/>
        </p:nvSpPr>
        <p:spPr>
          <a:xfrm>
            <a:off x="3851953" y="2577572"/>
            <a:ext cx="1800199" cy="794064"/>
          </a:xfrm>
          <a:prstGeom prst="rect">
            <a:avLst/>
          </a:prstGeom>
        </p:spPr>
        <p:txBody>
          <a:bodyPr wrap="square">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此处添加说明文字添加说明文字添加说明文字</a:t>
            </a:r>
          </a:p>
        </p:txBody>
      </p:sp>
      <p:sp>
        <p:nvSpPr>
          <p:cNvPr id="18" name="矩形 17"/>
          <p:cNvSpPr/>
          <p:nvPr/>
        </p:nvSpPr>
        <p:spPr>
          <a:xfrm>
            <a:off x="3851953" y="3658680"/>
            <a:ext cx="1800199" cy="794064"/>
          </a:xfrm>
          <a:prstGeom prst="rect">
            <a:avLst/>
          </a:prstGeom>
        </p:spPr>
        <p:txBody>
          <a:bodyPr wrap="square">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此处添加说明文字添加说明文字添加说明文字</a:t>
            </a:r>
          </a:p>
        </p:txBody>
      </p:sp>
      <p:sp>
        <p:nvSpPr>
          <p:cNvPr id="19" name="左大括号 18"/>
          <p:cNvSpPr/>
          <p:nvPr/>
        </p:nvSpPr>
        <p:spPr>
          <a:xfrm flipH="1">
            <a:off x="5652152" y="1496464"/>
            <a:ext cx="288000" cy="2956280"/>
          </a:xfrm>
          <a:prstGeom prst="leftBrace">
            <a:avLst>
              <a:gd name="adj1" fmla="val 19041"/>
              <a:gd name="adj2" fmla="val 50000"/>
            </a:avLst>
          </a:prstGeom>
          <a:ln>
            <a:solidFill>
              <a:srgbClr val="055B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文本框 7"/>
          <p:cNvSpPr txBox="1">
            <a:spLocks noChangeArrowheads="1"/>
          </p:cNvSpPr>
          <p:nvPr/>
        </p:nvSpPr>
        <p:spPr bwMode="auto">
          <a:xfrm>
            <a:off x="6172207" y="1642456"/>
            <a:ext cx="2360233" cy="70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50000"/>
              </a:lnSpc>
            </a:pPr>
            <a:r>
              <a:rPr lang="zh-CN" altLang="en-US" sz="1200" b="1" i="1" dirty="0">
                <a:solidFill>
                  <a:srgbClr val="0070C0"/>
                </a:solidFill>
                <a:latin typeface="微软雅黑" panose="020B0503020204020204" pitchFamily="34" charset="-122"/>
              </a:rPr>
              <a:t>什么是模板？模板就是设计者制作的易于客户修改的通用作品集</a:t>
            </a:r>
            <a:endParaRPr lang="en-US" altLang="zh-CN" sz="1200" b="1" i="1" dirty="0">
              <a:solidFill>
                <a:srgbClr val="0070C0"/>
              </a:solidFill>
              <a:latin typeface="微软雅黑" panose="020B0503020204020204" pitchFamily="34" charset="-122"/>
            </a:endParaRPr>
          </a:p>
        </p:txBody>
      </p:sp>
      <p:cxnSp>
        <p:nvCxnSpPr>
          <p:cNvPr id="21" name="直接连接符 20"/>
          <p:cNvCxnSpPr/>
          <p:nvPr/>
        </p:nvCxnSpPr>
        <p:spPr>
          <a:xfrm flipV="1">
            <a:off x="6151576" y="2350267"/>
            <a:ext cx="2401494"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文本框 7"/>
          <p:cNvSpPr txBox="1">
            <a:spLocks noChangeArrowheads="1"/>
          </p:cNvSpPr>
          <p:nvPr/>
        </p:nvSpPr>
        <p:spPr bwMode="auto">
          <a:xfrm>
            <a:off x="6100199" y="2350267"/>
            <a:ext cx="2504249" cy="208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050" dirty="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a:t>
            </a:r>
          </a:p>
          <a:p>
            <a:pPr>
              <a:lnSpc>
                <a:spcPct val="150000"/>
              </a:lnSpc>
              <a:spcBef>
                <a:spcPts val="300"/>
              </a:spcBef>
            </a:pPr>
            <a:endParaRPr lang="zh-CN" altLang="en-US" sz="105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050" dirty="0">
              <a:solidFill>
                <a:schemeClr val="tx1">
                  <a:lumMod val="85000"/>
                  <a:lumOff val="15000"/>
                </a:schemeClr>
              </a:solidFill>
              <a:latin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25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1500"/>
                            </p:stCondLst>
                            <p:childTnLst>
                              <p:par>
                                <p:cTn id="36" presetID="23" presetClass="entr" presetSubtype="3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strVal val="4*#ppt_w"/>
                                          </p:val>
                                        </p:tav>
                                        <p:tav tm="100000">
                                          <p:val>
                                            <p:strVal val="#ppt_w"/>
                                          </p:val>
                                        </p:tav>
                                      </p:tavLst>
                                    </p:anim>
                                    <p:anim calcmode="lin" valueType="num">
                                      <p:cBhvr>
                                        <p:cTn id="39" dur="500" fill="hold"/>
                                        <p:tgtEl>
                                          <p:spTgt spid="15"/>
                                        </p:tgtEl>
                                        <p:attrNameLst>
                                          <p:attrName>ppt_h</p:attrName>
                                        </p:attrNameLst>
                                      </p:cBhvr>
                                      <p:tavLst>
                                        <p:tav tm="0">
                                          <p:val>
                                            <p:strVal val="4*#ppt_h"/>
                                          </p:val>
                                        </p:tav>
                                        <p:tav tm="100000">
                                          <p:val>
                                            <p:strVal val="#ppt_h"/>
                                          </p:val>
                                        </p:tav>
                                      </p:tavLst>
                                    </p:anim>
                                  </p:childTnLst>
                                </p:cTn>
                              </p:par>
                              <p:par>
                                <p:cTn id="40" presetID="23" presetClass="entr" presetSubtype="32" fill="hold" grpId="0" nodeType="withEffect">
                                  <p:stCondLst>
                                    <p:cond delay="25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4*#ppt_w"/>
                                          </p:val>
                                        </p:tav>
                                        <p:tav tm="100000">
                                          <p:val>
                                            <p:strVal val="#ppt_w"/>
                                          </p:val>
                                        </p:tav>
                                      </p:tavLst>
                                    </p:anim>
                                    <p:anim calcmode="lin" valueType="num">
                                      <p:cBhvr>
                                        <p:cTn id="43" dur="500" fill="hold"/>
                                        <p:tgtEl>
                                          <p:spTgt spid="14"/>
                                        </p:tgtEl>
                                        <p:attrNameLst>
                                          <p:attrName>ppt_h</p:attrName>
                                        </p:attrNameLst>
                                      </p:cBhvr>
                                      <p:tavLst>
                                        <p:tav tm="0">
                                          <p:val>
                                            <p:strVal val="4*#ppt_h"/>
                                          </p:val>
                                        </p:tav>
                                        <p:tav tm="100000">
                                          <p:val>
                                            <p:strVal val="#ppt_h"/>
                                          </p:val>
                                        </p:tav>
                                      </p:tavLst>
                                    </p:anim>
                                  </p:childTnLst>
                                </p:cTn>
                              </p:par>
                              <p:par>
                                <p:cTn id="44" presetID="23" presetClass="entr" presetSubtype="32" fill="hold" grpId="0" nodeType="withEffect">
                                  <p:stCondLst>
                                    <p:cond delay="50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strVal val="4*#ppt_w"/>
                                          </p:val>
                                        </p:tav>
                                        <p:tav tm="100000">
                                          <p:val>
                                            <p:strVal val="#ppt_w"/>
                                          </p:val>
                                        </p:tav>
                                      </p:tavLst>
                                    </p:anim>
                                    <p:anim calcmode="lin" valueType="num">
                                      <p:cBhvr>
                                        <p:cTn id="47" dur="500" fill="hold"/>
                                        <p:tgtEl>
                                          <p:spTgt spid="13"/>
                                        </p:tgtEl>
                                        <p:attrNameLst>
                                          <p:attrName>ppt_h</p:attrName>
                                        </p:attrNameLst>
                                      </p:cBhvr>
                                      <p:tavLst>
                                        <p:tav tm="0">
                                          <p:val>
                                            <p:strVal val="4*#ppt_h"/>
                                          </p:val>
                                        </p:tav>
                                        <p:tav tm="100000">
                                          <p:val>
                                            <p:strVal val="#ppt_h"/>
                                          </p:val>
                                        </p:tav>
                                      </p:tavLst>
                                    </p:anim>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par>
                          <p:cTn id="56" fill="hold">
                            <p:stCondLst>
                              <p:cond delay="3000"/>
                            </p:stCondLst>
                            <p:childTnLst>
                              <p:par>
                                <p:cTn id="57" presetID="2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left)">
                                      <p:cBhvr>
                                        <p:cTn id="71" dur="500"/>
                                        <p:tgtEl>
                                          <p:spTgt spid="18"/>
                                        </p:tgtEl>
                                      </p:cBhvr>
                                    </p:animEffect>
                                  </p:childTnLst>
                                </p:cTn>
                              </p:par>
                            </p:childTnLst>
                          </p:cTn>
                        </p:par>
                        <p:par>
                          <p:cTn id="72" fill="hold">
                            <p:stCondLst>
                              <p:cond delay="5000"/>
                            </p:stCondLst>
                            <p:childTnLst>
                              <p:par>
                                <p:cTn id="73" presetID="16" presetClass="entr" presetSubtype="42"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barn(outHorizontal)">
                                      <p:cBhvr>
                                        <p:cTn id="75" dur="1000"/>
                                        <p:tgtEl>
                                          <p:spTgt spid="19"/>
                                        </p:tgtEl>
                                      </p:cBhvr>
                                    </p:animEffect>
                                  </p:childTnLst>
                                </p:cTn>
                              </p:par>
                              <p:par>
                                <p:cTn id="76" presetID="22" presetClass="entr" presetSubtype="8" fill="hold" nodeType="withEffect">
                                  <p:stCondLst>
                                    <p:cond delay="75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500"/>
                                        <p:tgtEl>
                                          <p:spTgt spid="21"/>
                                        </p:tgtEl>
                                      </p:cBhvr>
                                    </p:animEffect>
                                  </p:childTnLst>
                                </p:cTn>
                              </p:par>
                            </p:childTnLst>
                          </p:cTn>
                        </p:par>
                        <p:par>
                          <p:cTn id="79" fill="hold">
                            <p:stCondLst>
                              <p:cond delay="6000"/>
                            </p:stCondLst>
                            <p:childTnLst>
                              <p:par>
                                <p:cTn id="80" presetID="22" presetClass="entr" presetSubtype="8"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childTnLst>
                          </p:cTn>
                        </p:par>
                        <p:par>
                          <p:cTn id="83" fill="hold">
                            <p:stCondLst>
                              <p:cond delay="6500"/>
                            </p:stCondLst>
                            <p:childTnLst>
                              <p:par>
                                <p:cTn id="84" presetID="22" presetClass="entr" presetSubtype="8"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left)">
                                      <p:cBhvr>
                                        <p:cTn id="8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animBg="1"/>
      <p:bldP spid="13" grpId="0"/>
      <p:bldP spid="14" grpId="0"/>
      <p:bldP spid="15" grpId="0"/>
      <p:bldP spid="16" grpId="0"/>
      <p:bldP spid="17" grpId="0"/>
      <p:bldP spid="18" grpId="0"/>
      <p:bldP spid="19" grpId="0" animBg="1"/>
      <p:bldP spid="20"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五边形 6"/>
          <p:cNvSpPr/>
          <p:nvPr/>
        </p:nvSpPr>
        <p:spPr>
          <a:xfrm>
            <a:off x="6840252" y="1559570"/>
            <a:ext cx="1800200" cy="4320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小标题</a:t>
            </a:r>
          </a:p>
        </p:txBody>
      </p:sp>
      <p:sp>
        <p:nvSpPr>
          <p:cNvPr id="8" name="五边形 7"/>
          <p:cNvSpPr/>
          <p:nvPr/>
        </p:nvSpPr>
        <p:spPr>
          <a:xfrm>
            <a:off x="4728018" y="1559570"/>
            <a:ext cx="1800200" cy="4320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小标题</a:t>
            </a:r>
          </a:p>
        </p:txBody>
      </p:sp>
      <p:sp>
        <p:nvSpPr>
          <p:cNvPr id="9" name="五边形 8"/>
          <p:cNvSpPr/>
          <p:nvPr/>
        </p:nvSpPr>
        <p:spPr>
          <a:xfrm>
            <a:off x="2615783" y="1559570"/>
            <a:ext cx="1800200" cy="4320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小标题</a:t>
            </a:r>
          </a:p>
        </p:txBody>
      </p:sp>
      <p:sp>
        <p:nvSpPr>
          <p:cNvPr id="10" name="五边形 9"/>
          <p:cNvSpPr/>
          <p:nvPr/>
        </p:nvSpPr>
        <p:spPr>
          <a:xfrm>
            <a:off x="472480" y="1559570"/>
            <a:ext cx="1800200" cy="4320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小标题</a:t>
            </a:r>
          </a:p>
        </p:txBody>
      </p:sp>
      <p:sp>
        <p:nvSpPr>
          <p:cNvPr id="11" name="TextBox 10"/>
          <p:cNvSpPr txBox="1"/>
          <p:nvPr/>
        </p:nvSpPr>
        <p:spPr>
          <a:xfrm>
            <a:off x="395536" y="2207642"/>
            <a:ext cx="1954088" cy="2308324"/>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此处添加或多或少相关的文字解说对小标题进行陈述说明此处添加相关的文字解说对小标题进行陈述说明</a:t>
            </a:r>
          </a:p>
        </p:txBody>
      </p:sp>
      <p:sp>
        <p:nvSpPr>
          <p:cNvPr id="12" name="TextBox 11"/>
          <p:cNvSpPr txBox="1"/>
          <p:nvPr/>
        </p:nvSpPr>
        <p:spPr>
          <a:xfrm>
            <a:off x="2461895" y="2207642"/>
            <a:ext cx="1954088" cy="2308324"/>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此处添加或多或少相关的文字解说对小标题进行陈述说明此处添加相关的文字解说对小标题进行陈述说明</a:t>
            </a:r>
          </a:p>
        </p:txBody>
      </p:sp>
      <p:sp>
        <p:nvSpPr>
          <p:cNvPr id="13" name="TextBox 12"/>
          <p:cNvSpPr txBox="1"/>
          <p:nvPr/>
        </p:nvSpPr>
        <p:spPr>
          <a:xfrm>
            <a:off x="4574130" y="2207642"/>
            <a:ext cx="1954088" cy="2308324"/>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此处添加或多或少相关的文字解说对小标题进行陈述说明此处添加相关的文字解说对小标题进行陈述说明</a:t>
            </a:r>
          </a:p>
        </p:txBody>
      </p:sp>
      <p:sp>
        <p:nvSpPr>
          <p:cNvPr id="14" name="TextBox 13"/>
          <p:cNvSpPr txBox="1"/>
          <p:nvPr/>
        </p:nvSpPr>
        <p:spPr>
          <a:xfrm>
            <a:off x="6726696" y="2207642"/>
            <a:ext cx="1954088" cy="2308324"/>
          </a:xfrm>
          <a:prstGeom prst="rect">
            <a:avLst/>
          </a:prstGeom>
          <a:noFill/>
        </p:spPr>
        <p:txBody>
          <a:bodyPr wrap="square" rtlCol="0">
            <a:spAutoFit/>
          </a:bodyPr>
          <a:lstStyle/>
          <a:p>
            <a:pPr>
              <a:lnSpc>
                <a:spcPct val="150000"/>
              </a:lnSpc>
            </a:pPr>
            <a:r>
              <a:rPr lang="zh-CN" altLang="en-US" sz="1600">
                <a:latin typeface="微软雅黑" panose="020B0503020204020204" pitchFamily="34" charset="-122"/>
                <a:ea typeface="微软雅黑" panose="020B0503020204020204" pitchFamily="34" charset="-122"/>
              </a:rPr>
              <a:t>此处添加或多或少相关的文字解说对小标题进行陈述说明此处添加相关的文字解说对小标题进行陈述说明</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par>
                          <p:cTn id="46" fill="hold">
                            <p:stCondLst>
                              <p:cond delay="4000"/>
                            </p:stCondLst>
                            <p:childTnLst>
                              <p:par>
                                <p:cTn id="47" presetID="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0-#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a:fillRect/>
          </a:stretch>
        </p:blipFill>
        <p:spPr>
          <a:xfrm>
            <a:off x="0" y="2952750"/>
            <a:ext cx="9144000" cy="2190750"/>
          </a:xfrm>
          <a:prstGeom prst="rect">
            <a:avLst/>
          </a:prstGeom>
          <a:effectLst/>
        </p:spPr>
      </p:pic>
      <p:sp>
        <p:nvSpPr>
          <p:cNvPr id="8" name="矩形 7"/>
          <p:cNvSpPr/>
          <p:nvPr/>
        </p:nvSpPr>
        <p:spPr>
          <a:xfrm>
            <a:off x="0" y="2499742"/>
            <a:ext cx="9144000" cy="2643758"/>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270346"/>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 name="椭圆 9"/>
          <p:cNvSpPr/>
          <p:nvPr/>
        </p:nvSpPr>
        <p:spPr>
          <a:xfrm>
            <a:off x="4104000" y="1036970"/>
            <a:ext cx="936000" cy="936000"/>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04</a:t>
            </a:r>
            <a:endParaRPr lang="zh-CN" altLang="en-US" sz="3600" b="1" dirty="0">
              <a:solidFill>
                <a:schemeClr val="bg1"/>
              </a:solidFill>
            </a:endParaRPr>
          </a:p>
        </p:txBody>
      </p:sp>
      <p:sp>
        <p:nvSpPr>
          <p:cNvPr id="11" name="矩形 10"/>
          <p:cNvSpPr/>
          <p:nvPr/>
        </p:nvSpPr>
        <p:spPr>
          <a:xfrm>
            <a:off x="2483435" y="2624683"/>
            <a:ext cx="4320814" cy="523220"/>
          </a:xfrm>
          <a:prstGeom prst="rect">
            <a:avLst/>
          </a:prstGeom>
        </p:spPr>
        <p:txBody>
          <a:bodyPr wrap="square">
            <a:spAutoFit/>
          </a:bodyPr>
          <a:lstStyle/>
          <a:p>
            <a:pPr algn="ct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下阶段各项工作目标规划</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0" y="3399854"/>
            <a:ext cx="9144000" cy="10800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14:bounceEnd="30000">
                                          <p:cBhvr additive="base">
                                            <p:cTn id="19" dur="1000" fill="hold"/>
                                            <p:tgtEl>
                                              <p:spTgt spid="11"/>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a:fillRect/>
          </a:stretch>
        </p:blipFill>
        <p:spPr>
          <a:xfrm>
            <a:off x="0" y="2952750"/>
            <a:ext cx="9144000" cy="2190750"/>
          </a:xfrm>
          <a:prstGeom prst="rect">
            <a:avLst/>
          </a:prstGeom>
          <a:effectLst/>
        </p:spPr>
      </p:pic>
      <p:sp>
        <p:nvSpPr>
          <p:cNvPr id="3" name="矩形 2"/>
          <p:cNvSpPr/>
          <p:nvPr/>
        </p:nvSpPr>
        <p:spPr>
          <a:xfrm>
            <a:off x="0" y="2499742"/>
            <a:ext cx="9144000" cy="2643758"/>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a:off x="378700" y="987574"/>
            <a:ext cx="838660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05752" y="483518"/>
            <a:ext cx="2332498" cy="400110"/>
          </a:xfrm>
          <a:prstGeom prst="rect">
            <a:avLst/>
          </a:prstGeom>
          <a:noFill/>
        </p:spPr>
        <p:txBody>
          <a:bodyPr wrap="none"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目 录</a:t>
            </a:r>
            <a:r>
              <a:rPr lang="en-US" altLang="zh-CN" sz="2000" b="1" dirty="0">
                <a:solidFill>
                  <a:srgbClr val="0070C0"/>
                </a:solidFill>
                <a:latin typeface="微软雅黑" panose="020B0503020204020204" pitchFamily="34" charset="-122"/>
                <a:ea typeface="微软雅黑" panose="020B0503020204020204" pitchFamily="34" charset="-122"/>
              </a:rPr>
              <a:t>/CONTENTS</a:t>
            </a:r>
          </a:p>
        </p:txBody>
      </p:sp>
      <p:sp>
        <p:nvSpPr>
          <p:cNvPr id="25" name="六边形 7"/>
          <p:cNvSpPr/>
          <p:nvPr/>
        </p:nvSpPr>
        <p:spPr>
          <a:xfrm>
            <a:off x="2324771" y="1520342"/>
            <a:ext cx="4494458" cy="580879"/>
          </a:xfrm>
          <a:custGeom>
            <a:avLst/>
            <a:gdLst/>
            <a:ahLst/>
            <a:cxnLst/>
            <a:rect l="l" t="t" r="r" b="b"/>
            <a:pathLst>
              <a:path w="5014356" h="648072">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    </a:t>
            </a:r>
          </a:p>
        </p:txBody>
      </p:sp>
      <p:sp>
        <p:nvSpPr>
          <p:cNvPr id="26" name="六边形 25"/>
          <p:cNvSpPr/>
          <p:nvPr/>
        </p:nvSpPr>
        <p:spPr>
          <a:xfrm>
            <a:off x="2384045" y="1560966"/>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tx1">
                    <a:lumMod val="85000"/>
                    <a:lumOff val="15000"/>
                  </a:schemeClr>
                </a:solidFill>
              </a:rPr>
              <a:t>01</a:t>
            </a:r>
            <a:endParaRPr lang="zh-CN" altLang="en-US" sz="2400" b="1" dirty="0">
              <a:solidFill>
                <a:schemeClr val="tx1">
                  <a:lumMod val="85000"/>
                  <a:lumOff val="15000"/>
                </a:schemeClr>
              </a:solidFill>
            </a:endParaRPr>
          </a:p>
        </p:txBody>
      </p:sp>
      <p:sp>
        <p:nvSpPr>
          <p:cNvPr id="27" name="六边形 7"/>
          <p:cNvSpPr/>
          <p:nvPr/>
        </p:nvSpPr>
        <p:spPr>
          <a:xfrm>
            <a:off x="2324771" y="2349260"/>
            <a:ext cx="4494458" cy="580879"/>
          </a:xfrm>
          <a:custGeom>
            <a:avLst/>
            <a:gdLst/>
            <a:ahLst/>
            <a:cxnLst/>
            <a:rect l="l" t="t" r="r" b="b"/>
            <a:pathLst>
              <a:path w="5014356" h="648072">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sp>
        <p:nvSpPr>
          <p:cNvPr id="28" name="六边形 27"/>
          <p:cNvSpPr/>
          <p:nvPr/>
        </p:nvSpPr>
        <p:spPr>
          <a:xfrm>
            <a:off x="2384045" y="2389884"/>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tx1">
                    <a:lumMod val="85000"/>
                    <a:lumOff val="15000"/>
                  </a:schemeClr>
                </a:solidFill>
              </a:rPr>
              <a:t>02</a:t>
            </a:r>
            <a:endParaRPr lang="zh-CN" altLang="en-US" sz="2400" b="1" dirty="0">
              <a:solidFill>
                <a:schemeClr val="tx1">
                  <a:lumMod val="85000"/>
                  <a:lumOff val="15000"/>
                </a:schemeClr>
              </a:solidFill>
            </a:endParaRPr>
          </a:p>
        </p:txBody>
      </p:sp>
      <p:sp>
        <p:nvSpPr>
          <p:cNvPr id="29" name="六边形 7"/>
          <p:cNvSpPr/>
          <p:nvPr/>
        </p:nvSpPr>
        <p:spPr>
          <a:xfrm>
            <a:off x="2324771" y="3178178"/>
            <a:ext cx="4494458" cy="580879"/>
          </a:xfrm>
          <a:custGeom>
            <a:avLst/>
            <a:gdLst/>
            <a:ahLst/>
            <a:cxnLst/>
            <a:rect l="l" t="t" r="r" b="b"/>
            <a:pathLst>
              <a:path w="5014356" h="648072">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sp>
        <p:nvSpPr>
          <p:cNvPr id="30" name="六边形 29"/>
          <p:cNvSpPr/>
          <p:nvPr/>
        </p:nvSpPr>
        <p:spPr>
          <a:xfrm>
            <a:off x="2384045" y="3218802"/>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tx1">
                    <a:lumMod val="85000"/>
                    <a:lumOff val="15000"/>
                  </a:schemeClr>
                </a:solidFill>
              </a:rPr>
              <a:t>03</a:t>
            </a:r>
            <a:endParaRPr lang="zh-CN" altLang="en-US" sz="2400" b="1" dirty="0">
              <a:solidFill>
                <a:schemeClr val="tx1">
                  <a:lumMod val="85000"/>
                  <a:lumOff val="15000"/>
                </a:schemeClr>
              </a:solidFill>
            </a:endParaRPr>
          </a:p>
        </p:txBody>
      </p:sp>
      <p:sp>
        <p:nvSpPr>
          <p:cNvPr id="31" name="六边形 7"/>
          <p:cNvSpPr/>
          <p:nvPr/>
        </p:nvSpPr>
        <p:spPr>
          <a:xfrm>
            <a:off x="2324771" y="4007095"/>
            <a:ext cx="4494458" cy="580879"/>
          </a:xfrm>
          <a:custGeom>
            <a:avLst/>
            <a:gdLst/>
            <a:ahLst/>
            <a:cxnLst/>
            <a:rect l="l" t="t" r="r" b="b"/>
            <a:pathLst>
              <a:path w="5014356" h="648072">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sp>
        <p:nvSpPr>
          <p:cNvPr id="32" name="六边形 31"/>
          <p:cNvSpPr/>
          <p:nvPr/>
        </p:nvSpPr>
        <p:spPr>
          <a:xfrm>
            <a:off x="2384045" y="4047719"/>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tx1">
                    <a:lumMod val="85000"/>
                    <a:lumOff val="15000"/>
                  </a:schemeClr>
                </a:solidFill>
              </a:rPr>
              <a:t>04</a:t>
            </a:r>
            <a:endParaRPr lang="zh-CN" altLang="en-US" sz="2400" b="1" dirty="0">
              <a:solidFill>
                <a:schemeClr val="tx1">
                  <a:lumMod val="85000"/>
                  <a:lumOff val="15000"/>
                </a:schemeClr>
              </a:solidFill>
            </a:endParaRPr>
          </a:p>
        </p:txBody>
      </p:sp>
      <p:sp>
        <p:nvSpPr>
          <p:cNvPr id="33" name="矩形 32"/>
          <p:cNvSpPr/>
          <p:nvPr/>
        </p:nvSpPr>
        <p:spPr>
          <a:xfrm>
            <a:off x="3375154" y="1626115"/>
            <a:ext cx="2492990" cy="369332"/>
          </a:xfrm>
          <a:prstGeom prst="rect">
            <a:avLst/>
          </a:prstGeom>
        </p:spPr>
        <p:txBody>
          <a:bodyPr wrap="none">
            <a:spAutoFit/>
          </a:bodyPr>
          <a:lstStyle/>
          <a:p>
            <a:pPr lvl="0" algn="ctr"/>
            <a:r>
              <a:rPr lang="zh-CN" altLang="en-US" b="1" dirty="0">
                <a:solidFill>
                  <a:prstClr val="white"/>
                </a:solidFill>
                <a:latin typeface="微软雅黑" panose="020B0503020204020204" pitchFamily="34" charset="-122"/>
                <a:ea typeface="微软雅黑" panose="020B0503020204020204" pitchFamily="34" charset="-122"/>
              </a:rPr>
              <a:t>阶段建筑施工作业概述</a:t>
            </a:r>
          </a:p>
        </p:txBody>
      </p:sp>
      <p:sp>
        <p:nvSpPr>
          <p:cNvPr id="34" name="矩形 33"/>
          <p:cNvSpPr/>
          <p:nvPr/>
        </p:nvSpPr>
        <p:spPr>
          <a:xfrm>
            <a:off x="3375154" y="2455033"/>
            <a:ext cx="2492991" cy="369332"/>
          </a:xfrm>
          <a:prstGeom prst="rect">
            <a:avLst/>
          </a:prstGeom>
        </p:spPr>
        <p:txBody>
          <a:bodyPr wrap="none">
            <a:spAutoFit/>
          </a:bodyPr>
          <a:lstStyle/>
          <a:p>
            <a:pPr lvl="0" algn="ctr"/>
            <a:r>
              <a:rPr lang="zh-CN" altLang="en-US" b="1" dirty="0">
                <a:solidFill>
                  <a:prstClr val="white"/>
                </a:solidFill>
                <a:latin typeface="微软雅黑" panose="020B0503020204020204" pitchFamily="34" charset="-122"/>
                <a:ea typeface="微软雅黑" panose="020B0503020204020204" pitchFamily="34" charset="-122"/>
              </a:rPr>
              <a:t>建筑施工项目完成情况</a:t>
            </a:r>
          </a:p>
        </p:txBody>
      </p:sp>
      <p:sp>
        <p:nvSpPr>
          <p:cNvPr id="35" name="矩形 34"/>
          <p:cNvSpPr/>
          <p:nvPr/>
        </p:nvSpPr>
        <p:spPr>
          <a:xfrm>
            <a:off x="3259738" y="3283951"/>
            <a:ext cx="2723823" cy="369332"/>
          </a:xfrm>
          <a:prstGeom prst="rect">
            <a:avLst/>
          </a:prstGeom>
        </p:spPr>
        <p:txBody>
          <a:bodyPr wrap="none">
            <a:spAutoFit/>
          </a:bodyPr>
          <a:lstStyle/>
          <a:p>
            <a:pPr lvl="0" algn="ctr"/>
            <a:r>
              <a:rPr lang="zh-CN" altLang="en-US" b="1" dirty="0">
                <a:solidFill>
                  <a:prstClr val="white"/>
                </a:solidFill>
                <a:latin typeface="微软雅黑" panose="020B0503020204020204" pitchFamily="34" charset="-122"/>
                <a:ea typeface="微软雅黑" panose="020B0503020204020204" pitchFamily="34" charset="-122"/>
              </a:rPr>
              <a:t>工作中存在的挑战与措施</a:t>
            </a:r>
          </a:p>
        </p:txBody>
      </p:sp>
      <p:sp>
        <p:nvSpPr>
          <p:cNvPr id="36" name="矩形 35"/>
          <p:cNvSpPr/>
          <p:nvPr/>
        </p:nvSpPr>
        <p:spPr>
          <a:xfrm>
            <a:off x="3259738" y="4112868"/>
            <a:ext cx="2723823" cy="369332"/>
          </a:xfrm>
          <a:prstGeom prst="rect">
            <a:avLst/>
          </a:prstGeom>
        </p:spPr>
        <p:txBody>
          <a:bodyPr wrap="none">
            <a:spAutoFit/>
          </a:bodyPr>
          <a:lstStyle/>
          <a:p>
            <a:pPr lvl="0" algn="ctr"/>
            <a:r>
              <a:rPr lang="zh-CN" altLang="en-US" b="1" dirty="0">
                <a:solidFill>
                  <a:prstClr val="white"/>
                </a:solidFill>
                <a:latin typeface="微软雅黑" panose="020B0503020204020204" pitchFamily="34" charset="-122"/>
                <a:ea typeface="微软雅黑" panose="020B0503020204020204" pitchFamily="34" charset="-122"/>
              </a:rPr>
              <a:t>下阶段各项工作目标规划</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 calcmode="lin" valueType="num">
                                      <p:cBhvr>
                                        <p:cTn id="13" dur="500" fill="hold"/>
                                        <p:tgtEl>
                                          <p:spTgt spid="24"/>
                                        </p:tgtEl>
                                        <p:attrNameLst>
                                          <p:attrName>style.rotation</p:attrName>
                                        </p:attrNameLst>
                                      </p:cBhvr>
                                      <p:tavLst>
                                        <p:tav tm="0">
                                          <p:val>
                                            <p:fltVal val="90"/>
                                          </p:val>
                                        </p:tav>
                                        <p:tav tm="100000">
                                          <p:val>
                                            <p:fltVal val="0"/>
                                          </p:val>
                                        </p:tav>
                                      </p:tavLst>
                                    </p:anim>
                                    <p:animEffect transition="in" filter="fade">
                                      <p:cBhvr>
                                        <p:cTn id="14" dur="500"/>
                                        <p:tgtEl>
                                          <p:spTgt spid="24"/>
                                        </p:tgtEl>
                                      </p:cBhvr>
                                    </p:animEffect>
                                  </p:childTnLst>
                                </p:cTn>
                              </p:par>
                            </p:childTnLst>
                          </p:cTn>
                        </p:par>
                        <p:par>
                          <p:cTn id="15" fill="hold">
                            <p:stCondLst>
                              <p:cond delay="1549"/>
                            </p:stCondLst>
                            <p:childTnLst>
                              <p:par>
                                <p:cTn id="16" presetID="53" presetClass="entr" presetSubtype="16"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par>
                          <p:cTn id="21" fill="hold">
                            <p:stCondLst>
                              <p:cond delay="2049"/>
                            </p:stCondLst>
                            <p:childTnLst>
                              <p:par>
                                <p:cTn id="22" presetID="31"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 calcmode="lin" valueType="num">
                                      <p:cBhvr>
                                        <p:cTn id="26" dur="500" fill="hold"/>
                                        <p:tgtEl>
                                          <p:spTgt spid="26"/>
                                        </p:tgtEl>
                                        <p:attrNameLst>
                                          <p:attrName>style.rotation</p:attrName>
                                        </p:attrNameLst>
                                      </p:cBhvr>
                                      <p:tavLst>
                                        <p:tav tm="0">
                                          <p:val>
                                            <p:fltVal val="90"/>
                                          </p:val>
                                        </p:tav>
                                        <p:tav tm="100000">
                                          <p:val>
                                            <p:fltVal val="0"/>
                                          </p:val>
                                        </p:tav>
                                      </p:tavLst>
                                    </p:anim>
                                    <p:animEffect transition="in" filter="fade">
                                      <p:cBhvr>
                                        <p:cTn id="27" dur="500"/>
                                        <p:tgtEl>
                                          <p:spTgt spid="26"/>
                                        </p:tgtEl>
                                      </p:cBhvr>
                                    </p:animEffect>
                                  </p:childTnLst>
                                </p:cTn>
                              </p:par>
                            </p:childTnLst>
                          </p:cTn>
                        </p:par>
                        <p:par>
                          <p:cTn id="28" fill="hold">
                            <p:stCondLst>
                              <p:cond delay="2549"/>
                            </p:stCondLst>
                            <p:childTnLst>
                              <p:par>
                                <p:cTn id="29" presetID="22" presetClass="entr" presetSubtype="8"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3049"/>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3549"/>
                            </p:stCondLst>
                            <p:childTnLst>
                              <p:par>
                                <p:cTn id="39" presetID="31"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 calcmode="lin" valueType="num">
                                      <p:cBhvr>
                                        <p:cTn id="43" dur="500" fill="hold"/>
                                        <p:tgtEl>
                                          <p:spTgt spid="28"/>
                                        </p:tgtEl>
                                        <p:attrNameLst>
                                          <p:attrName>style.rotation</p:attrName>
                                        </p:attrNameLst>
                                      </p:cBhvr>
                                      <p:tavLst>
                                        <p:tav tm="0">
                                          <p:val>
                                            <p:fltVal val="90"/>
                                          </p:val>
                                        </p:tav>
                                        <p:tav tm="100000">
                                          <p:val>
                                            <p:fltVal val="0"/>
                                          </p:val>
                                        </p:tav>
                                      </p:tavLst>
                                    </p:anim>
                                    <p:animEffect transition="in" filter="fade">
                                      <p:cBhvr>
                                        <p:cTn id="44" dur="500"/>
                                        <p:tgtEl>
                                          <p:spTgt spid="28"/>
                                        </p:tgtEl>
                                      </p:cBhvr>
                                    </p:animEffect>
                                  </p:childTnLst>
                                </p:cTn>
                              </p:par>
                            </p:childTnLst>
                          </p:cTn>
                        </p:par>
                        <p:par>
                          <p:cTn id="45" fill="hold">
                            <p:stCondLst>
                              <p:cond delay="4049"/>
                            </p:stCondLst>
                            <p:childTnLst>
                              <p:par>
                                <p:cTn id="46" presetID="22" presetClass="entr" presetSubtype="8"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childTnLst>
                          </p:cTn>
                        </p:par>
                        <p:par>
                          <p:cTn id="49" fill="hold">
                            <p:stCondLst>
                              <p:cond delay="4549"/>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5049"/>
                            </p:stCondLst>
                            <p:childTnLst>
                              <p:par>
                                <p:cTn id="56" presetID="31" presetClass="entr" presetSubtype="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 calcmode="lin" valueType="num">
                                      <p:cBhvr>
                                        <p:cTn id="60" dur="500" fill="hold"/>
                                        <p:tgtEl>
                                          <p:spTgt spid="30"/>
                                        </p:tgtEl>
                                        <p:attrNameLst>
                                          <p:attrName>style.rotation</p:attrName>
                                        </p:attrNameLst>
                                      </p:cBhvr>
                                      <p:tavLst>
                                        <p:tav tm="0">
                                          <p:val>
                                            <p:fltVal val="90"/>
                                          </p:val>
                                        </p:tav>
                                        <p:tav tm="100000">
                                          <p:val>
                                            <p:fltVal val="0"/>
                                          </p:val>
                                        </p:tav>
                                      </p:tavLst>
                                    </p:anim>
                                    <p:animEffect transition="in" filter="fade">
                                      <p:cBhvr>
                                        <p:cTn id="61" dur="500"/>
                                        <p:tgtEl>
                                          <p:spTgt spid="30"/>
                                        </p:tgtEl>
                                      </p:cBhvr>
                                    </p:animEffect>
                                  </p:childTnLst>
                                </p:cTn>
                              </p:par>
                            </p:childTnLst>
                          </p:cTn>
                        </p:par>
                        <p:par>
                          <p:cTn id="62" fill="hold">
                            <p:stCondLst>
                              <p:cond delay="5549"/>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par>
                          <p:cTn id="66" fill="hold">
                            <p:stCondLst>
                              <p:cond delay="6049"/>
                            </p:stCondLst>
                            <p:childTnLst>
                              <p:par>
                                <p:cTn id="67" presetID="53" presetClass="entr" presetSubtype="16"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549"/>
                            </p:stCondLst>
                            <p:childTnLst>
                              <p:par>
                                <p:cTn id="73" presetID="31"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p:cTn id="75" dur="500" fill="hold"/>
                                        <p:tgtEl>
                                          <p:spTgt spid="32"/>
                                        </p:tgtEl>
                                        <p:attrNameLst>
                                          <p:attrName>ppt_w</p:attrName>
                                        </p:attrNameLst>
                                      </p:cBhvr>
                                      <p:tavLst>
                                        <p:tav tm="0">
                                          <p:val>
                                            <p:fltVal val="0"/>
                                          </p:val>
                                        </p:tav>
                                        <p:tav tm="100000">
                                          <p:val>
                                            <p:strVal val="#ppt_w"/>
                                          </p:val>
                                        </p:tav>
                                      </p:tavLst>
                                    </p:anim>
                                    <p:anim calcmode="lin" valueType="num">
                                      <p:cBhvr>
                                        <p:cTn id="76" dur="500" fill="hold"/>
                                        <p:tgtEl>
                                          <p:spTgt spid="32"/>
                                        </p:tgtEl>
                                        <p:attrNameLst>
                                          <p:attrName>ppt_h</p:attrName>
                                        </p:attrNameLst>
                                      </p:cBhvr>
                                      <p:tavLst>
                                        <p:tav tm="0">
                                          <p:val>
                                            <p:fltVal val="0"/>
                                          </p:val>
                                        </p:tav>
                                        <p:tav tm="100000">
                                          <p:val>
                                            <p:strVal val="#ppt_h"/>
                                          </p:val>
                                        </p:tav>
                                      </p:tavLst>
                                    </p:anim>
                                    <p:anim calcmode="lin" valueType="num">
                                      <p:cBhvr>
                                        <p:cTn id="77" dur="500" fill="hold"/>
                                        <p:tgtEl>
                                          <p:spTgt spid="32"/>
                                        </p:tgtEl>
                                        <p:attrNameLst>
                                          <p:attrName>style.rotation</p:attrName>
                                        </p:attrNameLst>
                                      </p:cBhvr>
                                      <p:tavLst>
                                        <p:tav tm="0">
                                          <p:val>
                                            <p:fltVal val="90"/>
                                          </p:val>
                                        </p:tav>
                                        <p:tav tm="100000">
                                          <p:val>
                                            <p:fltVal val="0"/>
                                          </p:val>
                                        </p:tav>
                                      </p:tavLst>
                                    </p:anim>
                                    <p:animEffect transition="in" filter="fade">
                                      <p:cBhvr>
                                        <p:cTn id="78" dur="500"/>
                                        <p:tgtEl>
                                          <p:spTgt spid="32"/>
                                        </p:tgtEl>
                                      </p:cBhvr>
                                    </p:animEffect>
                                  </p:childTnLst>
                                </p:cTn>
                              </p:par>
                            </p:childTnLst>
                          </p:cTn>
                        </p:par>
                        <p:par>
                          <p:cTn id="79" fill="hold">
                            <p:stCondLst>
                              <p:cond delay="7049"/>
                            </p:stCondLst>
                            <p:childTnLst>
                              <p:par>
                                <p:cTn id="80" presetID="22" presetClass="entr" presetSubtype="8"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left)">
                                      <p:cBhvr>
                                        <p:cTn id="8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1"/>
          <p:cNvSpPr/>
          <p:nvPr/>
        </p:nvSpPr>
        <p:spPr>
          <a:xfrm>
            <a:off x="1100551" y="3851920"/>
            <a:ext cx="6942898" cy="1291580"/>
          </a:xfrm>
          <a:custGeom>
            <a:avLst/>
            <a:gdLst/>
            <a:ahLst/>
            <a:cxnLst/>
            <a:rect l="l" t="t" r="r" b="b"/>
            <a:pathLst>
              <a:path w="1548318" h="288032">
                <a:moveTo>
                  <a:pt x="774159" y="0"/>
                </a:moveTo>
                <a:cubicBezTo>
                  <a:pt x="1070174" y="0"/>
                  <a:pt x="1340905" y="108253"/>
                  <a:pt x="1548318" y="288032"/>
                </a:cubicBezTo>
                <a:lnTo>
                  <a:pt x="0" y="288032"/>
                </a:lnTo>
                <a:cubicBezTo>
                  <a:pt x="207414" y="108253"/>
                  <a:pt x="478145" y="0"/>
                  <a:pt x="77415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473627" y="2910352"/>
            <a:ext cx="1245575" cy="1245574"/>
            <a:chOff x="1473627" y="2760024"/>
            <a:chExt cx="1245575" cy="1245574"/>
          </a:xfrm>
        </p:grpSpPr>
        <p:sp>
          <p:nvSpPr>
            <p:cNvPr id="9" name="泪滴形 8"/>
            <p:cNvSpPr/>
            <p:nvPr/>
          </p:nvSpPr>
          <p:spPr>
            <a:xfrm rot="8100000">
              <a:off x="1473627" y="2760024"/>
              <a:ext cx="1245575" cy="1245574"/>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574356" y="3090423"/>
              <a:ext cx="1044116"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添加文本标题</a:t>
              </a:r>
            </a:p>
          </p:txBody>
        </p:sp>
      </p:grpSp>
      <p:grpSp>
        <p:nvGrpSpPr>
          <p:cNvPr id="11" name="组合 10"/>
          <p:cNvGrpSpPr/>
          <p:nvPr/>
        </p:nvGrpSpPr>
        <p:grpSpPr>
          <a:xfrm>
            <a:off x="3750305" y="1840861"/>
            <a:ext cx="1643391" cy="1643391"/>
            <a:chOff x="3750305" y="1690533"/>
            <a:chExt cx="1643391" cy="1643391"/>
          </a:xfrm>
        </p:grpSpPr>
        <p:sp>
          <p:nvSpPr>
            <p:cNvPr id="12" name="泪滴形 11"/>
            <p:cNvSpPr/>
            <p:nvPr/>
          </p:nvSpPr>
          <p:spPr>
            <a:xfrm rot="8100000">
              <a:off x="3750305" y="1690533"/>
              <a:ext cx="1643391" cy="164339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049942" y="2219840"/>
              <a:ext cx="1044116"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添加文本标题</a:t>
              </a:r>
            </a:p>
          </p:txBody>
        </p:sp>
      </p:grpSp>
      <p:grpSp>
        <p:nvGrpSpPr>
          <p:cNvPr id="14" name="组合 13"/>
          <p:cNvGrpSpPr/>
          <p:nvPr/>
        </p:nvGrpSpPr>
        <p:grpSpPr>
          <a:xfrm>
            <a:off x="6424798" y="2910352"/>
            <a:ext cx="1245575" cy="1245574"/>
            <a:chOff x="6424798" y="2760024"/>
            <a:chExt cx="1245575" cy="1245574"/>
          </a:xfrm>
        </p:grpSpPr>
        <p:sp>
          <p:nvSpPr>
            <p:cNvPr id="15" name="泪滴形 14"/>
            <p:cNvSpPr/>
            <p:nvPr/>
          </p:nvSpPr>
          <p:spPr>
            <a:xfrm rot="8100000">
              <a:off x="6424798" y="2760024"/>
              <a:ext cx="1245575" cy="1245574"/>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525527" y="3089507"/>
              <a:ext cx="1044116"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添加文本标题</a:t>
              </a:r>
            </a:p>
          </p:txBody>
        </p:sp>
      </p:grpSp>
      <p:sp>
        <p:nvSpPr>
          <p:cNvPr id="17" name="文本框 7"/>
          <p:cNvSpPr txBox="1">
            <a:spLocks noChangeArrowheads="1"/>
          </p:cNvSpPr>
          <p:nvPr/>
        </p:nvSpPr>
        <p:spPr bwMode="auto">
          <a:xfrm>
            <a:off x="2513614" y="4262135"/>
            <a:ext cx="4116772" cy="68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300"/>
              </a:spcBef>
            </a:pPr>
            <a:r>
              <a:rPr lang="zh-CN" altLang="en-US" sz="1200" dirty="0">
                <a:solidFill>
                  <a:schemeClr val="bg1"/>
                </a:solidFill>
                <a:latin typeface="微软雅黑" panose="020B0503020204020204" pitchFamily="34" charset="-122"/>
              </a:rPr>
              <a:t>此处添加说明文字添加说明文字此处添加说明文字添加说明文字此处添加说明文字添加说明文字</a:t>
            </a:r>
          </a:p>
        </p:txBody>
      </p:sp>
      <p:sp>
        <p:nvSpPr>
          <p:cNvPr id="18" name="文本框 7"/>
          <p:cNvSpPr txBox="1">
            <a:spLocks noChangeArrowheads="1"/>
          </p:cNvSpPr>
          <p:nvPr/>
        </p:nvSpPr>
        <p:spPr bwMode="auto">
          <a:xfrm>
            <a:off x="1187624" y="1857982"/>
            <a:ext cx="1728000" cy="90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pPr>
            <a:r>
              <a:rPr lang="zh-CN" altLang="en-US" sz="1400" b="1" dirty="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a:p>
            <a:pPr algn="ctr">
              <a:lnSpc>
                <a:spcPct val="120000"/>
              </a:lnSpc>
              <a:spcBef>
                <a:spcPts val="300"/>
              </a:spcBef>
            </a:pPr>
            <a:r>
              <a:rPr lang="zh-CN" altLang="en-US" sz="1200" dirty="0">
                <a:solidFill>
                  <a:schemeClr val="tx1">
                    <a:lumMod val="75000"/>
                    <a:lumOff val="25000"/>
                  </a:schemeClr>
                </a:solidFill>
                <a:latin typeface="微软雅黑" panose="020B0503020204020204" pitchFamily="34" charset="-122"/>
              </a:rPr>
              <a:t>此处添加说明文字添加说明文字添加说明文字</a:t>
            </a:r>
          </a:p>
        </p:txBody>
      </p:sp>
      <p:sp>
        <p:nvSpPr>
          <p:cNvPr id="19" name="文本框 7"/>
          <p:cNvSpPr txBox="1">
            <a:spLocks noChangeArrowheads="1"/>
          </p:cNvSpPr>
          <p:nvPr/>
        </p:nvSpPr>
        <p:spPr bwMode="auto">
          <a:xfrm>
            <a:off x="3708000" y="921878"/>
            <a:ext cx="1728000" cy="90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pPr>
            <a:r>
              <a:rPr lang="zh-CN" altLang="en-US" sz="1400" b="1" dirty="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a:p>
            <a:pPr algn="ctr">
              <a:lnSpc>
                <a:spcPct val="120000"/>
              </a:lnSpc>
              <a:spcBef>
                <a:spcPts val="300"/>
              </a:spcBef>
            </a:pPr>
            <a:r>
              <a:rPr lang="zh-CN" altLang="en-US" sz="1200" dirty="0">
                <a:solidFill>
                  <a:schemeClr val="tx1">
                    <a:lumMod val="75000"/>
                    <a:lumOff val="25000"/>
                  </a:schemeClr>
                </a:solidFill>
                <a:latin typeface="微软雅黑" panose="020B0503020204020204" pitchFamily="34" charset="-122"/>
              </a:rPr>
              <a:t>此处添加说明文字添加说明文字添加说明文字</a:t>
            </a:r>
          </a:p>
        </p:txBody>
      </p:sp>
      <p:sp>
        <p:nvSpPr>
          <p:cNvPr id="20" name="文本框 7"/>
          <p:cNvSpPr txBox="1">
            <a:spLocks noChangeArrowheads="1"/>
          </p:cNvSpPr>
          <p:nvPr/>
        </p:nvSpPr>
        <p:spPr bwMode="auto">
          <a:xfrm>
            <a:off x="6225616" y="1929990"/>
            <a:ext cx="1728000" cy="90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pPr>
            <a:r>
              <a:rPr lang="zh-CN" altLang="en-US" sz="1400" b="1" dirty="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a:p>
            <a:pPr algn="ctr">
              <a:lnSpc>
                <a:spcPct val="120000"/>
              </a:lnSpc>
              <a:spcBef>
                <a:spcPts val="300"/>
              </a:spcBef>
            </a:pPr>
            <a:r>
              <a:rPr lang="zh-CN" altLang="en-US" sz="1200" dirty="0">
                <a:solidFill>
                  <a:schemeClr val="tx1">
                    <a:lumMod val="75000"/>
                    <a:lumOff val="25000"/>
                  </a:schemeClr>
                </a:solidFill>
                <a:latin typeface="微软雅黑" panose="020B0503020204020204" pitchFamily="34" charset="-122"/>
              </a:rPr>
              <a:t>此处添加说明文字添加说明文字添加说明文字</a:t>
            </a:r>
          </a:p>
        </p:txBody>
      </p:sp>
    </p:spTree>
  </p:cSld>
  <p:clrMapOvr>
    <a:masterClrMapping/>
  </p:clrMapOvr>
  <p:transition>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500"/>
                                </p:stCondLst>
                                <p:childTnLst>
                                  <p:par>
                                    <p:cTn id="24" presetID="2" presetClass="entr" presetSubtype="2" fill="hold" grpId="0" nodeType="afterEffect" p14:presetBounceEnd="22000">
                                      <p:stCondLst>
                                        <p:cond delay="0"/>
                                      </p:stCondLst>
                                      <p:iterate type="lt">
                                        <p:tmPct val="21000"/>
                                      </p:iterate>
                                      <p:childTnLst>
                                        <p:set>
                                          <p:cBhvr>
                                            <p:cTn id="25" dur="1" fill="hold">
                                              <p:stCondLst>
                                                <p:cond delay="0"/>
                                              </p:stCondLst>
                                            </p:cTn>
                                            <p:tgtEl>
                                              <p:spTgt spid="17"/>
                                            </p:tgtEl>
                                            <p:attrNameLst>
                                              <p:attrName>style.visibility</p:attrName>
                                            </p:attrNameLst>
                                          </p:cBhvr>
                                          <p:to>
                                            <p:strVal val="visible"/>
                                          </p:to>
                                        </p:set>
                                        <p:anim calcmode="lin" valueType="num" p14:bounceEnd="22000">
                                          <p:cBhvr additive="base">
                                            <p:cTn id="26" dur="500" fill="hold"/>
                                            <p:tgtEl>
                                              <p:spTgt spid="17"/>
                                            </p:tgtEl>
                                            <p:attrNameLst>
                                              <p:attrName>ppt_x</p:attrName>
                                            </p:attrNameLst>
                                          </p:cBhvr>
                                          <p:tavLst>
                                            <p:tav tm="0">
                                              <p:val>
                                                <p:strVal val="1+#ppt_w/2"/>
                                              </p:val>
                                            </p:tav>
                                            <p:tav tm="100000">
                                              <p:val>
                                                <p:strVal val="#ppt_x"/>
                                              </p:val>
                                            </p:tav>
                                          </p:tavLst>
                                        </p:anim>
                                        <p:anim calcmode="lin" valueType="num" p14:bounceEnd="22000">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6304"/>
                                </p:stCondLst>
                                <p:childTnLst>
                                  <p:par>
                                    <p:cTn id="29" presetID="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par>
                              <p:cTn id="33" fill="hold">
                                <p:stCondLst>
                                  <p:cond delay="6804"/>
                                </p:stCondLst>
                                <p:childTnLst>
                                  <p:par>
                                    <p:cTn id="34" presetID="22" presetClass="entr" presetSubtype="4"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par>
                              <p:cTn id="37" fill="hold">
                                <p:stCondLst>
                                  <p:cond delay="7304"/>
                                </p:stCondLst>
                                <p:childTnLst>
                                  <p:par>
                                    <p:cTn id="38" presetID="2" presetClass="entr" presetSubtype="1"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0-#ppt_h/2"/>
                                              </p:val>
                                            </p:tav>
                                            <p:tav tm="100000">
                                              <p:val>
                                                <p:strVal val="#ppt_y"/>
                                              </p:val>
                                            </p:tav>
                                          </p:tavLst>
                                        </p:anim>
                                      </p:childTnLst>
                                    </p:cTn>
                                  </p:par>
                                </p:childTnLst>
                              </p:cTn>
                            </p:par>
                            <p:par>
                              <p:cTn id="42" fill="hold">
                                <p:stCondLst>
                                  <p:cond delay="7804"/>
                                </p:stCondLst>
                                <p:childTnLst>
                                  <p:par>
                                    <p:cTn id="43" presetID="2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par>
                              <p:cTn id="46" fill="hold">
                                <p:stCondLst>
                                  <p:cond delay="8304"/>
                                </p:stCondLst>
                                <p:childTnLst>
                                  <p:par>
                                    <p:cTn id="47" presetID="2" presetClass="entr" presetSubtype="1"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0-#ppt_h/2"/>
                                              </p:val>
                                            </p:tav>
                                            <p:tav tm="100000">
                                              <p:val>
                                                <p:strVal val="#ppt_y"/>
                                              </p:val>
                                            </p:tav>
                                          </p:tavLst>
                                        </p:anim>
                                      </p:childTnLst>
                                    </p:cTn>
                                  </p:par>
                                </p:childTnLst>
                              </p:cTn>
                            </p:par>
                            <p:par>
                              <p:cTn id="51" fill="hold">
                                <p:stCondLst>
                                  <p:cond delay="8804"/>
                                </p:stCondLst>
                                <p:childTnLst>
                                  <p:par>
                                    <p:cTn id="52" presetID="22" presetClass="entr" presetSubtype="4"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17"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p:stCondLst>
                                  <p:cond delay="1500"/>
                                </p:stCondLst>
                                <p:childTnLst>
                                  <p:par>
                                    <p:cTn id="24" presetID="2" presetClass="entr" presetSubtype="2" fill="hold" grpId="0" nodeType="afterEffect">
                                      <p:stCondLst>
                                        <p:cond delay="0"/>
                                      </p:stCondLst>
                                      <p:iterate type="lt">
                                        <p:tmPct val="21000"/>
                                      </p:iterate>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6304"/>
                                </p:stCondLst>
                                <p:childTnLst>
                                  <p:par>
                                    <p:cTn id="29" presetID="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par>
                              <p:cTn id="33" fill="hold">
                                <p:stCondLst>
                                  <p:cond delay="6804"/>
                                </p:stCondLst>
                                <p:childTnLst>
                                  <p:par>
                                    <p:cTn id="34" presetID="22" presetClass="entr" presetSubtype="4"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par>
                              <p:cTn id="37" fill="hold">
                                <p:stCondLst>
                                  <p:cond delay="7304"/>
                                </p:stCondLst>
                                <p:childTnLst>
                                  <p:par>
                                    <p:cTn id="38" presetID="2" presetClass="entr" presetSubtype="1"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0-#ppt_h/2"/>
                                              </p:val>
                                            </p:tav>
                                            <p:tav tm="100000">
                                              <p:val>
                                                <p:strVal val="#ppt_y"/>
                                              </p:val>
                                            </p:tav>
                                          </p:tavLst>
                                        </p:anim>
                                      </p:childTnLst>
                                    </p:cTn>
                                  </p:par>
                                </p:childTnLst>
                              </p:cTn>
                            </p:par>
                            <p:par>
                              <p:cTn id="42" fill="hold">
                                <p:stCondLst>
                                  <p:cond delay="7804"/>
                                </p:stCondLst>
                                <p:childTnLst>
                                  <p:par>
                                    <p:cTn id="43" presetID="2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par>
                              <p:cTn id="46" fill="hold">
                                <p:stCondLst>
                                  <p:cond delay="8304"/>
                                </p:stCondLst>
                                <p:childTnLst>
                                  <p:par>
                                    <p:cTn id="47" presetID="2" presetClass="entr" presetSubtype="1"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0-#ppt_h/2"/>
                                              </p:val>
                                            </p:tav>
                                            <p:tav tm="100000">
                                              <p:val>
                                                <p:strVal val="#ppt_y"/>
                                              </p:val>
                                            </p:tav>
                                          </p:tavLst>
                                        </p:anim>
                                      </p:childTnLst>
                                    </p:cTn>
                                  </p:par>
                                </p:childTnLst>
                              </p:cTn>
                            </p:par>
                            <p:par>
                              <p:cTn id="51" fill="hold">
                                <p:stCondLst>
                                  <p:cond delay="8804"/>
                                </p:stCondLst>
                                <p:childTnLst>
                                  <p:par>
                                    <p:cTn id="52" presetID="22" presetClass="entr" presetSubtype="4"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17" grpId="0"/>
          <p:bldP spid="18" grpId="0"/>
          <p:bldP spid="19" grpId="0"/>
          <p:bldP spid="20"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角矩形 2"/>
          <p:cNvSpPr/>
          <p:nvPr/>
        </p:nvSpPr>
        <p:spPr>
          <a:xfrm rot="13500000">
            <a:off x="2430987" y="2418546"/>
            <a:ext cx="4282026" cy="936694"/>
          </a:xfrm>
          <a:custGeom>
            <a:avLst/>
            <a:gdLst/>
            <a:ahLst/>
            <a:cxnLst/>
            <a:rect l="l" t="t" r="r" b="b"/>
            <a:pathLst>
              <a:path w="6755178" h="1477696">
                <a:moveTo>
                  <a:pt x="803800" y="282047"/>
                </a:moveTo>
                <a:cubicBezTo>
                  <a:pt x="551516" y="282047"/>
                  <a:pt x="346999" y="486564"/>
                  <a:pt x="346999" y="738848"/>
                </a:cubicBezTo>
                <a:cubicBezTo>
                  <a:pt x="346999" y="991132"/>
                  <a:pt x="551516" y="1195649"/>
                  <a:pt x="803800" y="1195649"/>
                </a:cubicBezTo>
                <a:lnTo>
                  <a:pt x="5951378" y="1195649"/>
                </a:lnTo>
                <a:cubicBezTo>
                  <a:pt x="6203662" y="1195649"/>
                  <a:pt x="6408179" y="991132"/>
                  <a:pt x="6408179" y="738848"/>
                </a:cubicBezTo>
                <a:cubicBezTo>
                  <a:pt x="6408179" y="486564"/>
                  <a:pt x="6203662" y="282047"/>
                  <a:pt x="5951378" y="282047"/>
                </a:cubicBezTo>
                <a:close/>
                <a:moveTo>
                  <a:pt x="738848" y="0"/>
                </a:moveTo>
                <a:lnTo>
                  <a:pt x="6016330" y="0"/>
                </a:lnTo>
                <a:cubicBezTo>
                  <a:pt x="6424384" y="0"/>
                  <a:pt x="6755178" y="330794"/>
                  <a:pt x="6755178" y="738848"/>
                </a:cubicBezTo>
                <a:cubicBezTo>
                  <a:pt x="6755178" y="1146902"/>
                  <a:pt x="6424384" y="1477696"/>
                  <a:pt x="6016330" y="1477696"/>
                </a:cubicBezTo>
                <a:lnTo>
                  <a:pt x="738848" y="1477696"/>
                </a:lnTo>
                <a:cubicBezTo>
                  <a:pt x="330794" y="1477696"/>
                  <a:pt x="0" y="1146902"/>
                  <a:pt x="0" y="738848"/>
                </a:cubicBezTo>
                <a:cubicBezTo>
                  <a:pt x="0" y="330794"/>
                  <a:pt x="330794" y="0"/>
                  <a:pt x="73884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rot="2700000">
            <a:off x="3155219" y="1839444"/>
            <a:ext cx="1107996" cy="369332"/>
          </a:xfrm>
          <a:prstGeom prst="rect">
            <a:avLst/>
          </a:prstGeom>
        </p:spPr>
        <p:txBody>
          <a:bodyPr wrap="none">
            <a:spAutoFit/>
          </a:bodyPr>
          <a:lstStyle/>
          <a:p>
            <a:pPr algn="ctr"/>
            <a:r>
              <a:rPr lang="zh-CN" altLang="en-US" b="1" dirty="0">
                <a:solidFill>
                  <a:schemeClr val="tx1">
                    <a:lumMod val="75000"/>
                    <a:lumOff val="25000"/>
                  </a:schemeClr>
                </a:solidFill>
                <a:latin typeface="Adobe Gothic Std B" pitchFamily="34" charset="-128"/>
                <a:ea typeface="微软雅黑" panose="020B0503020204020204" pitchFamily="34" charset="-122"/>
              </a:rPr>
              <a:t>添加文本</a:t>
            </a:r>
          </a:p>
        </p:txBody>
      </p:sp>
      <p:sp>
        <p:nvSpPr>
          <p:cNvPr id="9" name="矩形 8"/>
          <p:cNvSpPr/>
          <p:nvPr/>
        </p:nvSpPr>
        <p:spPr>
          <a:xfrm rot="2700000">
            <a:off x="4883411" y="3567636"/>
            <a:ext cx="1107996" cy="369332"/>
          </a:xfrm>
          <a:prstGeom prst="rect">
            <a:avLst/>
          </a:prstGeom>
        </p:spPr>
        <p:txBody>
          <a:bodyPr wrap="none">
            <a:spAutoFit/>
          </a:bodyPr>
          <a:lstStyle/>
          <a:p>
            <a:pPr algn="ctr"/>
            <a:r>
              <a:rPr lang="zh-CN" altLang="en-US" b="1" dirty="0">
                <a:solidFill>
                  <a:schemeClr val="tx1">
                    <a:lumMod val="75000"/>
                    <a:lumOff val="25000"/>
                  </a:schemeClr>
                </a:solidFill>
                <a:latin typeface="Adobe Gothic Std B" pitchFamily="34" charset="-128"/>
                <a:ea typeface="微软雅黑" panose="020B0503020204020204" pitchFamily="34" charset="-122"/>
              </a:rPr>
              <a:t>添加文本</a:t>
            </a:r>
          </a:p>
        </p:txBody>
      </p:sp>
      <p:sp>
        <p:nvSpPr>
          <p:cNvPr id="10" name="圆角矩形 2"/>
          <p:cNvSpPr/>
          <p:nvPr/>
        </p:nvSpPr>
        <p:spPr>
          <a:xfrm rot="18900000">
            <a:off x="2430987" y="2418546"/>
            <a:ext cx="4282026" cy="936694"/>
          </a:xfrm>
          <a:custGeom>
            <a:avLst/>
            <a:gdLst/>
            <a:ahLst/>
            <a:cxnLst/>
            <a:rect l="l" t="t" r="r" b="b"/>
            <a:pathLst>
              <a:path w="6755178" h="1477696">
                <a:moveTo>
                  <a:pt x="803800" y="282047"/>
                </a:moveTo>
                <a:cubicBezTo>
                  <a:pt x="551516" y="282047"/>
                  <a:pt x="346999" y="486564"/>
                  <a:pt x="346999" y="738848"/>
                </a:cubicBezTo>
                <a:cubicBezTo>
                  <a:pt x="346999" y="991132"/>
                  <a:pt x="551516" y="1195649"/>
                  <a:pt x="803800" y="1195649"/>
                </a:cubicBezTo>
                <a:lnTo>
                  <a:pt x="5951378" y="1195649"/>
                </a:lnTo>
                <a:cubicBezTo>
                  <a:pt x="6203662" y="1195649"/>
                  <a:pt x="6408179" y="991132"/>
                  <a:pt x="6408179" y="738848"/>
                </a:cubicBezTo>
                <a:cubicBezTo>
                  <a:pt x="6408179" y="486564"/>
                  <a:pt x="6203662" y="282047"/>
                  <a:pt x="5951378" y="282047"/>
                </a:cubicBezTo>
                <a:close/>
                <a:moveTo>
                  <a:pt x="738848" y="0"/>
                </a:moveTo>
                <a:lnTo>
                  <a:pt x="6016330" y="0"/>
                </a:lnTo>
                <a:cubicBezTo>
                  <a:pt x="6424384" y="0"/>
                  <a:pt x="6755178" y="330794"/>
                  <a:pt x="6755178" y="738848"/>
                </a:cubicBezTo>
                <a:cubicBezTo>
                  <a:pt x="6755178" y="1146902"/>
                  <a:pt x="6424384" y="1477696"/>
                  <a:pt x="6016330" y="1477696"/>
                </a:cubicBezTo>
                <a:lnTo>
                  <a:pt x="738848" y="1477696"/>
                </a:lnTo>
                <a:cubicBezTo>
                  <a:pt x="330794" y="1477696"/>
                  <a:pt x="0" y="1146902"/>
                  <a:pt x="0" y="738848"/>
                </a:cubicBezTo>
                <a:cubicBezTo>
                  <a:pt x="0" y="330794"/>
                  <a:pt x="330794" y="0"/>
                  <a:pt x="73884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8900000">
            <a:off x="3134333" y="3585895"/>
            <a:ext cx="1107996" cy="369332"/>
          </a:xfrm>
          <a:prstGeom prst="rect">
            <a:avLst/>
          </a:prstGeom>
        </p:spPr>
        <p:txBody>
          <a:bodyPr wrap="none">
            <a:spAutoFit/>
          </a:bodyPr>
          <a:lstStyle/>
          <a:p>
            <a:pPr algn="ctr"/>
            <a:r>
              <a:rPr lang="zh-CN" altLang="en-US" b="1" dirty="0">
                <a:solidFill>
                  <a:schemeClr val="tx1">
                    <a:lumMod val="75000"/>
                    <a:lumOff val="25000"/>
                  </a:schemeClr>
                </a:solidFill>
                <a:latin typeface="Adobe Gothic Std B" pitchFamily="34" charset="-128"/>
                <a:ea typeface="微软雅黑" panose="020B0503020204020204" pitchFamily="34" charset="-122"/>
              </a:rPr>
              <a:t>添加文本</a:t>
            </a:r>
          </a:p>
        </p:txBody>
      </p:sp>
      <p:sp>
        <p:nvSpPr>
          <p:cNvPr id="12" name="矩形 11"/>
          <p:cNvSpPr/>
          <p:nvPr/>
        </p:nvSpPr>
        <p:spPr>
          <a:xfrm rot="18900000">
            <a:off x="4889781" y="1830447"/>
            <a:ext cx="1107996" cy="369332"/>
          </a:xfrm>
          <a:prstGeom prst="rect">
            <a:avLst/>
          </a:prstGeom>
        </p:spPr>
        <p:txBody>
          <a:bodyPr wrap="none">
            <a:spAutoFit/>
          </a:bodyPr>
          <a:lstStyle/>
          <a:p>
            <a:pPr algn="ctr"/>
            <a:r>
              <a:rPr lang="zh-CN" altLang="en-US" b="1" dirty="0">
                <a:solidFill>
                  <a:schemeClr val="tx1">
                    <a:lumMod val="75000"/>
                    <a:lumOff val="25000"/>
                  </a:schemeClr>
                </a:solidFill>
                <a:latin typeface="Adobe Gothic Std B" pitchFamily="34" charset="-128"/>
                <a:ea typeface="微软雅黑" panose="020B0503020204020204" pitchFamily="34" charset="-122"/>
              </a:rPr>
              <a:t>添加文本</a:t>
            </a:r>
          </a:p>
        </p:txBody>
      </p:sp>
      <p:sp>
        <p:nvSpPr>
          <p:cNvPr id="13" name="文本框 7"/>
          <p:cNvSpPr txBox="1">
            <a:spLocks noChangeArrowheads="1"/>
          </p:cNvSpPr>
          <p:nvPr/>
        </p:nvSpPr>
        <p:spPr bwMode="auto">
          <a:xfrm>
            <a:off x="294498" y="1337086"/>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4" name="文本框 7"/>
          <p:cNvSpPr txBox="1">
            <a:spLocks noChangeArrowheads="1"/>
          </p:cNvSpPr>
          <p:nvPr/>
        </p:nvSpPr>
        <p:spPr bwMode="auto">
          <a:xfrm>
            <a:off x="294498" y="3485201"/>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5" name="文本框 7"/>
          <p:cNvSpPr txBox="1">
            <a:spLocks noChangeArrowheads="1"/>
          </p:cNvSpPr>
          <p:nvPr/>
        </p:nvSpPr>
        <p:spPr bwMode="auto">
          <a:xfrm>
            <a:off x="6424556" y="3485201"/>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6" name="文本框 7"/>
          <p:cNvSpPr txBox="1">
            <a:spLocks noChangeArrowheads="1"/>
          </p:cNvSpPr>
          <p:nvPr/>
        </p:nvSpPr>
        <p:spPr bwMode="auto">
          <a:xfrm>
            <a:off x="6424556" y="1337086"/>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1500"/>
                            </p:stCondLst>
                            <p:childTnLst>
                              <p:par>
                                <p:cTn id="27" presetID="2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2500"/>
                            </p:stCondLst>
                            <p:childTnLst>
                              <p:par>
                                <p:cTn id="36" presetID="2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childTnLst>
                          </p:cTn>
                        </p:par>
                        <p:par>
                          <p:cTn id="53" fill="hold">
                            <p:stCondLst>
                              <p:cond delay="4500"/>
                            </p:stCondLst>
                            <p:childTnLst>
                              <p:par>
                                <p:cTn id="54" presetID="2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p:bldP spid="9" grpId="0"/>
      <p:bldP spid="10" grpId="0" animBg="1"/>
      <p:bldP spid="11" grpId="0"/>
      <p:bldP spid="12" grpId="0"/>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7"/>
          <p:cNvSpPr txBox="1">
            <a:spLocks noChangeArrowheads="1"/>
          </p:cNvSpPr>
          <p:nvPr/>
        </p:nvSpPr>
        <p:spPr bwMode="auto">
          <a:xfrm>
            <a:off x="708212" y="1264564"/>
            <a:ext cx="3719772" cy="62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20000"/>
              </a:lnSpc>
            </a:pPr>
            <a:r>
              <a:rPr lang="zh-CN" altLang="en-US" sz="1400" spc="42" dirty="0">
                <a:solidFill>
                  <a:schemeClr val="tx1">
                    <a:lumMod val="85000"/>
                    <a:lumOff val="15000"/>
                  </a:schemeClr>
                </a:solidFill>
                <a:latin typeface="微软雅黑" panose="020B0503020204020204" pitchFamily="34" charset="-122"/>
              </a:rPr>
              <a:t>这里输入简单的文字概述这里输入简单字概述这里输入简单简单的文字概述</a:t>
            </a:r>
          </a:p>
        </p:txBody>
      </p:sp>
      <p:sp>
        <p:nvSpPr>
          <p:cNvPr id="8" name="文本框 7"/>
          <p:cNvSpPr txBox="1">
            <a:spLocks noChangeArrowheads="1"/>
          </p:cNvSpPr>
          <p:nvPr/>
        </p:nvSpPr>
        <p:spPr bwMode="auto">
          <a:xfrm>
            <a:off x="5504309" y="1541276"/>
            <a:ext cx="3024205" cy="10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dirty="0">
                <a:solidFill>
                  <a:schemeClr val="tx1">
                    <a:lumMod val="85000"/>
                    <a:lumOff val="15000"/>
                  </a:schemeClr>
                </a:solidFill>
                <a:latin typeface="微软雅黑" panose="020B0503020204020204" pitchFamily="34" charset="-122"/>
              </a:rPr>
              <a:t>这里输入简单的文字概述这里输入简单字概述这里输入简单简单的文字概述这里输入简单的文字概述简单的文字概述这里输入简单的文字</a:t>
            </a:r>
            <a:endParaRPr lang="zh-CN" altLang="en-US" sz="1050" dirty="0">
              <a:solidFill>
                <a:schemeClr val="tx1">
                  <a:lumMod val="85000"/>
                  <a:lumOff val="15000"/>
                </a:schemeClr>
              </a:solidFill>
              <a:latin typeface="微软雅黑" panose="020B0503020204020204" pitchFamily="34" charset="-122"/>
            </a:endParaRPr>
          </a:p>
        </p:txBody>
      </p:sp>
      <p:sp>
        <p:nvSpPr>
          <p:cNvPr id="9" name="文本框 7"/>
          <p:cNvSpPr txBox="1">
            <a:spLocks noChangeArrowheads="1"/>
          </p:cNvSpPr>
          <p:nvPr/>
        </p:nvSpPr>
        <p:spPr bwMode="auto">
          <a:xfrm>
            <a:off x="5506058" y="3485541"/>
            <a:ext cx="3238141" cy="101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79" tIns="38089" rIns="76179" bIns="3808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dirty="0">
                <a:solidFill>
                  <a:schemeClr val="tx1">
                    <a:lumMod val="85000"/>
                    <a:lumOff val="15000"/>
                  </a:schemeClr>
                </a:solidFill>
                <a:latin typeface="微软雅黑" panose="020B0503020204020204" pitchFamily="34" charset="-122"/>
              </a:rPr>
              <a:t>这里输入简单的文字概述这里输入简单字概述这里输入简单简单的文字概述这里输入简单的文字概述简单的文字概述这里输入简单的文字</a:t>
            </a:r>
            <a:endParaRPr lang="zh-CN" altLang="en-US" sz="1050" dirty="0">
              <a:solidFill>
                <a:schemeClr val="tx1">
                  <a:lumMod val="85000"/>
                  <a:lumOff val="15000"/>
                </a:schemeClr>
              </a:solidFill>
              <a:latin typeface="微软雅黑" panose="020B0503020204020204" pitchFamily="34" charset="-122"/>
            </a:endParaRPr>
          </a:p>
        </p:txBody>
      </p:sp>
      <p:sp>
        <p:nvSpPr>
          <p:cNvPr id="10" name="椭圆 9"/>
          <p:cNvSpPr>
            <a:spLocks noChangeAspect="1"/>
          </p:cNvSpPr>
          <p:nvPr/>
        </p:nvSpPr>
        <p:spPr>
          <a:xfrm>
            <a:off x="1691907" y="2428043"/>
            <a:ext cx="2160118" cy="21599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9966" tIns="38089" rIns="0" bIns="38089" rtlCol="0" anchor="ctr"/>
          <a:lstStyle/>
          <a:p>
            <a:pPr algn="ctr">
              <a:lnSpc>
                <a:spcPct val="150000"/>
              </a:lnSpc>
            </a:pPr>
            <a:r>
              <a:rPr lang="zh-CN" altLang="en-US" sz="2300" b="1" dirty="0">
                <a:solidFill>
                  <a:schemeClr val="bg1"/>
                </a:solidFill>
                <a:latin typeface="微软雅黑" panose="020B0503020204020204" pitchFamily="34" charset="-122"/>
                <a:ea typeface="微软雅黑" panose="020B0503020204020204" pitchFamily="34" charset="-122"/>
              </a:rPr>
              <a:t>业务</a:t>
            </a:r>
            <a:endParaRPr lang="en-US" altLang="zh-CN" sz="23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rPr>
              <a:t>85%</a:t>
            </a:r>
          </a:p>
        </p:txBody>
      </p:sp>
      <p:grpSp>
        <p:nvGrpSpPr>
          <p:cNvPr id="11" name="组合 10"/>
          <p:cNvGrpSpPr/>
          <p:nvPr/>
        </p:nvGrpSpPr>
        <p:grpSpPr>
          <a:xfrm>
            <a:off x="4751994" y="1679439"/>
            <a:ext cx="618747" cy="717685"/>
            <a:chOff x="4751994" y="1546465"/>
            <a:chExt cx="618747" cy="717685"/>
          </a:xfrm>
        </p:grpSpPr>
        <p:sp>
          <p:nvSpPr>
            <p:cNvPr id="12" name="六边形 11"/>
            <p:cNvSpPr/>
            <p:nvPr/>
          </p:nvSpPr>
          <p:spPr>
            <a:xfrm rot="16200000">
              <a:off x="4702525" y="1595934"/>
              <a:ext cx="717685" cy="618747"/>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6179" tIns="38089" rIns="76179" bIns="38089" rtlCol="0" anchor="ctr"/>
            <a:lstStyle/>
            <a:p>
              <a:pPr algn="ctr"/>
              <a:endParaRPr lang="zh-CN" altLang="en-US" b="1" dirty="0"/>
            </a:p>
          </p:txBody>
        </p:sp>
        <p:sp>
          <p:nvSpPr>
            <p:cNvPr id="13" name="矩形 12"/>
            <p:cNvSpPr/>
            <p:nvPr/>
          </p:nvSpPr>
          <p:spPr>
            <a:xfrm>
              <a:off x="4792103" y="1751454"/>
              <a:ext cx="538531" cy="307705"/>
            </a:xfrm>
            <a:prstGeom prst="rect">
              <a:avLst/>
            </a:prstGeom>
          </p:spPr>
          <p:txBody>
            <a:bodyPr wrap="none" lIns="76179" tIns="38089" rIns="76179" bIns="38089">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分析</a:t>
              </a:r>
              <a:endParaRPr lang="zh-CN" altLang="en-US" sz="1500" dirty="0">
                <a:solidFill>
                  <a:schemeClr val="bg1"/>
                </a:solidFill>
              </a:endParaRPr>
            </a:p>
          </p:txBody>
        </p:sp>
      </p:grpSp>
      <p:sp>
        <p:nvSpPr>
          <p:cNvPr id="14" name="椭圆 13"/>
          <p:cNvSpPr>
            <a:spLocks noChangeAspect="1"/>
          </p:cNvSpPr>
          <p:nvPr/>
        </p:nvSpPr>
        <p:spPr>
          <a:xfrm>
            <a:off x="395836" y="2644036"/>
            <a:ext cx="1728094" cy="1727944"/>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lnSpc>
                <a:spcPct val="150000"/>
              </a:lnSpc>
            </a:pPr>
            <a:r>
              <a:rPr lang="zh-CN" altLang="en-US" sz="2300" b="1" dirty="0">
                <a:solidFill>
                  <a:schemeClr val="bg1"/>
                </a:solidFill>
                <a:latin typeface="微软雅黑" panose="020B0503020204020204" pitchFamily="34" charset="-122"/>
                <a:ea typeface="微软雅黑" panose="020B0503020204020204" pitchFamily="34" charset="-122"/>
              </a:rPr>
              <a:t>服务</a:t>
            </a:r>
            <a:endParaRPr lang="en-US" altLang="zh-CN" sz="23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2400" dirty="0">
                <a:solidFill>
                  <a:schemeClr val="bg1"/>
                </a:solidFill>
                <a:latin typeface="微软雅黑" panose="020B0503020204020204" pitchFamily="34" charset="-122"/>
                <a:ea typeface="微软雅黑" panose="020B0503020204020204" pitchFamily="34" charset="-122"/>
              </a:rPr>
              <a:t>78%</a:t>
            </a:r>
            <a:endParaRPr lang="zh-CN" altLang="en-US" sz="4000" dirty="0">
              <a:solidFill>
                <a:schemeClr val="bg1"/>
              </a:solidFill>
              <a:latin typeface="Adobe Gothic Std B" pitchFamily="34" charset="-128"/>
              <a:ea typeface="微软雅黑" panose="020B0503020204020204" pitchFamily="34" charset="-122"/>
            </a:endParaRPr>
          </a:p>
        </p:txBody>
      </p:sp>
      <p:grpSp>
        <p:nvGrpSpPr>
          <p:cNvPr id="15" name="组合 14"/>
          <p:cNvGrpSpPr/>
          <p:nvPr/>
        </p:nvGrpSpPr>
        <p:grpSpPr>
          <a:xfrm>
            <a:off x="4751994" y="3598960"/>
            <a:ext cx="618747" cy="717685"/>
            <a:chOff x="4751994" y="3465986"/>
            <a:chExt cx="618747" cy="717685"/>
          </a:xfrm>
        </p:grpSpPr>
        <p:sp>
          <p:nvSpPr>
            <p:cNvPr id="16" name="六边形 15"/>
            <p:cNvSpPr/>
            <p:nvPr/>
          </p:nvSpPr>
          <p:spPr>
            <a:xfrm rot="16200000">
              <a:off x="4702525" y="3515455"/>
              <a:ext cx="717685" cy="618747"/>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6179" tIns="38089" rIns="76179" bIns="38089" rtlCol="0" anchor="ctr"/>
            <a:lstStyle/>
            <a:p>
              <a:pPr algn="ctr"/>
              <a:endParaRPr lang="zh-CN" altLang="en-US" b="1" dirty="0"/>
            </a:p>
          </p:txBody>
        </p:sp>
        <p:sp>
          <p:nvSpPr>
            <p:cNvPr id="17" name="矩形 16"/>
            <p:cNvSpPr/>
            <p:nvPr/>
          </p:nvSpPr>
          <p:spPr>
            <a:xfrm>
              <a:off x="4792103" y="3670975"/>
              <a:ext cx="538531" cy="307705"/>
            </a:xfrm>
            <a:prstGeom prst="rect">
              <a:avLst/>
            </a:prstGeom>
          </p:spPr>
          <p:txBody>
            <a:bodyPr wrap="none" lIns="76179" tIns="38089" rIns="76179" bIns="38089">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措施</a:t>
              </a:r>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heel(1)">
                                      <p:cBhvr>
                                        <p:cTn id="26" dur="750"/>
                                        <p:tgtEl>
                                          <p:spTgt spid="1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750"/>
                                        <p:tgtEl>
                                          <p:spTgt spid="10"/>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P spid="8" grpId="0"/>
      <p:bldP spid="9" grpId="0"/>
      <p:bldP spid="10"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899592" y="1491630"/>
            <a:ext cx="1831661" cy="1830050"/>
            <a:chOff x="899592" y="1275606"/>
            <a:chExt cx="1831661" cy="1830050"/>
          </a:xfrm>
        </p:grpSpPr>
        <p:sp>
          <p:nvSpPr>
            <p:cNvPr id="8" name="任意多边形 31"/>
            <p:cNvSpPr/>
            <p:nvPr/>
          </p:nvSpPr>
          <p:spPr bwMode="auto">
            <a:xfrm flipV="1">
              <a:off x="899592" y="1275606"/>
              <a:ext cx="1831661" cy="1830050"/>
            </a:xfrm>
            <a:custGeom>
              <a:avLst/>
              <a:gdLst>
                <a:gd name="T0" fmla="*/ 0 w 1937275"/>
                <a:gd name="T1" fmla="*/ 0 h 1935887"/>
                <a:gd name="T2" fmla="*/ 1937275 w 1937275"/>
                <a:gd name="T3" fmla="*/ 1935887 h 1935887"/>
              </a:gdLst>
              <a:ahLst/>
              <a:cxnLst/>
              <a:rect l="T0" t="T1" r="T2" b="T3"/>
              <a:pathLst>
                <a:path w="1937275" h="1935887">
                  <a:moveTo>
                    <a:pt x="738803" y="0"/>
                  </a:moveTo>
                  <a:lnTo>
                    <a:pt x="742174" y="344"/>
                  </a:lnTo>
                  <a:lnTo>
                    <a:pt x="745507" y="0"/>
                  </a:lnTo>
                  <a:cubicBezTo>
                    <a:pt x="844082" y="0"/>
                    <a:pt x="924608" y="81876"/>
                    <a:pt x="924608" y="181793"/>
                  </a:cubicBezTo>
                  <a:cubicBezTo>
                    <a:pt x="924608" y="233139"/>
                    <a:pt x="902394" y="280322"/>
                    <a:pt x="867684" y="313628"/>
                  </a:cubicBezTo>
                  <a:cubicBezTo>
                    <a:pt x="860743" y="339995"/>
                    <a:pt x="855189" y="369137"/>
                    <a:pt x="855189" y="401055"/>
                  </a:cubicBezTo>
                  <a:cubicBezTo>
                    <a:pt x="855189" y="426034"/>
                    <a:pt x="859354" y="442687"/>
                    <a:pt x="864908" y="455176"/>
                  </a:cubicBezTo>
                  <a:cubicBezTo>
                    <a:pt x="864908" y="455176"/>
                    <a:pt x="864908" y="455176"/>
                    <a:pt x="942310" y="455176"/>
                  </a:cubicBezTo>
                  <a:lnTo>
                    <a:pt x="967992" y="455176"/>
                  </a:lnTo>
                  <a:lnTo>
                    <a:pt x="975115" y="455176"/>
                  </a:lnTo>
                  <a:cubicBezTo>
                    <a:pt x="987361" y="455176"/>
                    <a:pt x="1000967" y="455176"/>
                    <a:pt x="1016084" y="455176"/>
                  </a:cubicBezTo>
                  <a:lnTo>
                    <a:pt x="1064050" y="455176"/>
                  </a:lnTo>
                  <a:lnTo>
                    <a:pt x="1066124" y="455176"/>
                  </a:lnTo>
                  <a:cubicBezTo>
                    <a:pt x="1084416" y="455176"/>
                    <a:pt x="1104371" y="455176"/>
                    <a:pt x="1126141" y="455176"/>
                  </a:cubicBezTo>
                  <a:lnTo>
                    <a:pt x="1147321" y="455176"/>
                  </a:lnTo>
                  <a:lnTo>
                    <a:pt x="1197043" y="455176"/>
                  </a:lnTo>
                  <a:lnTo>
                    <a:pt x="1218717" y="455176"/>
                  </a:lnTo>
                  <a:lnTo>
                    <a:pt x="1279153" y="455176"/>
                  </a:lnTo>
                  <a:lnTo>
                    <a:pt x="1279736" y="455176"/>
                  </a:lnTo>
                  <a:lnTo>
                    <a:pt x="1329541" y="455176"/>
                  </a:lnTo>
                  <a:lnTo>
                    <a:pt x="1370796" y="455176"/>
                  </a:lnTo>
                  <a:lnTo>
                    <a:pt x="1375129" y="455176"/>
                  </a:lnTo>
                  <a:lnTo>
                    <a:pt x="1403830" y="455176"/>
                  </a:lnTo>
                  <a:lnTo>
                    <a:pt x="1448891" y="455176"/>
                  </a:lnTo>
                  <a:lnTo>
                    <a:pt x="1472030" y="455176"/>
                  </a:lnTo>
                  <a:lnTo>
                    <a:pt x="1480555" y="455176"/>
                  </a:lnTo>
                  <a:lnTo>
                    <a:pt x="1481772" y="455176"/>
                  </a:lnTo>
                  <a:lnTo>
                    <a:pt x="1484127" y="455176"/>
                  </a:lnTo>
                  <a:cubicBezTo>
                    <a:pt x="1484127" y="455176"/>
                    <a:pt x="1484127" y="455176"/>
                    <a:pt x="1484127" y="1072718"/>
                  </a:cubicBezTo>
                  <a:lnTo>
                    <a:pt x="1482945" y="1073145"/>
                  </a:lnTo>
                  <a:lnTo>
                    <a:pt x="1504166" y="1080870"/>
                  </a:lnTo>
                  <a:cubicBezTo>
                    <a:pt x="1513019" y="1082779"/>
                    <a:pt x="1523434" y="1083819"/>
                    <a:pt x="1535933" y="1083819"/>
                  </a:cubicBezTo>
                  <a:cubicBezTo>
                    <a:pt x="1567874" y="1083819"/>
                    <a:pt x="1597037" y="1076881"/>
                    <a:pt x="1623423" y="1069942"/>
                  </a:cubicBezTo>
                  <a:cubicBezTo>
                    <a:pt x="1656752" y="1035249"/>
                    <a:pt x="1703969" y="1014433"/>
                    <a:pt x="1755352" y="1014433"/>
                  </a:cubicBezTo>
                  <a:cubicBezTo>
                    <a:pt x="1856729" y="1014433"/>
                    <a:pt x="1937275" y="1093533"/>
                    <a:pt x="1937275" y="1193450"/>
                  </a:cubicBezTo>
                  <a:cubicBezTo>
                    <a:pt x="1937275" y="1291979"/>
                    <a:pt x="1856729" y="1372468"/>
                    <a:pt x="1755352" y="1372468"/>
                  </a:cubicBezTo>
                  <a:cubicBezTo>
                    <a:pt x="1703969" y="1372468"/>
                    <a:pt x="1656752" y="1350264"/>
                    <a:pt x="1623423" y="1315571"/>
                  </a:cubicBezTo>
                  <a:cubicBezTo>
                    <a:pt x="1597037" y="1308632"/>
                    <a:pt x="1567874" y="1301693"/>
                    <a:pt x="1535933" y="1301693"/>
                  </a:cubicBezTo>
                  <a:cubicBezTo>
                    <a:pt x="1523434" y="1301693"/>
                    <a:pt x="1513019" y="1302734"/>
                    <a:pt x="1504166" y="1304642"/>
                  </a:cubicBezTo>
                  <a:lnTo>
                    <a:pt x="1482945" y="1312368"/>
                  </a:lnTo>
                  <a:lnTo>
                    <a:pt x="1484127" y="1312795"/>
                  </a:lnTo>
                  <a:cubicBezTo>
                    <a:pt x="1484127" y="1312795"/>
                    <a:pt x="1484127" y="1312795"/>
                    <a:pt x="1484127" y="1316958"/>
                  </a:cubicBezTo>
                  <a:cubicBezTo>
                    <a:pt x="1484127" y="1316958"/>
                    <a:pt x="1484127" y="1316958"/>
                    <a:pt x="1484127" y="1935887"/>
                  </a:cubicBezTo>
                  <a:lnTo>
                    <a:pt x="1481772" y="1935887"/>
                  </a:lnTo>
                  <a:lnTo>
                    <a:pt x="1481234" y="1935887"/>
                  </a:lnTo>
                  <a:cubicBezTo>
                    <a:pt x="1474000" y="1935887"/>
                    <a:pt x="1448683" y="1935887"/>
                    <a:pt x="1360074" y="1935887"/>
                  </a:cubicBezTo>
                  <a:lnTo>
                    <a:pt x="1347152" y="1935887"/>
                  </a:lnTo>
                  <a:lnTo>
                    <a:pt x="1298951" y="1935887"/>
                  </a:lnTo>
                  <a:lnTo>
                    <a:pt x="1220943" y="1935887"/>
                  </a:lnTo>
                  <a:lnTo>
                    <a:pt x="1220469" y="1935887"/>
                  </a:lnTo>
                  <a:cubicBezTo>
                    <a:pt x="1191173" y="1935887"/>
                    <a:pt x="1158623" y="1935887"/>
                    <a:pt x="1122456" y="1935887"/>
                  </a:cubicBezTo>
                  <a:lnTo>
                    <a:pt x="1102873" y="1935887"/>
                  </a:lnTo>
                  <a:lnTo>
                    <a:pt x="1002742" y="1935887"/>
                  </a:lnTo>
                  <a:lnTo>
                    <a:pt x="992672" y="1935887"/>
                  </a:lnTo>
                  <a:lnTo>
                    <a:pt x="890067" y="1935887"/>
                  </a:lnTo>
                  <a:lnTo>
                    <a:pt x="859159" y="1935887"/>
                  </a:lnTo>
                  <a:lnTo>
                    <a:pt x="794789" y="1935887"/>
                  </a:lnTo>
                  <a:lnTo>
                    <a:pt x="689535" y="1935887"/>
                  </a:lnTo>
                  <a:lnTo>
                    <a:pt x="625123" y="1935887"/>
                  </a:lnTo>
                  <a:lnTo>
                    <a:pt x="594280" y="1935887"/>
                  </a:lnTo>
                  <a:cubicBezTo>
                    <a:pt x="561323" y="1935887"/>
                    <a:pt x="527145" y="1935887"/>
                    <a:pt x="491701" y="1935887"/>
                  </a:cubicBezTo>
                  <a:lnTo>
                    <a:pt x="481504" y="1935887"/>
                  </a:lnTo>
                  <a:lnTo>
                    <a:pt x="381527" y="1935887"/>
                  </a:lnTo>
                  <a:lnTo>
                    <a:pt x="361761" y="1935887"/>
                  </a:lnTo>
                  <a:lnTo>
                    <a:pt x="263724" y="1935887"/>
                  </a:lnTo>
                  <a:lnTo>
                    <a:pt x="263486" y="1935887"/>
                  </a:lnTo>
                  <a:lnTo>
                    <a:pt x="185222" y="1935887"/>
                  </a:lnTo>
                  <a:lnTo>
                    <a:pt x="137308" y="1935887"/>
                  </a:lnTo>
                  <a:lnTo>
                    <a:pt x="124084" y="1935887"/>
                  </a:lnTo>
                  <a:lnTo>
                    <a:pt x="78140" y="1935887"/>
                  </a:lnTo>
                  <a:lnTo>
                    <a:pt x="45220" y="1935887"/>
                  </a:lnTo>
                  <a:lnTo>
                    <a:pt x="23153" y="1935887"/>
                  </a:lnTo>
                  <a:lnTo>
                    <a:pt x="9768" y="1935887"/>
                  </a:lnTo>
                  <a:lnTo>
                    <a:pt x="2894" y="1935887"/>
                  </a:lnTo>
                  <a:lnTo>
                    <a:pt x="2721" y="1935887"/>
                  </a:lnTo>
                  <a:lnTo>
                    <a:pt x="0" y="1935887"/>
                  </a:lnTo>
                  <a:cubicBezTo>
                    <a:pt x="0" y="1312795"/>
                    <a:pt x="0" y="1312795"/>
                    <a:pt x="0" y="1312795"/>
                  </a:cubicBezTo>
                  <a:lnTo>
                    <a:pt x="2721" y="1311812"/>
                  </a:lnTo>
                  <a:lnTo>
                    <a:pt x="2721" y="1311212"/>
                  </a:lnTo>
                  <a:cubicBezTo>
                    <a:pt x="2721" y="1259156"/>
                    <a:pt x="2721" y="1202762"/>
                    <a:pt x="2721" y="1141668"/>
                  </a:cubicBezTo>
                  <a:lnTo>
                    <a:pt x="2721" y="1073701"/>
                  </a:lnTo>
                  <a:lnTo>
                    <a:pt x="0" y="1072718"/>
                  </a:lnTo>
                  <a:cubicBezTo>
                    <a:pt x="0" y="455176"/>
                    <a:pt x="0" y="455176"/>
                    <a:pt x="0" y="455176"/>
                  </a:cubicBezTo>
                  <a:lnTo>
                    <a:pt x="2721" y="455176"/>
                  </a:lnTo>
                  <a:cubicBezTo>
                    <a:pt x="2721" y="455176"/>
                    <a:pt x="2721" y="455176"/>
                    <a:pt x="80644" y="455176"/>
                  </a:cubicBezTo>
                  <a:lnTo>
                    <a:pt x="109025" y="455176"/>
                  </a:lnTo>
                  <a:lnTo>
                    <a:pt x="113670" y="455176"/>
                  </a:lnTo>
                  <a:cubicBezTo>
                    <a:pt x="125998" y="455176"/>
                    <a:pt x="139695" y="455176"/>
                    <a:pt x="154915" y="455176"/>
                  </a:cubicBezTo>
                  <a:lnTo>
                    <a:pt x="204441" y="455176"/>
                  </a:lnTo>
                  <a:lnTo>
                    <a:pt x="205291" y="455176"/>
                  </a:lnTo>
                  <a:cubicBezTo>
                    <a:pt x="223706" y="455176"/>
                    <a:pt x="243796" y="455176"/>
                    <a:pt x="265711" y="455176"/>
                  </a:cubicBezTo>
                  <a:lnTo>
                    <a:pt x="287155" y="455176"/>
                  </a:lnTo>
                  <a:lnTo>
                    <a:pt x="337090" y="455176"/>
                  </a:lnTo>
                  <a:lnTo>
                    <a:pt x="358075" y="455176"/>
                  </a:lnTo>
                  <a:lnTo>
                    <a:pt x="418107" y="455176"/>
                  </a:lnTo>
                  <a:lnTo>
                    <a:pt x="420340" y="455176"/>
                  </a:lnTo>
                  <a:lnTo>
                    <a:pt x="468159" y="455176"/>
                  </a:lnTo>
                  <a:lnTo>
                    <a:pt x="509138" y="455176"/>
                  </a:lnTo>
                  <a:lnTo>
                    <a:pt x="516374" y="455176"/>
                  </a:lnTo>
                  <a:lnTo>
                    <a:pt x="541951" y="455176"/>
                  </a:lnTo>
                  <a:lnTo>
                    <a:pt x="586710" y="455176"/>
                  </a:lnTo>
                  <a:lnTo>
                    <a:pt x="609695" y="455176"/>
                  </a:lnTo>
                  <a:lnTo>
                    <a:pt x="618163" y="455176"/>
                  </a:lnTo>
                  <a:lnTo>
                    <a:pt x="619373" y="455176"/>
                  </a:lnTo>
                  <a:cubicBezTo>
                    <a:pt x="624927" y="442687"/>
                    <a:pt x="630482" y="426034"/>
                    <a:pt x="630482" y="401055"/>
                  </a:cubicBezTo>
                  <a:cubicBezTo>
                    <a:pt x="630482" y="369137"/>
                    <a:pt x="623539" y="339995"/>
                    <a:pt x="616595" y="313628"/>
                  </a:cubicBezTo>
                  <a:cubicBezTo>
                    <a:pt x="581877" y="280322"/>
                    <a:pt x="559657" y="233139"/>
                    <a:pt x="559657" y="181793"/>
                  </a:cubicBezTo>
                  <a:cubicBezTo>
                    <a:pt x="559657" y="81876"/>
                    <a:pt x="640203" y="0"/>
                    <a:pt x="738803" y="0"/>
                  </a:cubicBezTo>
                  <a:close/>
                </a:path>
              </a:pathLst>
            </a:custGeom>
            <a:solidFill>
              <a:srgbClr val="0070C0"/>
            </a:solidFill>
            <a:ln w="38100">
              <a:noFill/>
              <a:round/>
            </a:ln>
          </p:spPr>
          <p:txBody>
            <a:bodyPr lIns="86404" tIns="510257" rIns="510257" bIns="0" anchor="ctr" anchorCtr="1"/>
            <a:lstStyle/>
            <a:p>
              <a:pPr algn="ctr" eaLnBrk="1" hangingPunct="1"/>
              <a:endParaRPr lang="en-US" altLang="zh-CN" sz="2600" dirty="0">
                <a:solidFill>
                  <a:schemeClr val="bg1"/>
                </a:solidFill>
                <a:latin typeface="Levenim MT" panose="02010502060101010101" pitchFamily="2" charset="-79"/>
                <a:ea typeface="微软雅黑" panose="020B0503020204020204" pitchFamily="34" charset="-122"/>
                <a:cs typeface="Levenim MT" panose="02010502060101010101" pitchFamily="2" charset="-79"/>
              </a:endParaRPr>
            </a:p>
          </p:txBody>
        </p:sp>
        <p:sp>
          <p:nvSpPr>
            <p:cNvPr id="9" name="TextBox 8"/>
            <p:cNvSpPr txBox="1"/>
            <p:nvPr/>
          </p:nvSpPr>
          <p:spPr>
            <a:xfrm>
              <a:off x="1122309" y="1635646"/>
              <a:ext cx="1012156" cy="630942"/>
            </a:xfrm>
            <a:prstGeom prst="rect">
              <a:avLst/>
            </a:prstGeom>
            <a:noFill/>
            <a:ln>
              <a:noFill/>
            </a:ln>
          </p:spPr>
          <p:txBody>
            <a:bodyPr wrap="square" rtlCol="0">
              <a:spAutoFit/>
            </a:bodyPr>
            <a:lstStyle/>
            <a:p>
              <a:pPr algn="ctr">
                <a:lnSpc>
                  <a:spcPct val="125000"/>
                </a:lnSpc>
              </a:pPr>
              <a:r>
                <a:rPr lang="en-US" altLang="zh-CN" sz="2800" b="1" dirty="0">
                  <a:solidFill>
                    <a:schemeClr val="bg1"/>
                  </a:solidFill>
                  <a:latin typeface="微软雅黑" panose="020B0503020204020204" pitchFamily="34" charset="-122"/>
                  <a:ea typeface="微软雅黑" panose="020B0503020204020204" pitchFamily="34" charset="-122"/>
                </a:rPr>
                <a:t>01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843808" y="1491630"/>
            <a:ext cx="1831661" cy="1830050"/>
            <a:chOff x="2843808" y="1275606"/>
            <a:chExt cx="1831661" cy="1830050"/>
          </a:xfrm>
        </p:grpSpPr>
        <p:sp>
          <p:nvSpPr>
            <p:cNvPr id="11" name="Freeform 7"/>
            <p:cNvSpPr/>
            <p:nvPr/>
          </p:nvSpPr>
          <p:spPr bwMode="auto">
            <a:xfrm flipH="1" flipV="1">
              <a:off x="2843808" y="1275606"/>
              <a:ext cx="1831661" cy="1830050"/>
            </a:xfrm>
            <a:custGeom>
              <a:avLst/>
              <a:gdLst>
                <a:gd name="T0" fmla="*/ 1666176422 w 1395"/>
                <a:gd name="T1" fmla="*/ 0 h 1395"/>
                <a:gd name="T2" fmla="*/ 1417118875 w 1395"/>
                <a:gd name="T3" fmla="*/ 252504996 h 1395"/>
                <a:gd name="T4" fmla="*/ 1496276668 w 1395"/>
                <a:gd name="T5" fmla="*/ 435618808 h 1395"/>
                <a:gd name="T6" fmla="*/ 1515583616 w 1395"/>
                <a:gd name="T7" fmla="*/ 557053727 h 1395"/>
                <a:gd name="T8" fmla="*/ 1500138058 w 1395"/>
                <a:gd name="T9" fmla="*/ 632226006 h 1395"/>
                <a:gd name="T10" fmla="*/ 633262340 w 1395"/>
                <a:gd name="T11" fmla="*/ 632226006 h 1395"/>
                <a:gd name="T12" fmla="*/ 633262340 w 1395"/>
                <a:gd name="T13" fmla="*/ 1489973013 h 1395"/>
                <a:gd name="T14" fmla="*/ 557965937 w 1395"/>
                <a:gd name="T15" fmla="*/ 1505392042 h 1395"/>
                <a:gd name="T16" fmla="*/ 436332859 w 1395"/>
                <a:gd name="T17" fmla="*/ 1486117561 h 1395"/>
                <a:gd name="T18" fmla="*/ 252918936 w 1395"/>
                <a:gd name="T19" fmla="*/ 1409016863 h 1395"/>
                <a:gd name="T20" fmla="*/ 0 w 1395"/>
                <a:gd name="T21" fmla="*/ 1657666408 h 1395"/>
                <a:gd name="T22" fmla="*/ 252918936 w 1395"/>
                <a:gd name="T23" fmla="*/ 1906315952 h 1395"/>
                <a:gd name="T24" fmla="*/ 436332859 w 1395"/>
                <a:gd name="T25" fmla="*/ 1827288222 h 1395"/>
                <a:gd name="T26" fmla="*/ 557965937 w 1395"/>
                <a:gd name="T27" fmla="*/ 1808012353 h 1395"/>
                <a:gd name="T28" fmla="*/ 633262340 w 1395"/>
                <a:gd name="T29" fmla="*/ 1823432771 h 1395"/>
                <a:gd name="T30" fmla="*/ 633262340 w 1395"/>
                <a:gd name="T31" fmla="*/ 2147483646 h 1395"/>
                <a:gd name="T32" fmla="*/ 633262340 w 1395"/>
                <a:gd name="T33" fmla="*/ 2147483646 h 1395"/>
                <a:gd name="T34" fmla="*/ 633262340 w 1395"/>
                <a:gd name="T35" fmla="*/ 2147483646 h 1395"/>
                <a:gd name="T36" fmla="*/ 2147483646 w 1395"/>
                <a:gd name="T37" fmla="*/ 2147483646 h 1395"/>
                <a:gd name="T38" fmla="*/ 2147483646 w 1395"/>
                <a:gd name="T39" fmla="*/ 1823432771 h 1395"/>
                <a:gd name="T40" fmla="*/ 2147483646 w 1395"/>
                <a:gd name="T41" fmla="*/ 1808012353 h 1395"/>
                <a:gd name="T42" fmla="*/ 2147483646 w 1395"/>
                <a:gd name="T43" fmla="*/ 1827288222 h 1395"/>
                <a:gd name="T44" fmla="*/ 2147483646 w 1395"/>
                <a:gd name="T45" fmla="*/ 1906315952 h 1395"/>
                <a:gd name="T46" fmla="*/ 2060035384 w 1395"/>
                <a:gd name="T47" fmla="*/ 1657666408 h 1395"/>
                <a:gd name="T48" fmla="*/ 2147483646 w 1395"/>
                <a:gd name="T49" fmla="*/ 1409016863 h 1395"/>
                <a:gd name="T50" fmla="*/ 2147483646 w 1395"/>
                <a:gd name="T51" fmla="*/ 1486117561 h 1395"/>
                <a:gd name="T52" fmla="*/ 2147483646 w 1395"/>
                <a:gd name="T53" fmla="*/ 1505392042 h 1395"/>
                <a:gd name="T54" fmla="*/ 2147483646 w 1395"/>
                <a:gd name="T55" fmla="*/ 1489973013 h 1395"/>
                <a:gd name="T56" fmla="*/ 2147483646 w 1395"/>
                <a:gd name="T57" fmla="*/ 632226006 h 1395"/>
                <a:gd name="T58" fmla="*/ 2147483646 w 1395"/>
                <a:gd name="T59" fmla="*/ 632226006 h 1395"/>
                <a:gd name="T60" fmla="*/ 2147483646 w 1395"/>
                <a:gd name="T61" fmla="*/ 632226006 h 1395"/>
                <a:gd name="T62" fmla="*/ 1832214786 w 1395"/>
                <a:gd name="T63" fmla="*/ 632226006 h 1395"/>
                <a:gd name="T64" fmla="*/ 1816769228 w 1395"/>
                <a:gd name="T65" fmla="*/ 557053727 h 1395"/>
                <a:gd name="T66" fmla="*/ 1836076176 w 1395"/>
                <a:gd name="T67" fmla="*/ 435618808 h 1395"/>
                <a:gd name="T68" fmla="*/ 1915233968 w 1395"/>
                <a:gd name="T69" fmla="*/ 252504996 h 1395"/>
                <a:gd name="T70" fmla="*/ 1666176422 w 1395"/>
                <a:gd name="T71" fmla="*/ 0 h 1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5"/>
                <a:gd name="T109" fmla="*/ 0 h 1395"/>
                <a:gd name="T110" fmla="*/ 1395 w 1395"/>
                <a:gd name="T111" fmla="*/ 1395 h 1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5" h="1395">
                  <a:moveTo>
                    <a:pt x="863" y="0"/>
                  </a:moveTo>
                  <a:cubicBezTo>
                    <a:pt x="791" y="0"/>
                    <a:pt x="734" y="59"/>
                    <a:pt x="734" y="131"/>
                  </a:cubicBezTo>
                  <a:cubicBezTo>
                    <a:pt x="734" y="168"/>
                    <a:pt x="750" y="202"/>
                    <a:pt x="775" y="226"/>
                  </a:cubicBezTo>
                  <a:cubicBezTo>
                    <a:pt x="780" y="245"/>
                    <a:pt x="785" y="266"/>
                    <a:pt x="785" y="289"/>
                  </a:cubicBezTo>
                  <a:cubicBezTo>
                    <a:pt x="785" y="307"/>
                    <a:pt x="781" y="319"/>
                    <a:pt x="777" y="328"/>
                  </a:cubicBezTo>
                  <a:cubicBezTo>
                    <a:pt x="328" y="328"/>
                    <a:pt x="328" y="328"/>
                    <a:pt x="328" y="328"/>
                  </a:cubicBezTo>
                  <a:cubicBezTo>
                    <a:pt x="328" y="773"/>
                    <a:pt x="328" y="773"/>
                    <a:pt x="328" y="773"/>
                  </a:cubicBezTo>
                  <a:cubicBezTo>
                    <a:pt x="319" y="778"/>
                    <a:pt x="307" y="781"/>
                    <a:pt x="289" y="781"/>
                  </a:cubicBezTo>
                  <a:cubicBezTo>
                    <a:pt x="266" y="781"/>
                    <a:pt x="245" y="776"/>
                    <a:pt x="226" y="771"/>
                  </a:cubicBezTo>
                  <a:cubicBezTo>
                    <a:pt x="202" y="746"/>
                    <a:pt x="168" y="731"/>
                    <a:pt x="131" y="731"/>
                  </a:cubicBezTo>
                  <a:cubicBezTo>
                    <a:pt x="58" y="731"/>
                    <a:pt x="0" y="788"/>
                    <a:pt x="0" y="860"/>
                  </a:cubicBezTo>
                  <a:cubicBezTo>
                    <a:pt x="0" y="931"/>
                    <a:pt x="58" y="989"/>
                    <a:pt x="131" y="989"/>
                  </a:cubicBezTo>
                  <a:cubicBezTo>
                    <a:pt x="168" y="989"/>
                    <a:pt x="202" y="973"/>
                    <a:pt x="226" y="948"/>
                  </a:cubicBezTo>
                  <a:cubicBezTo>
                    <a:pt x="245" y="943"/>
                    <a:pt x="266" y="938"/>
                    <a:pt x="289" y="938"/>
                  </a:cubicBezTo>
                  <a:cubicBezTo>
                    <a:pt x="307" y="938"/>
                    <a:pt x="319" y="941"/>
                    <a:pt x="328" y="946"/>
                  </a:cubicBezTo>
                  <a:cubicBezTo>
                    <a:pt x="328" y="1395"/>
                    <a:pt x="328" y="1395"/>
                    <a:pt x="328" y="1395"/>
                  </a:cubicBezTo>
                  <a:cubicBezTo>
                    <a:pt x="328" y="1395"/>
                    <a:pt x="328" y="1395"/>
                    <a:pt x="328" y="1395"/>
                  </a:cubicBezTo>
                  <a:cubicBezTo>
                    <a:pt x="328" y="1395"/>
                    <a:pt x="328" y="1395"/>
                    <a:pt x="328" y="1395"/>
                  </a:cubicBezTo>
                  <a:cubicBezTo>
                    <a:pt x="1395" y="1395"/>
                    <a:pt x="1395" y="1395"/>
                    <a:pt x="1395" y="1395"/>
                  </a:cubicBezTo>
                  <a:cubicBezTo>
                    <a:pt x="1395" y="946"/>
                    <a:pt x="1395" y="946"/>
                    <a:pt x="1395" y="946"/>
                  </a:cubicBezTo>
                  <a:cubicBezTo>
                    <a:pt x="1386" y="941"/>
                    <a:pt x="1374" y="938"/>
                    <a:pt x="1355" y="938"/>
                  </a:cubicBezTo>
                  <a:cubicBezTo>
                    <a:pt x="1333" y="938"/>
                    <a:pt x="1312" y="943"/>
                    <a:pt x="1293" y="948"/>
                  </a:cubicBezTo>
                  <a:cubicBezTo>
                    <a:pt x="1269" y="973"/>
                    <a:pt x="1235" y="989"/>
                    <a:pt x="1197" y="989"/>
                  </a:cubicBezTo>
                  <a:cubicBezTo>
                    <a:pt x="1125" y="989"/>
                    <a:pt x="1067" y="931"/>
                    <a:pt x="1067" y="860"/>
                  </a:cubicBezTo>
                  <a:cubicBezTo>
                    <a:pt x="1067" y="788"/>
                    <a:pt x="1125" y="731"/>
                    <a:pt x="1197" y="731"/>
                  </a:cubicBezTo>
                  <a:cubicBezTo>
                    <a:pt x="1235" y="731"/>
                    <a:pt x="1269" y="746"/>
                    <a:pt x="1292" y="771"/>
                  </a:cubicBezTo>
                  <a:cubicBezTo>
                    <a:pt x="1312" y="776"/>
                    <a:pt x="1333" y="781"/>
                    <a:pt x="1355" y="781"/>
                  </a:cubicBezTo>
                  <a:cubicBezTo>
                    <a:pt x="1374" y="781"/>
                    <a:pt x="1386" y="778"/>
                    <a:pt x="1395" y="773"/>
                  </a:cubicBezTo>
                  <a:cubicBezTo>
                    <a:pt x="1395" y="328"/>
                    <a:pt x="1395" y="328"/>
                    <a:pt x="1395" y="328"/>
                  </a:cubicBezTo>
                  <a:cubicBezTo>
                    <a:pt x="1395" y="328"/>
                    <a:pt x="1395" y="328"/>
                    <a:pt x="1395" y="328"/>
                  </a:cubicBezTo>
                  <a:cubicBezTo>
                    <a:pt x="1395" y="328"/>
                    <a:pt x="1395" y="328"/>
                    <a:pt x="1395"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9"/>
                    <a:pt x="934" y="0"/>
                    <a:pt x="863" y="0"/>
                  </a:cubicBezTo>
                </a:path>
              </a:pathLst>
            </a:custGeom>
            <a:solidFill>
              <a:srgbClr val="0070C0"/>
            </a:solidFill>
            <a:ln w="38100">
              <a:noFill/>
              <a:round/>
            </a:ln>
          </p:spPr>
          <p:txBody>
            <a:bodyPr lIns="86404" tIns="510257" rIns="510257" bIns="0" anchor="ctr" anchorCtr="1"/>
            <a:lstStyle/>
            <a:p>
              <a:pPr algn="ctr" eaLnBrk="1" hangingPunct="1"/>
              <a:endParaRPr lang="en-US" altLang="zh-CN" sz="2600" dirty="0">
                <a:solidFill>
                  <a:schemeClr val="bg1"/>
                </a:solidFill>
                <a:latin typeface="Levenim MT" panose="02010502060101010101" pitchFamily="2" charset="-79"/>
                <a:ea typeface="微软雅黑" panose="020B0503020204020204" pitchFamily="34" charset="-122"/>
                <a:cs typeface="Levenim MT" panose="02010502060101010101" pitchFamily="2" charset="-79"/>
              </a:endParaRPr>
            </a:p>
          </p:txBody>
        </p:sp>
        <p:sp>
          <p:nvSpPr>
            <p:cNvPr id="12" name="TextBox 11"/>
            <p:cNvSpPr txBox="1"/>
            <p:nvPr/>
          </p:nvSpPr>
          <p:spPr>
            <a:xfrm>
              <a:off x="3253560" y="1635646"/>
              <a:ext cx="1012156" cy="630942"/>
            </a:xfrm>
            <a:prstGeom prst="rect">
              <a:avLst/>
            </a:prstGeom>
            <a:noFill/>
            <a:ln>
              <a:noFill/>
            </a:ln>
          </p:spPr>
          <p:txBody>
            <a:bodyPr wrap="square" rtlCol="0">
              <a:spAutoFit/>
            </a:bodyPr>
            <a:lstStyle/>
            <a:p>
              <a:pPr algn="ctr">
                <a:lnSpc>
                  <a:spcPct val="125000"/>
                </a:lnSpc>
              </a:pPr>
              <a:r>
                <a:rPr lang="en-US" altLang="zh-CN" sz="2800" b="1" dirty="0">
                  <a:solidFill>
                    <a:schemeClr val="bg1"/>
                  </a:solidFill>
                  <a:latin typeface="微软雅黑" panose="020B0503020204020204" pitchFamily="34" charset="-122"/>
                  <a:ea typeface="微软雅黑" panose="020B0503020204020204" pitchFamily="34" charset="-122"/>
                </a:rPr>
                <a:t>02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900579" y="1491630"/>
            <a:ext cx="1831661" cy="1830050"/>
            <a:chOff x="4900579" y="1275606"/>
            <a:chExt cx="1831661" cy="1830050"/>
          </a:xfrm>
        </p:grpSpPr>
        <p:sp>
          <p:nvSpPr>
            <p:cNvPr id="14" name="Freeform 7"/>
            <p:cNvSpPr/>
            <p:nvPr/>
          </p:nvSpPr>
          <p:spPr bwMode="auto">
            <a:xfrm flipH="1" flipV="1">
              <a:off x="4900579" y="1275606"/>
              <a:ext cx="1831661" cy="1830050"/>
            </a:xfrm>
            <a:custGeom>
              <a:avLst/>
              <a:gdLst>
                <a:gd name="T0" fmla="*/ 1666176422 w 1395"/>
                <a:gd name="T1" fmla="*/ 0 h 1395"/>
                <a:gd name="T2" fmla="*/ 1417118875 w 1395"/>
                <a:gd name="T3" fmla="*/ 252504996 h 1395"/>
                <a:gd name="T4" fmla="*/ 1496276668 w 1395"/>
                <a:gd name="T5" fmla="*/ 435618808 h 1395"/>
                <a:gd name="T6" fmla="*/ 1515583616 w 1395"/>
                <a:gd name="T7" fmla="*/ 557053727 h 1395"/>
                <a:gd name="T8" fmla="*/ 1500138058 w 1395"/>
                <a:gd name="T9" fmla="*/ 632226006 h 1395"/>
                <a:gd name="T10" fmla="*/ 633262340 w 1395"/>
                <a:gd name="T11" fmla="*/ 632226006 h 1395"/>
                <a:gd name="T12" fmla="*/ 633262340 w 1395"/>
                <a:gd name="T13" fmla="*/ 1489973013 h 1395"/>
                <a:gd name="T14" fmla="*/ 557965937 w 1395"/>
                <a:gd name="T15" fmla="*/ 1505392042 h 1395"/>
                <a:gd name="T16" fmla="*/ 436332859 w 1395"/>
                <a:gd name="T17" fmla="*/ 1486117561 h 1395"/>
                <a:gd name="T18" fmla="*/ 252918936 w 1395"/>
                <a:gd name="T19" fmla="*/ 1409016863 h 1395"/>
                <a:gd name="T20" fmla="*/ 0 w 1395"/>
                <a:gd name="T21" fmla="*/ 1657666408 h 1395"/>
                <a:gd name="T22" fmla="*/ 252918936 w 1395"/>
                <a:gd name="T23" fmla="*/ 1906315952 h 1395"/>
                <a:gd name="T24" fmla="*/ 436332859 w 1395"/>
                <a:gd name="T25" fmla="*/ 1827288222 h 1395"/>
                <a:gd name="T26" fmla="*/ 557965937 w 1395"/>
                <a:gd name="T27" fmla="*/ 1808012353 h 1395"/>
                <a:gd name="T28" fmla="*/ 633262340 w 1395"/>
                <a:gd name="T29" fmla="*/ 1823432771 h 1395"/>
                <a:gd name="T30" fmla="*/ 633262340 w 1395"/>
                <a:gd name="T31" fmla="*/ 2147483646 h 1395"/>
                <a:gd name="T32" fmla="*/ 633262340 w 1395"/>
                <a:gd name="T33" fmla="*/ 2147483646 h 1395"/>
                <a:gd name="T34" fmla="*/ 633262340 w 1395"/>
                <a:gd name="T35" fmla="*/ 2147483646 h 1395"/>
                <a:gd name="T36" fmla="*/ 2147483646 w 1395"/>
                <a:gd name="T37" fmla="*/ 2147483646 h 1395"/>
                <a:gd name="T38" fmla="*/ 2147483646 w 1395"/>
                <a:gd name="T39" fmla="*/ 1823432771 h 1395"/>
                <a:gd name="T40" fmla="*/ 2147483646 w 1395"/>
                <a:gd name="T41" fmla="*/ 1808012353 h 1395"/>
                <a:gd name="T42" fmla="*/ 2147483646 w 1395"/>
                <a:gd name="T43" fmla="*/ 1827288222 h 1395"/>
                <a:gd name="T44" fmla="*/ 2147483646 w 1395"/>
                <a:gd name="T45" fmla="*/ 1906315952 h 1395"/>
                <a:gd name="T46" fmla="*/ 2060035384 w 1395"/>
                <a:gd name="T47" fmla="*/ 1657666408 h 1395"/>
                <a:gd name="T48" fmla="*/ 2147483646 w 1395"/>
                <a:gd name="T49" fmla="*/ 1409016863 h 1395"/>
                <a:gd name="T50" fmla="*/ 2147483646 w 1395"/>
                <a:gd name="T51" fmla="*/ 1486117561 h 1395"/>
                <a:gd name="T52" fmla="*/ 2147483646 w 1395"/>
                <a:gd name="T53" fmla="*/ 1505392042 h 1395"/>
                <a:gd name="T54" fmla="*/ 2147483646 w 1395"/>
                <a:gd name="T55" fmla="*/ 1489973013 h 1395"/>
                <a:gd name="T56" fmla="*/ 2147483646 w 1395"/>
                <a:gd name="T57" fmla="*/ 632226006 h 1395"/>
                <a:gd name="T58" fmla="*/ 2147483646 w 1395"/>
                <a:gd name="T59" fmla="*/ 632226006 h 1395"/>
                <a:gd name="T60" fmla="*/ 2147483646 w 1395"/>
                <a:gd name="T61" fmla="*/ 632226006 h 1395"/>
                <a:gd name="T62" fmla="*/ 1832214786 w 1395"/>
                <a:gd name="T63" fmla="*/ 632226006 h 1395"/>
                <a:gd name="T64" fmla="*/ 1816769228 w 1395"/>
                <a:gd name="T65" fmla="*/ 557053727 h 1395"/>
                <a:gd name="T66" fmla="*/ 1836076176 w 1395"/>
                <a:gd name="T67" fmla="*/ 435618808 h 1395"/>
                <a:gd name="T68" fmla="*/ 1915233968 w 1395"/>
                <a:gd name="T69" fmla="*/ 252504996 h 1395"/>
                <a:gd name="T70" fmla="*/ 1666176422 w 1395"/>
                <a:gd name="T71" fmla="*/ 0 h 1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5"/>
                <a:gd name="T109" fmla="*/ 0 h 1395"/>
                <a:gd name="T110" fmla="*/ 1395 w 1395"/>
                <a:gd name="T111" fmla="*/ 1395 h 1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5" h="1395">
                  <a:moveTo>
                    <a:pt x="863" y="0"/>
                  </a:moveTo>
                  <a:cubicBezTo>
                    <a:pt x="791" y="0"/>
                    <a:pt x="734" y="59"/>
                    <a:pt x="734" y="131"/>
                  </a:cubicBezTo>
                  <a:cubicBezTo>
                    <a:pt x="734" y="168"/>
                    <a:pt x="750" y="202"/>
                    <a:pt x="775" y="226"/>
                  </a:cubicBezTo>
                  <a:cubicBezTo>
                    <a:pt x="780" y="245"/>
                    <a:pt x="785" y="266"/>
                    <a:pt x="785" y="289"/>
                  </a:cubicBezTo>
                  <a:cubicBezTo>
                    <a:pt x="785" y="307"/>
                    <a:pt x="781" y="319"/>
                    <a:pt x="777" y="328"/>
                  </a:cubicBezTo>
                  <a:cubicBezTo>
                    <a:pt x="328" y="328"/>
                    <a:pt x="328" y="328"/>
                    <a:pt x="328" y="328"/>
                  </a:cubicBezTo>
                  <a:cubicBezTo>
                    <a:pt x="328" y="773"/>
                    <a:pt x="328" y="773"/>
                    <a:pt x="328" y="773"/>
                  </a:cubicBezTo>
                  <a:cubicBezTo>
                    <a:pt x="319" y="778"/>
                    <a:pt x="307" y="781"/>
                    <a:pt x="289" y="781"/>
                  </a:cubicBezTo>
                  <a:cubicBezTo>
                    <a:pt x="266" y="781"/>
                    <a:pt x="245" y="776"/>
                    <a:pt x="226" y="771"/>
                  </a:cubicBezTo>
                  <a:cubicBezTo>
                    <a:pt x="202" y="746"/>
                    <a:pt x="168" y="731"/>
                    <a:pt x="131" y="731"/>
                  </a:cubicBezTo>
                  <a:cubicBezTo>
                    <a:pt x="58" y="731"/>
                    <a:pt x="0" y="788"/>
                    <a:pt x="0" y="860"/>
                  </a:cubicBezTo>
                  <a:cubicBezTo>
                    <a:pt x="0" y="931"/>
                    <a:pt x="58" y="989"/>
                    <a:pt x="131" y="989"/>
                  </a:cubicBezTo>
                  <a:cubicBezTo>
                    <a:pt x="168" y="989"/>
                    <a:pt x="202" y="973"/>
                    <a:pt x="226" y="948"/>
                  </a:cubicBezTo>
                  <a:cubicBezTo>
                    <a:pt x="245" y="943"/>
                    <a:pt x="266" y="938"/>
                    <a:pt x="289" y="938"/>
                  </a:cubicBezTo>
                  <a:cubicBezTo>
                    <a:pt x="307" y="938"/>
                    <a:pt x="319" y="941"/>
                    <a:pt x="328" y="946"/>
                  </a:cubicBezTo>
                  <a:cubicBezTo>
                    <a:pt x="328" y="1395"/>
                    <a:pt x="328" y="1395"/>
                    <a:pt x="328" y="1395"/>
                  </a:cubicBezTo>
                  <a:cubicBezTo>
                    <a:pt x="328" y="1395"/>
                    <a:pt x="328" y="1395"/>
                    <a:pt x="328" y="1395"/>
                  </a:cubicBezTo>
                  <a:cubicBezTo>
                    <a:pt x="328" y="1395"/>
                    <a:pt x="328" y="1395"/>
                    <a:pt x="328" y="1395"/>
                  </a:cubicBezTo>
                  <a:cubicBezTo>
                    <a:pt x="1395" y="1395"/>
                    <a:pt x="1395" y="1395"/>
                    <a:pt x="1395" y="1395"/>
                  </a:cubicBezTo>
                  <a:cubicBezTo>
                    <a:pt x="1395" y="946"/>
                    <a:pt x="1395" y="946"/>
                    <a:pt x="1395" y="946"/>
                  </a:cubicBezTo>
                  <a:cubicBezTo>
                    <a:pt x="1386" y="941"/>
                    <a:pt x="1374" y="938"/>
                    <a:pt x="1355" y="938"/>
                  </a:cubicBezTo>
                  <a:cubicBezTo>
                    <a:pt x="1333" y="938"/>
                    <a:pt x="1312" y="943"/>
                    <a:pt x="1293" y="948"/>
                  </a:cubicBezTo>
                  <a:cubicBezTo>
                    <a:pt x="1269" y="973"/>
                    <a:pt x="1235" y="989"/>
                    <a:pt x="1197" y="989"/>
                  </a:cubicBezTo>
                  <a:cubicBezTo>
                    <a:pt x="1125" y="989"/>
                    <a:pt x="1067" y="931"/>
                    <a:pt x="1067" y="860"/>
                  </a:cubicBezTo>
                  <a:cubicBezTo>
                    <a:pt x="1067" y="788"/>
                    <a:pt x="1125" y="731"/>
                    <a:pt x="1197" y="731"/>
                  </a:cubicBezTo>
                  <a:cubicBezTo>
                    <a:pt x="1235" y="731"/>
                    <a:pt x="1269" y="746"/>
                    <a:pt x="1292" y="771"/>
                  </a:cubicBezTo>
                  <a:cubicBezTo>
                    <a:pt x="1312" y="776"/>
                    <a:pt x="1333" y="781"/>
                    <a:pt x="1355" y="781"/>
                  </a:cubicBezTo>
                  <a:cubicBezTo>
                    <a:pt x="1374" y="781"/>
                    <a:pt x="1386" y="778"/>
                    <a:pt x="1395" y="773"/>
                  </a:cubicBezTo>
                  <a:cubicBezTo>
                    <a:pt x="1395" y="328"/>
                    <a:pt x="1395" y="328"/>
                    <a:pt x="1395" y="328"/>
                  </a:cubicBezTo>
                  <a:cubicBezTo>
                    <a:pt x="1395" y="328"/>
                    <a:pt x="1395" y="328"/>
                    <a:pt x="1395" y="328"/>
                  </a:cubicBezTo>
                  <a:cubicBezTo>
                    <a:pt x="1395" y="328"/>
                    <a:pt x="1395" y="328"/>
                    <a:pt x="1395"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9"/>
                    <a:pt x="934" y="0"/>
                    <a:pt x="863" y="0"/>
                  </a:cubicBezTo>
                </a:path>
              </a:pathLst>
            </a:custGeom>
            <a:solidFill>
              <a:srgbClr val="0070C0"/>
            </a:solidFill>
            <a:ln w="38100">
              <a:noFill/>
              <a:round/>
            </a:ln>
          </p:spPr>
          <p:txBody>
            <a:bodyPr lIns="86404" tIns="510257" rIns="510257" bIns="0" anchor="ctr" anchorCtr="1"/>
            <a:lstStyle/>
            <a:p>
              <a:pPr algn="ctr" eaLnBrk="1" hangingPunct="1"/>
              <a:endParaRPr lang="en-US" altLang="zh-CN" sz="2600" dirty="0">
                <a:solidFill>
                  <a:schemeClr val="bg1"/>
                </a:solidFill>
                <a:latin typeface="Levenim MT" panose="02010502060101010101" pitchFamily="2" charset="-79"/>
                <a:ea typeface="微软雅黑" panose="020B0503020204020204" pitchFamily="34" charset="-122"/>
                <a:cs typeface="Levenim MT" panose="02010502060101010101" pitchFamily="2" charset="-79"/>
              </a:endParaRPr>
            </a:p>
          </p:txBody>
        </p:sp>
        <p:sp>
          <p:nvSpPr>
            <p:cNvPr id="15" name="TextBox 14"/>
            <p:cNvSpPr txBox="1"/>
            <p:nvPr/>
          </p:nvSpPr>
          <p:spPr>
            <a:xfrm>
              <a:off x="5310331" y="1635646"/>
              <a:ext cx="1012156" cy="630942"/>
            </a:xfrm>
            <a:prstGeom prst="rect">
              <a:avLst/>
            </a:prstGeom>
            <a:noFill/>
            <a:ln>
              <a:noFill/>
            </a:ln>
          </p:spPr>
          <p:txBody>
            <a:bodyPr wrap="square" rtlCol="0">
              <a:spAutoFit/>
            </a:bodyPr>
            <a:lstStyle/>
            <a:p>
              <a:pPr algn="ctr">
                <a:lnSpc>
                  <a:spcPct val="125000"/>
                </a:lnSpc>
              </a:pPr>
              <a:r>
                <a:rPr lang="en-US" altLang="zh-CN" sz="2800" b="1" dirty="0">
                  <a:solidFill>
                    <a:schemeClr val="bg1"/>
                  </a:solidFill>
                  <a:latin typeface="微软雅黑" panose="020B0503020204020204" pitchFamily="34" charset="-122"/>
                  <a:ea typeface="微软雅黑" panose="020B0503020204020204" pitchFamily="34" charset="-122"/>
                </a:rPr>
                <a:t>03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843284" y="1491630"/>
            <a:ext cx="1401124" cy="1830050"/>
            <a:chOff x="6843284" y="1275606"/>
            <a:chExt cx="1401124" cy="1830050"/>
          </a:xfrm>
        </p:grpSpPr>
        <p:sp>
          <p:nvSpPr>
            <p:cNvPr id="17" name="Freeform 8"/>
            <p:cNvSpPr/>
            <p:nvPr/>
          </p:nvSpPr>
          <p:spPr bwMode="auto">
            <a:xfrm flipH="1" flipV="1">
              <a:off x="6843284" y="1275606"/>
              <a:ext cx="1401124" cy="1830050"/>
            </a:xfrm>
            <a:custGeom>
              <a:avLst/>
              <a:gdLst>
                <a:gd name="T0" fmla="*/ 1033109141 w 1067"/>
                <a:gd name="T1" fmla="*/ 0 h 1395"/>
                <a:gd name="T2" fmla="*/ 784004393 w 1067"/>
                <a:gd name="T3" fmla="*/ 252504996 h 1395"/>
                <a:gd name="T4" fmla="*/ 863176627 w 1067"/>
                <a:gd name="T5" fmla="*/ 435618808 h 1395"/>
                <a:gd name="T6" fmla="*/ 882488182 w 1067"/>
                <a:gd name="T7" fmla="*/ 557053727 h 1395"/>
                <a:gd name="T8" fmla="*/ 867039772 w 1067"/>
                <a:gd name="T9" fmla="*/ 632226006 h 1395"/>
                <a:gd name="T10" fmla="*/ 0 w 1067"/>
                <a:gd name="T11" fmla="*/ 632226006 h 1395"/>
                <a:gd name="T12" fmla="*/ 0 w 1067"/>
                <a:gd name="T13" fmla="*/ 2147483646 h 1395"/>
                <a:gd name="T14" fmla="*/ 0 w 1067"/>
                <a:gd name="T15" fmla="*/ 2147483646 h 1395"/>
                <a:gd name="T16" fmla="*/ 0 w 1067"/>
                <a:gd name="T17" fmla="*/ 2147483646 h 1395"/>
                <a:gd name="T18" fmla="*/ 2060424954 w 1067"/>
                <a:gd name="T19" fmla="*/ 2147483646 h 1395"/>
                <a:gd name="T20" fmla="*/ 2060424954 w 1067"/>
                <a:gd name="T21" fmla="*/ 1829215254 h 1395"/>
                <a:gd name="T22" fmla="*/ 2060424954 w 1067"/>
                <a:gd name="T23" fmla="*/ 1829215254 h 1395"/>
                <a:gd name="T24" fmla="*/ 2060424954 w 1067"/>
                <a:gd name="T25" fmla="*/ 1823432771 h 1395"/>
                <a:gd name="T26" fmla="*/ 1983182902 w 1067"/>
                <a:gd name="T27" fmla="*/ 1808012353 h 1395"/>
                <a:gd name="T28" fmla="*/ 1863458764 w 1067"/>
                <a:gd name="T29" fmla="*/ 1827288222 h 1395"/>
                <a:gd name="T30" fmla="*/ 1678077840 w 1067"/>
                <a:gd name="T31" fmla="*/ 1906315952 h 1395"/>
                <a:gd name="T32" fmla="*/ 1427041520 w 1067"/>
                <a:gd name="T33" fmla="*/ 1657666408 h 1395"/>
                <a:gd name="T34" fmla="*/ 1678077840 w 1067"/>
                <a:gd name="T35" fmla="*/ 1409016863 h 1395"/>
                <a:gd name="T36" fmla="*/ 1863458764 w 1067"/>
                <a:gd name="T37" fmla="*/ 1486117561 h 1395"/>
                <a:gd name="T38" fmla="*/ 1983182902 w 1067"/>
                <a:gd name="T39" fmla="*/ 1505392042 h 1395"/>
                <a:gd name="T40" fmla="*/ 2060424954 w 1067"/>
                <a:gd name="T41" fmla="*/ 1489973013 h 1395"/>
                <a:gd name="T42" fmla="*/ 2060424954 w 1067"/>
                <a:gd name="T43" fmla="*/ 632226006 h 1395"/>
                <a:gd name="T44" fmla="*/ 2060424954 w 1067"/>
                <a:gd name="T45" fmla="*/ 632226006 h 1395"/>
                <a:gd name="T46" fmla="*/ 2060424954 w 1067"/>
                <a:gd name="T47" fmla="*/ 632226006 h 1395"/>
                <a:gd name="T48" fmla="*/ 1199178510 w 1067"/>
                <a:gd name="T49" fmla="*/ 632226006 h 1395"/>
                <a:gd name="T50" fmla="*/ 1185661672 w 1067"/>
                <a:gd name="T51" fmla="*/ 557053727 h 1395"/>
                <a:gd name="T52" fmla="*/ 1203041654 w 1067"/>
                <a:gd name="T53" fmla="*/ 435618808 h 1395"/>
                <a:gd name="T54" fmla="*/ 1282213889 w 1067"/>
                <a:gd name="T55" fmla="*/ 252504996 h 1395"/>
                <a:gd name="T56" fmla="*/ 1033109141 w 1067"/>
                <a:gd name="T57" fmla="*/ 0 h 13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67"/>
                <a:gd name="T88" fmla="*/ 0 h 1395"/>
                <a:gd name="T89" fmla="*/ 1067 w 1067"/>
                <a:gd name="T90" fmla="*/ 1395 h 13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67" h="1395">
                  <a:moveTo>
                    <a:pt x="535" y="0"/>
                  </a:moveTo>
                  <a:cubicBezTo>
                    <a:pt x="464" y="0"/>
                    <a:pt x="406" y="59"/>
                    <a:pt x="406" y="131"/>
                  </a:cubicBezTo>
                  <a:cubicBezTo>
                    <a:pt x="406" y="168"/>
                    <a:pt x="422" y="202"/>
                    <a:pt x="447" y="226"/>
                  </a:cubicBezTo>
                  <a:cubicBezTo>
                    <a:pt x="452" y="245"/>
                    <a:pt x="457" y="266"/>
                    <a:pt x="457" y="289"/>
                  </a:cubicBezTo>
                  <a:cubicBezTo>
                    <a:pt x="457" y="307"/>
                    <a:pt x="453" y="319"/>
                    <a:pt x="449" y="328"/>
                  </a:cubicBezTo>
                  <a:cubicBezTo>
                    <a:pt x="0" y="328"/>
                    <a:pt x="0" y="328"/>
                    <a:pt x="0" y="328"/>
                  </a:cubicBezTo>
                  <a:cubicBezTo>
                    <a:pt x="0" y="1395"/>
                    <a:pt x="0" y="1395"/>
                    <a:pt x="0" y="1395"/>
                  </a:cubicBezTo>
                  <a:cubicBezTo>
                    <a:pt x="0" y="1395"/>
                    <a:pt x="0" y="1395"/>
                    <a:pt x="0" y="1395"/>
                  </a:cubicBezTo>
                  <a:cubicBezTo>
                    <a:pt x="0" y="1395"/>
                    <a:pt x="0" y="1395"/>
                    <a:pt x="0" y="1395"/>
                  </a:cubicBezTo>
                  <a:cubicBezTo>
                    <a:pt x="1067" y="1395"/>
                    <a:pt x="1067" y="1395"/>
                    <a:pt x="1067" y="1395"/>
                  </a:cubicBezTo>
                  <a:cubicBezTo>
                    <a:pt x="1067" y="949"/>
                    <a:pt x="1067" y="949"/>
                    <a:pt x="1067" y="949"/>
                  </a:cubicBezTo>
                  <a:cubicBezTo>
                    <a:pt x="1067" y="949"/>
                    <a:pt x="1067" y="949"/>
                    <a:pt x="1067" y="949"/>
                  </a:cubicBezTo>
                  <a:cubicBezTo>
                    <a:pt x="1067" y="946"/>
                    <a:pt x="1067" y="946"/>
                    <a:pt x="1067" y="946"/>
                  </a:cubicBezTo>
                  <a:cubicBezTo>
                    <a:pt x="1058" y="941"/>
                    <a:pt x="1046" y="938"/>
                    <a:pt x="1027" y="938"/>
                  </a:cubicBezTo>
                  <a:cubicBezTo>
                    <a:pt x="1005" y="938"/>
                    <a:pt x="984" y="943"/>
                    <a:pt x="965" y="948"/>
                  </a:cubicBezTo>
                  <a:cubicBezTo>
                    <a:pt x="941" y="973"/>
                    <a:pt x="907" y="989"/>
                    <a:pt x="869" y="989"/>
                  </a:cubicBezTo>
                  <a:cubicBezTo>
                    <a:pt x="797" y="989"/>
                    <a:pt x="739" y="931"/>
                    <a:pt x="739" y="860"/>
                  </a:cubicBezTo>
                  <a:cubicBezTo>
                    <a:pt x="739" y="788"/>
                    <a:pt x="797" y="731"/>
                    <a:pt x="869" y="731"/>
                  </a:cubicBezTo>
                  <a:cubicBezTo>
                    <a:pt x="907" y="731"/>
                    <a:pt x="941" y="746"/>
                    <a:pt x="965" y="771"/>
                  </a:cubicBezTo>
                  <a:cubicBezTo>
                    <a:pt x="984" y="776"/>
                    <a:pt x="1005" y="781"/>
                    <a:pt x="1027" y="781"/>
                  </a:cubicBezTo>
                  <a:cubicBezTo>
                    <a:pt x="1046" y="781"/>
                    <a:pt x="1058" y="778"/>
                    <a:pt x="1067" y="773"/>
                  </a:cubicBezTo>
                  <a:cubicBezTo>
                    <a:pt x="1067" y="328"/>
                    <a:pt x="1067" y="328"/>
                    <a:pt x="1067" y="328"/>
                  </a:cubicBezTo>
                  <a:cubicBezTo>
                    <a:pt x="1067" y="328"/>
                    <a:pt x="1067" y="328"/>
                    <a:pt x="1067" y="328"/>
                  </a:cubicBezTo>
                  <a:cubicBezTo>
                    <a:pt x="1067" y="328"/>
                    <a:pt x="1067" y="328"/>
                    <a:pt x="1067" y="328"/>
                  </a:cubicBezTo>
                  <a:cubicBezTo>
                    <a:pt x="621" y="328"/>
                    <a:pt x="621" y="328"/>
                    <a:pt x="621" y="328"/>
                  </a:cubicBezTo>
                  <a:cubicBezTo>
                    <a:pt x="617" y="319"/>
                    <a:pt x="614" y="307"/>
                    <a:pt x="614" y="289"/>
                  </a:cubicBezTo>
                  <a:cubicBezTo>
                    <a:pt x="614" y="266"/>
                    <a:pt x="618" y="245"/>
                    <a:pt x="623" y="226"/>
                  </a:cubicBezTo>
                  <a:cubicBezTo>
                    <a:pt x="648" y="202"/>
                    <a:pt x="664" y="168"/>
                    <a:pt x="664" y="131"/>
                  </a:cubicBezTo>
                  <a:cubicBezTo>
                    <a:pt x="664" y="59"/>
                    <a:pt x="606" y="0"/>
                    <a:pt x="535" y="0"/>
                  </a:cubicBezTo>
                </a:path>
              </a:pathLst>
            </a:custGeom>
            <a:solidFill>
              <a:srgbClr val="0070C0"/>
            </a:solidFill>
            <a:ln w="38100">
              <a:noFill/>
              <a:round/>
            </a:ln>
          </p:spPr>
          <p:txBody>
            <a:bodyPr lIns="86404" tIns="510257" rIns="0" bIns="0" anchor="ctr" anchorCtr="1"/>
            <a:lstStyle/>
            <a:p>
              <a:pPr algn="ctr" eaLnBrk="1" hangingPunct="1"/>
              <a:endParaRPr lang="en-US" altLang="zh-CN" sz="2600" dirty="0">
                <a:solidFill>
                  <a:schemeClr val="bg1"/>
                </a:solidFill>
                <a:latin typeface="Levenim MT" panose="02010502060101010101" pitchFamily="2" charset="-79"/>
                <a:ea typeface="微软雅黑" panose="020B0503020204020204" pitchFamily="34" charset="-122"/>
                <a:cs typeface="Levenim MT" panose="02010502060101010101" pitchFamily="2" charset="-79"/>
              </a:endParaRPr>
            </a:p>
          </p:txBody>
        </p:sp>
        <p:sp>
          <p:nvSpPr>
            <p:cNvPr id="18" name="TextBox 17"/>
            <p:cNvSpPr txBox="1"/>
            <p:nvPr/>
          </p:nvSpPr>
          <p:spPr>
            <a:xfrm>
              <a:off x="7207596" y="1635646"/>
              <a:ext cx="1012156" cy="630942"/>
            </a:xfrm>
            <a:prstGeom prst="rect">
              <a:avLst/>
            </a:prstGeom>
            <a:noFill/>
            <a:ln>
              <a:noFill/>
            </a:ln>
          </p:spPr>
          <p:txBody>
            <a:bodyPr wrap="square" rtlCol="0">
              <a:spAutoFit/>
            </a:bodyPr>
            <a:lstStyle/>
            <a:p>
              <a:pPr algn="ctr">
                <a:lnSpc>
                  <a:spcPct val="125000"/>
                </a:lnSpc>
              </a:pPr>
              <a:r>
                <a:rPr lang="en-US" altLang="zh-CN" sz="2800" b="1" dirty="0">
                  <a:solidFill>
                    <a:schemeClr val="bg1"/>
                  </a:solidFill>
                  <a:latin typeface="微软雅黑" panose="020B0503020204020204" pitchFamily="34" charset="-122"/>
                  <a:ea typeface="微软雅黑" panose="020B0503020204020204" pitchFamily="34" charset="-122"/>
                </a:rPr>
                <a:t>04</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9" name="文本框 7"/>
          <p:cNvSpPr txBox="1">
            <a:spLocks noChangeArrowheads="1"/>
          </p:cNvSpPr>
          <p:nvPr/>
        </p:nvSpPr>
        <p:spPr bwMode="auto">
          <a:xfrm>
            <a:off x="683568" y="3435846"/>
            <a:ext cx="17777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20" name="文本框 7"/>
          <p:cNvSpPr txBox="1">
            <a:spLocks noChangeArrowheads="1"/>
          </p:cNvSpPr>
          <p:nvPr/>
        </p:nvSpPr>
        <p:spPr bwMode="auto">
          <a:xfrm>
            <a:off x="2675789" y="3435846"/>
            <a:ext cx="17777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21" name="文本框 7"/>
          <p:cNvSpPr txBox="1">
            <a:spLocks noChangeArrowheads="1"/>
          </p:cNvSpPr>
          <p:nvPr/>
        </p:nvSpPr>
        <p:spPr bwMode="auto">
          <a:xfrm>
            <a:off x="4668010" y="3435846"/>
            <a:ext cx="17777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
        <p:nvSpPr>
          <p:cNvPr id="22" name="文本框 7"/>
          <p:cNvSpPr txBox="1">
            <a:spLocks noChangeArrowheads="1"/>
          </p:cNvSpPr>
          <p:nvPr/>
        </p:nvSpPr>
        <p:spPr bwMode="auto">
          <a:xfrm>
            <a:off x="6660232" y="3435846"/>
            <a:ext cx="17777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par>
                          <p:cTn id="37" fill="hold">
                            <p:stCondLst>
                              <p:cond delay="3000"/>
                            </p:stCondLst>
                            <p:childTnLst>
                              <p:par>
                                <p:cTn id="38" presetID="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500"/>
                                        <p:tgtEl>
                                          <p:spTgt spid="21"/>
                                        </p:tgtEl>
                                      </p:cBhvr>
                                    </p:animEffect>
                                  </p:childTnLst>
                                </p:cTn>
                              </p:par>
                            </p:childTnLst>
                          </p:cTn>
                        </p:par>
                        <p:par>
                          <p:cTn id="46" fill="hold">
                            <p:stCondLst>
                              <p:cond delay="4000"/>
                            </p:stCondLst>
                            <p:childTnLst>
                              <p:par>
                                <p:cTn id="47" presetID="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0-#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up)">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9" grpId="0"/>
      <p:bldP spid="20" grpId="0"/>
      <p:bldP spid="21"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1532031" y="3937035"/>
            <a:ext cx="1310842"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p>
        </p:txBody>
      </p:sp>
      <p:sp>
        <p:nvSpPr>
          <p:cNvPr id="10" name="矩形 2"/>
          <p:cNvSpPr/>
          <p:nvPr/>
        </p:nvSpPr>
        <p:spPr>
          <a:xfrm>
            <a:off x="2362695" y="3723129"/>
            <a:ext cx="770553" cy="432065"/>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03</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矩形 10"/>
          <p:cNvSpPr/>
          <p:nvPr/>
        </p:nvSpPr>
        <p:spPr>
          <a:xfrm>
            <a:off x="5924519" y="2653590"/>
            <a:ext cx="1397075"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p>
        </p:txBody>
      </p:sp>
      <p:sp>
        <p:nvSpPr>
          <p:cNvPr id="12" name="矩形 2"/>
          <p:cNvSpPr/>
          <p:nvPr/>
        </p:nvSpPr>
        <p:spPr>
          <a:xfrm>
            <a:off x="6840000" y="2436852"/>
            <a:ext cx="771969" cy="433481"/>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02</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矩形 12"/>
          <p:cNvSpPr/>
          <p:nvPr/>
        </p:nvSpPr>
        <p:spPr>
          <a:xfrm>
            <a:off x="1532031" y="1370145"/>
            <a:ext cx="1310842"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p>
        </p:txBody>
      </p:sp>
      <p:sp>
        <p:nvSpPr>
          <p:cNvPr id="14" name="矩形 2"/>
          <p:cNvSpPr/>
          <p:nvPr/>
        </p:nvSpPr>
        <p:spPr>
          <a:xfrm>
            <a:off x="2362695" y="1156240"/>
            <a:ext cx="770553" cy="433481"/>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01</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TextBox 24"/>
          <p:cNvSpPr txBox="1">
            <a:spLocks noChangeArrowheads="1"/>
          </p:cNvSpPr>
          <p:nvPr/>
        </p:nvSpPr>
        <p:spPr bwMode="auto">
          <a:xfrm>
            <a:off x="2990567" y="1518427"/>
            <a:ext cx="285230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p>
        </p:txBody>
      </p:sp>
      <p:sp>
        <p:nvSpPr>
          <p:cNvPr id="16" name="TextBox 24"/>
          <p:cNvSpPr txBox="1">
            <a:spLocks noChangeArrowheads="1"/>
          </p:cNvSpPr>
          <p:nvPr/>
        </p:nvSpPr>
        <p:spPr bwMode="auto">
          <a:xfrm>
            <a:off x="2990567" y="2782372"/>
            <a:ext cx="2852308" cy="58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p>
        </p:txBody>
      </p:sp>
      <p:sp>
        <p:nvSpPr>
          <p:cNvPr id="17" name="TextBox 24"/>
          <p:cNvSpPr txBox="1">
            <a:spLocks noChangeArrowheads="1"/>
          </p:cNvSpPr>
          <p:nvPr/>
        </p:nvSpPr>
        <p:spPr bwMode="auto">
          <a:xfrm>
            <a:off x="2990567" y="4110715"/>
            <a:ext cx="285230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ppt_x</p:attrName>
                                        </p:attrNameLst>
                                      </p:cBhvr>
                                      <p:tavLst>
                                        <p:tav tm="0">
                                          <p:val>
                                            <p:strVal val="#ppt_x-#ppt_w*1.125000"/>
                                          </p:val>
                                        </p:tav>
                                        <p:tav tm="100000">
                                          <p:val>
                                            <p:strVal val="#ppt_x"/>
                                          </p:val>
                                        </p:tav>
                                      </p:tavLst>
                                    </p:anim>
                                    <p:animEffect transition="in" filter="wipe(right)">
                                      <p:cBhvr>
                                        <p:cTn id="36" dur="500"/>
                                        <p:tgtEl>
                                          <p:spTgt spid="11"/>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p:tgtEl>
                                          <p:spTgt spid="12"/>
                                        </p:tgtEl>
                                        <p:attrNameLst>
                                          <p:attrName>ppt_x</p:attrName>
                                        </p:attrNameLst>
                                      </p:cBhvr>
                                      <p:tavLst>
                                        <p:tav tm="0">
                                          <p:val>
                                            <p:strVal val="#ppt_x+#ppt_w*1.125000"/>
                                          </p:val>
                                        </p:tav>
                                        <p:tav tm="100000">
                                          <p:val>
                                            <p:strVal val="#ppt_x"/>
                                          </p:val>
                                        </p:tav>
                                      </p:tavLst>
                                    </p:anim>
                                    <p:animEffect transition="in" filter="wipe(left)">
                                      <p:cBhvr>
                                        <p:cTn id="40" dur="500"/>
                                        <p:tgtEl>
                                          <p:spTgt spid="12"/>
                                        </p:tgtEl>
                                      </p:cBhvr>
                                    </p:animEffect>
                                  </p:childTnLst>
                                </p:cTn>
                              </p:par>
                            </p:childTnLst>
                          </p:cTn>
                        </p:par>
                        <p:par>
                          <p:cTn id="41" fill="hold">
                            <p:stCondLst>
                              <p:cond delay="2500"/>
                            </p:stCondLst>
                            <p:childTnLst>
                              <p:par>
                                <p:cTn id="42" presetID="22" presetClass="entr" presetSubtype="2"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right)">
                                      <p:cBhvr>
                                        <p:cTn id="44" dur="500"/>
                                        <p:tgtEl>
                                          <p:spTgt spid="16"/>
                                        </p:tgtEl>
                                      </p:cBhvr>
                                    </p:animEffect>
                                  </p:childTnLst>
                                </p:cTn>
                              </p:par>
                            </p:childTnLst>
                          </p:cTn>
                        </p:par>
                        <p:par>
                          <p:cTn id="45" fill="hold">
                            <p:stCondLst>
                              <p:cond delay="3000"/>
                            </p:stCondLst>
                            <p:childTnLst>
                              <p:par>
                                <p:cTn id="46" presetID="1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p:tgtEl>
                                          <p:spTgt spid="9"/>
                                        </p:tgtEl>
                                        <p:attrNameLst>
                                          <p:attrName>ppt_x</p:attrName>
                                        </p:attrNameLst>
                                      </p:cBhvr>
                                      <p:tavLst>
                                        <p:tav tm="0">
                                          <p:val>
                                            <p:strVal val="#ppt_x-#ppt_w*1.125000"/>
                                          </p:val>
                                        </p:tav>
                                        <p:tav tm="100000">
                                          <p:val>
                                            <p:strVal val="#ppt_x"/>
                                          </p:val>
                                        </p:tav>
                                      </p:tavLst>
                                    </p:anim>
                                    <p:animEffect transition="in" filter="wipe(right)">
                                      <p:cBhvr>
                                        <p:cTn id="49" dur="500"/>
                                        <p:tgtEl>
                                          <p:spTgt spid="9"/>
                                        </p:tgtEl>
                                      </p:cBhvr>
                                    </p:animEffect>
                                  </p:childTnLst>
                                </p:cTn>
                              </p:par>
                              <p:par>
                                <p:cTn id="50" presetID="12" presetClass="entr" presetSubtype="2"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p:tgtEl>
                                          <p:spTgt spid="10"/>
                                        </p:tgtEl>
                                        <p:attrNameLst>
                                          <p:attrName>ppt_x</p:attrName>
                                        </p:attrNameLst>
                                      </p:cBhvr>
                                      <p:tavLst>
                                        <p:tav tm="0">
                                          <p:val>
                                            <p:strVal val="#ppt_x+#ppt_w*1.125000"/>
                                          </p:val>
                                        </p:tav>
                                        <p:tav tm="100000">
                                          <p:val>
                                            <p:strVal val="#ppt_x"/>
                                          </p:val>
                                        </p:tav>
                                      </p:tavLst>
                                    </p:anim>
                                    <p:animEffect transition="in" filter="wipe(left)">
                                      <p:cBhvr>
                                        <p:cTn id="53" dur="500"/>
                                        <p:tgtEl>
                                          <p:spTgt spid="10"/>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9" grpId="0" animBg="1"/>
      <p:bldP spid="10" grpId="0" animBg="1"/>
      <p:bldP spid="11" grpId="0" animBg="1"/>
      <p:bldP spid="12" grpId="0" animBg="1"/>
      <p:bldP spid="13" grpId="0" animBg="1"/>
      <p:bldP spid="14" grpId="0" animBg="1"/>
      <p:bldP spid="15" grpId="0"/>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任意多边形 6"/>
          <p:cNvSpPr/>
          <p:nvPr/>
        </p:nvSpPr>
        <p:spPr>
          <a:xfrm rot="16200000">
            <a:off x="3209719" y="2827748"/>
            <a:ext cx="2496014" cy="1312469"/>
          </a:xfrm>
          <a:custGeom>
            <a:avLst/>
            <a:gdLst>
              <a:gd name="connsiteX0" fmla="*/ 0 w 1312468"/>
              <a:gd name="connsiteY0" fmla="*/ 0 h 2496013"/>
              <a:gd name="connsiteX1" fmla="*/ 1312468 w 1312468"/>
              <a:gd name="connsiteY1" fmla="*/ 0 h 2496013"/>
              <a:gd name="connsiteX2" fmla="*/ 1312468 w 1312468"/>
              <a:gd name="connsiteY2" fmla="*/ 2496013 h 2496013"/>
              <a:gd name="connsiteX3" fmla="*/ 0 w 1312468"/>
              <a:gd name="connsiteY3" fmla="*/ 2496013 h 2496013"/>
              <a:gd name="connsiteX4" fmla="*/ 0 w 1312468"/>
              <a:gd name="connsiteY4" fmla="*/ 0 h 2496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468" h="2496013">
                <a:moveTo>
                  <a:pt x="1312468" y="1"/>
                </a:moveTo>
                <a:lnTo>
                  <a:pt x="1312468" y="2496012"/>
                </a:lnTo>
                <a:lnTo>
                  <a:pt x="0" y="2496012"/>
                </a:lnTo>
                <a:lnTo>
                  <a:pt x="0" y="1"/>
                </a:lnTo>
                <a:lnTo>
                  <a:pt x="1312468" y="1"/>
                </a:lnTo>
                <a:close/>
              </a:path>
            </a:pathLst>
          </a:custGeom>
          <a:solidFill>
            <a:srgbClr val="0070C0"/>
          </a:solidFill>
          <a:ln>
            <a:noFill/>
          </a:ln>
        </p:spPr>
        <p:style>
          <a:lnRef idx="2">
            <a:schemeClr val="lt1">
              <a:hueOff val="0"/>
              <a:satOff val="0"/>
              <a:lumOff val="0"/>
              <a:alphaOff val="0"/>
            </a:schemeClr>
          </a:lnRef>
          <a:fillRef idx="1">
            <a:schemeClr val="accent5">
              <a:shade val="80000"/>
              <a:hueOff val="136816"/>
              <a:satOff val="-1490"/>
              <a:lumOff val="17053"/>
              <a:alphaOff val="0"/>
            </a:schemeClr>
          </a:fillRef>
          <a:effectRef idx="0">
            <a:schemeClr val="accent5">
              <a:shade val="80000"/>
              <a:hueOff val="136816"/>
              <a:satOff val="-1490"/>
              <a:lumOff val="17053"/>
              <a:alphaOff val="0"/>
            </a:schemeClr>
          </a:effectRef>
          <a:fontRef idx="minor">
            <a:schemeClr val="lt1"/>
          </a:fontRef>
        </p:style>
        <p:txBody>
          <a:bodyPr spcFirstLastPara="0" vert="horz" wrap="square" lIns="329611" tIns="975360" rIns="120016" bIns="22537" numCol="1" spcCol="1270" anchor="ctr" anchorCtr="0">
            <a:noAutofit/>
          </a:bodyPr>
          <a:lstStyle/>
          <a:p>
            <a:pPr lvl="0" algn="r" defTabSz="933450">
              <a:lnSpc>
                <a:spcPct val="90000"/>
              </a:lnSpc>
              <a:spcBef>
                <a:spcPct val="0"/>
              </a:spcBef>
              <a:spcAft>
                <a:spcPct val="35000"/>
              </a:spcAft>
            </a:pPr>
            <a:endParaRPr lang="zh-CN" altLang="en-US" sz="2100" kern="1200"/>
          </a:p>
        </p:txBody>
      </p:sp>
      <p:sp>
        <p:nvSpPr>
          <p:cNvPr id="8" name="任意多边形 7"/>
          <p:cNvSpPr/>
          <p:nvPr/>
        </p:nvSpPr>
        <p:spPr>
          <a:xfrm rot="16200000">
            <a:off x="4816889" y="3034057"/>
            <a:ext cx="2083396" cy="1312469"/>
          </a:xfrm>
          <a:custGeom>
            <a:avLst/>
            <a:gdLst>
              <a:gd name="connsiteX0" fmla="*/ 0 w 1312468"/>
              <a:gd name="connsiteY0" fmla="*/ 0 h 2083396"/>
              <a:gd name="connsiteX1" fmla="*/ 1312468 w 1312468"/>
              <a:gd name="connsiteY1" fmla="*/ 0 h 2083396"/>
              <a:gd name="connsiteX2" fmla="*/ 1312468 w 1312468"/>
              <a:gd name="connsiteY2" fmla="*/ 2083396 h 2083396"/>
              <a:gd name="connsiteX3" fmla="*/ 0 w 1312468"/>
              <a:gd name="connsiteY3" fmla="*/ 2083396 h 2083396"/>
              <a:gd name="connsiteX4" fmla="*/ 0 w 1312468"/>
              <a:gd name="connsiteY4" fmla="*/ 0 h 208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468" h="2083396">
                <a:moveTo>
                  <a:pt x="1312468" y="2"/>
                </a:moveTo>
                <a:lnTo>
                  <a:pt x="1312468" y="2083394"/>
                </a:lnTo>
                <a:lnTo>
                  <a:pt x="0" y="2083394"/>
                </a:lnTo>
                <a:lnTo>
                  <a:pt x="0" y="2"/>
                </a:lnTo>
                <a:lnTo>
                  <a:pt x="1312468" y="2"/>
                </a:lnTo>
                <a:close/>
              </a:path>
            </a:pathLst>
          </a:custGeom>
          <a:solidFill>
            <a:srgbClr val="0070C0"/>
          </a:solidFill>
          <a:ln>
            <a:noFill/>
          </a:ln>
        </p:spPr>
        <p:style>
          <a:lnRef idx="2">
            <a:schemeClr val="lt1">
              <a:hueOff val="0"/>
              <a:satOff val="0"/>
              <a:lumOff val="0"/>
              <a:alphaOff val="0"/>
            </a:schemeClr>
          </a:lnRef>
          <a:fillRef idx="1">
            <a:schemeClr val="accent5">
              <a:shade val="80000"/>
              <a:hueOff val="205224"/>
              <a:satOff val="-2236"/>
              <a:lumOff val="25579"/>
              <a:alphaOff val="0"/>
            </a:schemeClr>
          </a:fillRef>
          <a:effectRef idx="0">
            <a:schemeClr val="accent5">
              <a:shade val="80000"/>
              <a:hueOff val="205224"/>
              <a:satOff val="-2236"/>
              <a:lumOff val="25579"/>
              <a:alphaOff val="0"/>
            </a:schemeClr>
          </a:effectRef>
          <a:fontRef idx="minor">
            <a:schemeClr val="lt1"/>
          </a:fontRef>
        </p:style>
        <p:txBody>
          <a:bodyPr spcFirstLastPara="0" vert="horz" wrap="square" lIns="292160" tIns="975361" rIns="125729" bIns="23806" numCol="1" spcCol="1270" anchor="ctr" anchorCtr="0">
            <a:noAutofit/>
          </a:bodyPr>
          <a:lstStyle/>
          <a:p>
            <a:pPr lvl="0" algn="r" defTabSz="977900">
              <a:lnSpc>
                <a:spcPct val="90000"/>
              </a:lnSpc>
              <a:spcBef>
                <a:spcPct val="0"/>
              </a:spcBef>
              <a:spcAft>
                <a:spcPct val="35000"/>
              </a:spcAft>
            </a:pPr>
            <a:endParaRPr lang="zh-CN" altLang="en-US" sz="2200" kern="1200"/>
          </a:p>
        </p:txBody>
      </p:sp>
      <p:sp>
        <p:nvSpPr>
          <p:cNvPr id="9" name="任意多边形 8"/>
          <p:cNvSpPr/>
          <p:nvPr/>
        </p:nvSpPr>
        <p:spPr>
          <a:xfrm rot="16200000">
            <a:off x="1568960" y="2617110"/>
            <a:ext cx="2917289" cy="1312470"/>
          </a:xfrm>
          <a:custGeom>
            <a:avLst/>
            <a:gdLst>
              <a:gd name="connsiteX0" fmla="*/ 0 w 1312468"/>
              <a:gd name="connsiteY0" fmla="*/ 0 h 2917288"/>
              <a:gd name="connsiteX1" fmla="*/ 1312468 w 1312468"/>
              <a:gd name="connsiteY1" fmla="*/ 0 h 2917288"/>
              <a:gd name="connsiteX2" fmla="*/ 1312468 w 1312468"/>
              <a:gd name="connsiteY2" fmla="*/ 2917288 h 2917288"/>
              <a:gd name="connsiteX3" fmla="*/ 0 w 1312468"/>
              <a:gd name="connsiteY3" fmla="*/ 2917288 h 2917288"/>
              <a:gd name="connsiteX4" fmla="*/ 0 w 1312468"/>
              <a:gd name="connsiteY4" fmla="*/ 0 h 2917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468" h="2917288">
                <a:moveTo>
                  <a:pt x="1312468" y="1"/>
                </a:moveTo>
                <a:lnTo>
                  <a:pt x="1312468" y="2917287"/>
                </a:lnTo>
                <a:lnTo>
                  <a:pt x="0" y="2917287"/>
                </a:lnTo>
                <a:lnTo>
                  <a:pt x="0" y="1"/>
                </a:lnTo>
                <a:lnTo>
                  <a:pt x="1312468" y="1"/>
                </a:lnTo>
                <a:close/>
              </a:path>
            </a:pathLst>
          </a:custGeom>
          <a:solidFill>
            <a:srgbClr val="0070C0"/>
          </a:solidFill>
          <a:ln>
            <a:noFill/>
          </a:ln>
        </p:spPr>
        <p:style>
          <a:lnRef idx="2">
            <a:schemeClr val="lt1">
              <a:hueOff val="0"/>
              <a:satOff val="0"/>
              <a:lumOff val="0"/>
              <a:alphaOff val="0"/>
            </a:schemeClr>
          </a:lnRef>
          <a:fillRef idx="1">
            <a:schemeClr val="accent5">
              <a:shade val="80000"/>
              <a:hueOff val="68408"/>
              <a:satOff val="-744"/>
              <a:lumOff val="8526"/>
              <a:alphaOff val="0"/>
            </a:schemeClr>
          </a:fillRef>
          <a:effectRef idx="0">
            <a:schemeClr val="accent5">
              <a:shade val="80000"/>
              <a:hueOff val="68408"/>
              <a:satOff val="-744"/>
              <a:lumOff val="8526"/>
              <a:alphaOff val="0"/>
            </a:schemeClr>
          </a:effectRef>
          <a:fontRef idx="minor">
            <a:schemeClr val="lt1"/>
          </a:fontRef>
        </p:style>
        <p:txBody>
          <a:bodyPr spcFirstLastPara="0" vert="horz" wrap="square" lIns="371739" tIns="975362" rIns="120016" bIns="22537" numCol="1" spcCol="1270" anchor="ctr" anchorCtr="0">
            <a:noAutofit/>
          </a:bodyPr>
          <a:lstStyle/>
          <a:p>
            <a:pPr lvl="0" algn="r" defTabSz="933450">
              <a:lnSpc>
                <a:spcPct val="90000"/>
              </a:lnSpc>
              <a:spcBef>
                <a:spcPct val="0"/>
              </a:spcBef>
              <a:spcAft>
                <a:spcPct val="35000"/>
              </a:spcAft>
            </a:pPr>
            <a:endParaRPr lang="zh-CN" altLang="en-US" sz="2100" kern="1200"/>
          </a:p>
        </p:txBody>
      </p:sp>
      <p:sp>
        <p:nvSpPr>
          <p:cNvPr id="10" name="任意多边形 9"/>
          <p:cNvSpPr/>
          <p:nvPr/>
        </p:nvSpPr>
        <p:spPr>
          <a:xfrm rot="16200000">
            <a:off x="-63911" y="2418628"/>
            <a:ext cx="3314253" cy="1312470"/>
          </a:xfrm>
          <a:custGeom>
            <a:avLst/>
            <a:gdLst>
              <a:gd name="connsiteX0" fmla="*/ 0 w 1312468"/>
              <a:gd name="connsiteY0" fmla="*/ 0 h 3314252"/>
              <a:gd name="connsiteX1" fmla="*/ 1312468 w 1312468"/>
              <a:gd name="connsiteY1" fmla="*/ 0 h 3314252"/>
              <a:gd name="connsiteX2" fmla="*/ 1312468 w 1312468"/>
              <a:gd name="connsiteY2" fmla="*/ 3314252 h 3314252"/>
              <a:gd name="connsiteX3" fmla="*/ 0 w 1312468"/>
              <a:gd name="connsiteY3" fmla="*/ 3314252 h 3314252"/>
              <a:gd name="connsiteX4" fmla="*/ 0 w 1312468"/>
              <a:gd name="connsiteY4" fmla="*/ 0 h 331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468" h="3314252">
                <a:moveTo>
                  <a:pt x="1312468" y="3"/>
                </a:moveTo>
                <a:lnTo>
                  <a:pt x="1312468" y="3314249"/>
                </a:lnTo>
                <a:lnTo>
                  <a:pt x="0" y="3314249"/>
                </a:lnTo>
                <a:lnTo>
                  <a:pt x="0" y="3"/>
                </a:lnTo>
                <a:lnTo>
                  <a:pt x="1312468" y="3"/>
                </a:lnTo>
                <a:close/>
              </a:path>
            </a:pathLst>
          </a:custGeom>
          <a:solidFill>
            <a:srgbClr val="0070C0"/>
          </a:solidFill>
          <a:ln>
            <a:noFill/>
          </a:ln>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spcFirstLastPara="0" vert="horz" wrap="square" lIns="411436" tIns="975363" rIns="120015" bIns="22536" numCol="1" spcCol="1270" anchor="ctr" anchorCtr="0">
            <a:noAutofit/>
          </a:bodyPr>
          <a:lstStyle/>
          <a:p>
            <a:pPr lvl="0" algn="r" defTabSz="933450">
              <a:lnSpc>
                <a:spcPct val="90000"/>
              </a:lnSpc>
              <a:spcBef>
                <a:spcPct val="0"/>
              </a:spcBef>
              <a:spcAft>
                <a:spcPct val="35000"/>
              </a:spcAft>
            </a:pPr>
            <a:endParaRPr lang="zh-CN" altLang="en-US" sz="2100" kern="1200"/>
          </a:p>
        </p:txBody>
      </p:sp>
      <p:sp>
        <p:nvSpPr>
          <p:cNvPr id="11" name="文本框 7"/>
          <p:cNvSpPr txBox="1">
            <a:spLocks noChangeArrowheads="1"/>
          </p:cNvSpPr>
          <p:nvPr/>
        </p:nvSpPr>
        <p:spPr bwMode="auto">
          <a:xfrm>
            <a:off x="1008988" y="2643758"/>
            <a:ext cx="1205042" cy="10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bg1"/>
                </a:solidFill>
                <a:latin typeface="微软雅黑" panose="020B0503020204020204" pitchFamily="34" charset="-122"/>
              </a:rPr>
              <a:t>添加文本</a:t>
            </a:r>
            <a:endParaRPr lang="en-US" altLang="zh-CN" sz="1400" b="1" dirty="0">
              <a:solidFill>
                <a:schemeClr val="bg1"/>
              </a:solidFill>
              <a:latin typeface="微软雅黑" panose="020B0503020204020204" pitchFamily="34" charset="-122"/>
            </a:endParaRPr>
          </a:p>
          <a:p>
            <a:pPr algn="ctr">
              <a:lnSpc>
                <a:spcPct val="150000"/>
              </a:lnSpc>
              <a:spcBef>
                <a:spcPts val="300"/>
              </a:spcBef>
            </a:pPr>
            <a:r>
              <a:rPr lang="zh-CN" altLang="en-US" sz="1100" dirty="0">
                <a:solidFill>
                  <a:schemeClr val="bg1"/>
                </a:solidFill>
                <a:latin typeface="微软雅黑" panose="020B0503020204020204" pitchFamily="34" charset="-122"/>
              </a:rPr>
              <a:t>此处添加说明文字添加说明文字添加说明文字</a:t>
            </a:r>
          </a:p>
        </p:txBody>
      </p:sp>
      <p:sp>
        <p:nvSpPr>
          <p:cNvPr id="12" name="文本框 7"/>
          <p:cNvSpPr txBox="1">
            <a:spLocks noChangeArrowheads="1"/>
          </p:cNvSpPr>
          <p:nvPr/>
        </p:nvSpPr>
        <p:spPr bwMode="auto">
          <a:xfrm>
            <a:off x="2425083" y="2931790"/>
            <a:ext cx="1205042" cy="10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bg1"/>
                </a:solidFill>
                <a:latin typeface="微软雅黑" panose="020B0503020204020204" pitchFamily="34" charset="-122"/>
              </a:rPr>
              <a:t>添加文本</a:t>
            </a:r>
            <a:endParaRPr lang="en-US" altLang="zh-CN" sz="1400" b="1" dirty="0">
              <a:solidFill>
                <a:schemeClr val="bg1"/>
              </a:solidFill>
              <a:latin typeface="微软雅黑" panose="020B0503020204020204" pitchFamily="34" charset="-122"/>
            </a:endParaRPr>
          </a:p>
          <a:p>
            <a:pPr algn="ctr">
              <a:lnSpc>
                <a:spcPct val="150000"/>
              </a:lnSpc>
              <a:spcBef>
                <a:spcPts val="300"/>
              </a:spcBef>
            </a:pPr>
            <a:r>
              <a:rPr lang="zh-CN" altLang="en-US" sz="1100" dirty="0">
                <a:solidFill>
                  <a:schemeClr val="bg1"/>
                </a:solidFill>
                <a:latin typeface="微软雅黑" panose="020B0503020204020204" pitchFamily="34" charset="-122"/>
              </a:rPr>
              <a:t>此处添加说明文字添加说明文字添加说明文字</a:t>
            </a:r>
          </a:p>
        </p:txBody>
      </p:sp>
      <p:sp>
        <p:nvSpPr>
          <p:cNvPr id="13" name="文本框 7"/>
          <p:cNvSpPr txBox="1">
            <a:spLocks noChangeArrowheads="1"/>
          </p:cNvSpPr>
          <p:nvPr/>
        </p:nvSpPr>
        <p:spPr bwMode="auto">
          <a:xfrm>
            <a:off x="3891159" y="3178748"/>
            <a:ext cx="1205042" cy="10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bg1"/>
                </a:solidFill>
                <a:latin typeface="微软雅黑" panose="020B0503020204020204" pitchFamily="34" charset="-122"/>
              </a:rPr>
              <a:t>添加文本</a:t>
            </a:r>
            <a:endParaRPr lang="en-US" altLang="zh-CN" sz="1400" b="1" dirty="0">
              <a:solidFill>
                <a:schemeClr val="bg1"/>
              </a:solidFill>
              <a:latin typeface="微软雅黑" panose="020B0503020204020204" pitchFamily="34" charset="-122"/>
            </a:endParaRPr>
          </a:p>
          <a:p>
            <a:pPr algn="ctr">
              <a:lnSpc>
                <a:spcPct val="150000"/>
              </a:lnSpc>
              <a:spcBef>
                <a:spcPts val="300"/>
              </a:spcBef>
            </a:pPr>
            <a:r>
              <a:rPr lang="zh-CN" altLang="en-US" sz="1100" dirty="0">
                <a:solidFill>
                  <a:schemeClr val="bg1"/>
                </a:solidFill>
                <a:latin typeface="微软雅黑" panose="020B0503020204020204" pitchFamily="34" charset="-122"/>
              </a:rPr>
              <a:t>此处添加说明文字添加说明文字添加说明文字</a:t>
            </a:r>
          </a:p>
        </p:txBody>
      </p:sp>
      <p:sp>
        <p:nvSpPr>
          <p:cNvPr id="14" name="文本框 7"/>
          <p:cNvSpPr txBox="1">
            <a:spLocks noChangeArrowheads="1"/>
          </p:cNvSpPr>
          <p:nvPr/>
        </p:nvSpPr>
        <p:spPr bwMode="auto">
          <a:xfrm>
            <a:off x="5256066" y="3291830"/>
            <a:ext cx="1205042" cy="10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bg1"/>
                </a:solidFill>
                <a:latin typeface="微软雅黑" panose="020B0503020204020204" pitchFamily="34" charset="-122"/>
              </a:rPr>
              <a:t>添加文本</a:t>
            </a:r>
            <a:endParaRPr lang="en-US" altLang="zh-CN" sz="1400" b="1" dirty="0">
              <a:solidFill>
                <a:schemeClr val="bg1"/>
              </a:solidFill>
              <a:latin typeface="微软雅黑" panose="020B0503020204020204" pitchFamily="34" charset="-122"/>
            </a:endParaRPr>
          </a:p>
          <a:p>
            <a:pPr algn="ctr">
              <a:lnSpc>
                <a:spcPct val="150000"/>
              </a:lnSpc>
              <a:spcBef>
                <a:spcPts val="300"/>
              </a:spcBef>
            </a:pPr>
            <a:r>
              <a:rPr lang="zh-CN" altLang="en-US" sz="1100" dirty="0">
                <a:solidFill>
                  <a:schemeClr val="bg1"/>
                </a:solidFill>
                <a:latin typeface="微软雅黑" panose="020B0503020204020204" pitchFamily="34" charset="-122"/>
              </a:rPr>
              <a:t>此处添加说明文字添加说明文字添加说明文字</a:t>
            </a:r>
          </a:p>
        </p:txBody>
      </p:sp>
      <p:sp>
        <p:nvSpPr>
          <p:cNvPr id="15" name="文本框 7"/>
          <p:cNvSpPr txBox="1">
            <a:spLocks noChangeArrowheads="1"/>
          </p:cNvSpPr>
          <p:nvPr/>
        </p:nvSpPr>
        <p:spPr bwMode="auto">
          <a:xfrm>
            <a:off x="3620087" y="1035317"/>
            <a:ext cx="4912353" cy="12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a:solidFill>
                  <a:schemeClr val="tx1">
                    <a:lumMod val="85000"/>
                    <a:lumOff val="15000"/>
                  </a:schemeClr>
                </a:solidFill>
                <a:latin typeface="微软雅黑" panose="020B0503020204020204" pitchFamily="34" charset="-122"/>
              </a:rPr>
              <a:t>添加文本信息</a:t>
            </a:r>
            <a:endParaRPr lang="en-US" altLang="zh-CN" sz="1400" b="1" dirty="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此处添加说明文字添加说明文字添加说明文字此处添加说明文字此处添加说明文字此处添加说明文字此处添加说明文字此处添加说明文字此处添加说明文字此处添加说明文字此处添加说明文字此处添加说明文字</a:t>
            </a:r>
          </a:p>
        </p:txBody>
      </p:sp>
      <p:sp>
        <p:nvSpPr>
          <p:cNvPr id="16" name="任意多边形 15"/>
          <p:cNvSpPr/>
          <p:nvPr/>
        </p:nvSpPr>
        <p:spPr>
          <a:xfrm rot="16200000">
            <a:off x="6543586" y="3247191"/>
            <a:ext cx="1657127" cy="1312469"/>
          </a:xfrm>
          <a:custGeom>
            <a:avLst/>
            <a:gdLst>
              <a:gd name="connsiteX0" fmla="*/ 0 w 1312468"/>
              <a:gd name="connsiteY0" fmla="*/ 0 h 2083396"/>
              <a:gd name="connsiteX1" fmla="*/ 1312468 w 1312468"/>
              <a:gd name="connsiteY1" fmla="*/ 0 h 2083396"/>
              <a:gd name="connsiteX2" fmla="*/ 1312468 w 1312468"/>
              <a:gd name="connsiteY2" fmla="*/ 2083396 h 2083396"/>
              <a:gd name="connsiteX3" fmla="*/ 0 w 1312468"/>
              <a:gd name="connsiteY3" fmla="*/ 2083396 h 2083396"/>
              <a:gd name="connsiteX4" fmla="*/ 0 w 1312468"/>
              <a:gd name="connsiteY4" fmla="*/ 0 h 208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468" h="2083396">
                <a:moveTo>
                  <a:pt x="1312468" y="2"/>
                </a:moveTo>
                <a:lnTo>
                  <a:pt x="1312468" y="2083394"/>
                </a:lnTo>
                <a:lnTo>
                  <a:pt x="0" y="2083394"/>
                </a:lnTo>
                <a:lnTo>
                  <a:pt x="0" y="2"/>
                </a:lnTo>
                <a:lnTo>
                  <a:pt x="1312468" y="2"/>
                </a:lnTo>
                <a:close/>
              </a:path>
            </a:pathLst>
          </a:custGeom>
          <a:solidFill>
            <a:srgbClr val="0070C0"/>
          </a:solidFill>
          <a:ln>
            <a:noFill/>
          </a:ln>
        </p:spPr>
        <p:style>
          <a:lnRef idx="2">
            <a:schemeClr val="lt1">
              <a:hueOff val="0"/>
              <a:satOff val="0"/>
              <a:lumOff val="0"/>
              <a:alphaOff val="0"/>
            </a:schemeClr>
          </a:lnRef>
          <a:fillRef idx="1">
            <a:schemeClr val="accent5">
              <a:shade val="80000"/>
              <a:hueOff val="205224"/>
              <a:satOff val="-2236"/>
              <a:lumOff val="25579"/>
              <a:alphaOff val="0"/>
            </a:schemeClr>
          </a:fillRef>
          <a:effectRef idx="0">
            <a:schemeClr val="accent5">
              <a:shade val="80000"/>
              <a:hueOff val="205224"/>
              <a:satOff val="-2236"/>
              <a:lumOff val="25579"/>
              <a:alphaOff val="0"/>
            </a:schemeClr>
          </a:effectRef>
          <a:fontRef idx="minor">
            <a:schemeClr val="lt1"/>
          </a:fontRef>
        </p:style>
        <p:txBody>
          <a:bodyPr spcFirstLastPara="0" vert="horz" wrap="square" lIns="292160" tIns="975361" rIns="125729" bIns="23806" numCol="1" spcCol="1270" anchor="ctr" anchorCtr="0">
            <a:noAutofit/>
          </a:bodyPr>
          <a:lstStyle/>
          <a:p>
            <a:pPr lvl="0" algn="r" defTabSz="977900">
              <a:lnSpc>
                <a:spcPct val="90000"/>
              </a:lnSpc>
              <a:spcBef>
                <a:spcPct val="0"/>
              </a:spcBef>
              <a:spcAft>
                <a:spcPct val="35000"/>
              </a:spcAft>
            </a:pPr>
            <a:endParaRPr lang="zh-CN" altLang="en-US" sz="2200" kern="1200"/>
          </a:p>
        </p:txBody>
      </p:sp>
      <p:sp>
        <p:nvSpPr>
          <p:cNvPr id="17" name="文本框 7"/>
          <p:cNvSpPr txBox="1">
            <a:spLocks noChangeArrowheads="1"/>
          </p:cNvSpPr>
          <p:nvPr/>
        </p:nvSpPr>
        <p:spPr bwMode="auto">
          <a:xfrm>
            <a:off x="6769628" y="3435846"/>
            <a:ext cx="1205042" cy="10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bg1"/>
                </a:solidFill>
                <a:latin typeface="微软雅黑" panose="020B0503020204020204" pitchFamily="34" charset="-122"/>
              </a:rPr>
              <a:t>添加文本</a:t>
            </a:r>
            <a:endParaRPr lang="en-US" altLang="zh-CN" sz="1400" b="1" dirty="0">
              <a:solidFill>
                <a:schemeClr val="bg1"/>
              </a:solidFill>
              <a:latin typeface="微软雅黑" panose="020B0503020204020204" pitchFamily="34" charset="-122"/>
            </a:endParaRPr>
          </a:p>
          <a:p>
            <a:pPr algn="ctr">
              <a:lnSpc>
                <a:spcPct val="150000"/>
              </a:lnSpc>
              <a:spcBef>
                <a:spcPts val="300"/>
              </a:spcBef>
            </a:pPr>
            <a:r>
              <a:rPr lang="zh-CN" altLang="en-US" sz="1100" dirty="0">
                <a:solidFill>
                  <a:schemeClr val="bg1"/>
                </a:solidFill>
                <a:latin typeface="微软雅黑" panose="020B0503020204020204" pitchFamily="34" charset="-122"/>
              </a:rPr>
              <a:t>此处添加说明文字添加说明文字添加说明文字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25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5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75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0-#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10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par>
                          <p:cTn id="48" fill="hold">
                            <p:stCondLst>
                              <p:cond delay="250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par>
                          <p:cTn id="56" fill="hold">
                            <p:stCondLst>
                              <p:cond delay="3500"/>
                            </p:stCondLst>
                            <p:childTnLst>
                              <p:par>
                                <p:cTn id="57" presetID="22" presetClass="entr" presetSubtype="4"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childTnLst>
                          </p:cTn>
                        </p:par>
                        <p:par>
                          <p:cTn id="60" fill="hold">
                            <p:stCondLst>
                              <p:cond delay="4000"/>
                            </p:stCondLst>
                            <p:childTnLst>
                              <p:par>
                                <p:cTn id="61" presetID="22" presetClass="entr" presetSubtype="2"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righ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p:bldP spid="12" grpId="0"/>
      <p:bldP spid="13" grpId="0"/>
      <p:bldP spid="14" grpId="0"/>
      <p:bldP spid="15" grpId="0"/>
      <p:bldP spid="16" grpId="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190750"/>
            <a:ext cx="9144000" cy="29527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b="31548"/>
          <a:stretch>
            <a:fillRect/>
          </a:stretch>
        </p:blipFill>
        <p:spPr>
          <a:xfrm>
            <a:off x="0" y="0"/>
            <a:ext cx="9144000" cy="2190750"/>
          </a:xfrm>
          <a:prstGeom prst="rect">
            <a:avLst/>
          </a:prstGeom>
          <a:effectLst>
            <a:reflection blurRad="6350" stA="52000" endA="300" endPos="35000" dir="5400000" sy="-100000" algn="bl" rotWithShape="0"/>
          </a:effectLst>
        </p:spPr>
      </p:pic>
      <p:sp>
        <p:nvSpPr>
          <p:cNvPr id="8" name="矩形 259"/>
          <p:cNvSpPr>
            <a:spLocks noChangeArrowheads="1"/>
          </p:cNvSpPr>
          <p:nvPr/>
        </p:nvSpPr>
        <p:spPr bwMode="auto">
          <a:xfrm>
            <a:off x="4283968" y="2859782"/>
            <a:ext cx="432048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2" algn="r"/>
            <a:r>
              <a:rPr lang="zh-CN" altLang="en-US" sz="6000" b="1" spc="600" dirty="0">
                <a:solidFill>
                  <a:srgbClr val="FFFFFF"/>
                </a:solidFill>
                <a:latin typeface="Impact" panose="020B0806030902050204" pitchFamily="34" charset="0"/>
                <a:ea typeface="微软雅黑" panose="020B0503020204020204" pitchFamily="34" charset="-122"/>
                <a:sym typeface="Impact" panose="020B0806030902050204" pitchFamily="34" charset="0"/>
              </a:rPr>
              <a:t>感谢聆听</a:t>
            </a:r>
          </a:p>
        </p:txBody>
      </p:sp>
      <p:sp>
        <p:nvSpPr>
          <p:cNvPr id="7" name="PA_任意多边形 7"/>
          <p:cNvSpPr>
            <a:spLocks noEditPoints="1"/>
          </p:cNvSpPr>
          <p:nvPr>
            <p:custDataLst>
              <p:tags r:id="rId1"/>
            </p:custDataLst>
          </p:nvPr>
        </p:nvSpPr>
        <p:spPr bwMode="auto">
          <a:xfrm>
            <a:off x="5580112" y="3975743"/>
            <a:ext cx="252000" cy="252000"/>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lumMod val="95000"/>
            </a:schemeClr>
          </a:solidFill>
          <a:ln>
            <a:noFill/>
          </a:ln>
        </p:spPr>
        <p:txBody>
          <a:bodyPr vert="horz" wrap="square" lIns="68562" tIns="34281" rIns="68562" bIns="34281" numCol="1" anchor="t" anchorCtr="0" compatLnSpc="1"/>
          <a:lstStyle/>
          <a:p>
            <a:endParaRPr lang="zh-CN" altLang="en-US">
              <a:solidFill>
                <a:schemeClr val="bg1">
                  <a:lumMod val="95000"/>
                </a:schemeClr>
              </a:solidFill>
            </a:endParaRPr>
          </a:p>
        </p:txBody>
      </p:sp>
      <p:sp>
        <p:nvSpPr>
          <p:cNvPr id="9" name="PA_文本框 5"/>
          <p:cNvSpPr txBox="1"/>
          <p:nvPr>
            <p:custDataLst>
              <p:tags r:id="rId2"/>
            </p:custDataLst>
          </p:nvPr>
        </p:nvSpPr>
        <p:spPr>
          <a:xfrm>
            <a:off x="5819417" y="3928628"/>
            <a:ext cx="1731848" cy="346230"/>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r>
              <a:rPr lang="zh-CN" altLang="en-US" sz="1800">
                <a:solidFill>
                  <a:schemeClr val="bg1">
                    <a:lumMod val="95000"/>
                  </a:schemeClr>
                </a:solidFill>
                <a:latin typeface="微软雅黑" panose="020B0503020204020204" pitchFamily="34" charset="-122"/>
                <a:ea typeface="微软雅黑" panose="020B0503020204020204" pitchFamily="34" charset="-122"/>
              </a:rPr>
              <a:t>报告人：</a:t>
            </a:r>
            <a:r>
              <a:rPr lang="en-US" altLang="zh-CN" sz="1800">
                <a:solidFill>
                  <a:schemeClr val="bg1">
                    <a:lumMod val="95000"/>
                  </a:schemeClr>
                </a:solidFill>
                <a:latin typeface="微软雅黑" panose="020B0503020204020204" pitchFamily="34" charset="-122"/>
                <a:ea typeface="微软雅黑" panose="020B0503020204020204" pitchFamily="34" charset="-122"/>
              </a:rPr>
              <a:t>xiazaii</a:t>
            </a:r>
            <a:endParaRPr lang="zh-CN" altLang="en-US" sz="18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3000"/>
                            </p:stCondLst>
                            <p:childTnLst>
                              <p:par>
                                <p:cTn id="26" presetID="42"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a:fillRect/>
          </a:stretch>
        </p:blipFill>
        <p:spPr>
          <a:xfrm>
            <a:off x="0" y="2952750"/>
            <a:ext cx="9144000" cy="2190750"/>
          </a:xfrm>
          <a:prstGeom prst="rect">
            <a:avLst/>
          </a:prstGeom>
          <a:effectLst/>
        </p:spPr>
      </p:pic>
      <p:sp>
        <p:nvSpPr>
          <p:cNvPr id="8" name="矩形 7"/>
          <p:cNvSpPr/>
          <p:nvPr/>
        </p:nvSpPr>
        <p:spPr>
          <a:xfrm>
            <a:off x="0" y="2499742"/>
            <a:ext cx="9144000" cy="2643758"/>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270346"/>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 name="椭圆 9"/>
          <p:cNvSpPr/>
          <p:nvPr/>
        </p:nvSpPr>
        <p:spPr>
          <a:xfrm>
            <a:off x="4104000" y="1036970"/>
            <a:ext cx="936000" cy="936000"/>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01</a:t>
            </a:r>
            <a:endParaRPr lang="zh-CN" altLang="en-US" sz="3600" b="1">
              <a:solidFill>
                <a:schemeClr val="bg1"/>
              </a:solidFill>
            </a:endParaRPr>
          </a:p>
        </p:txBody>
      </p:sp>
      <p:sp>
        <p:nvSpPr>
          <p:cNvPr id="11" name="矩形 10"/>
          <p:cNvSpPr/>
          <p:nvPr/>
        </p:nvSpPr>
        <p:spPr>
          <a:xfrm>
            <a:off x="2627453" y="2624683"/>
            <a:ext cx="3889094" cy="523220"/>
          </a:xfrm>
          <a:prstGeom prst="rect">
            <a:avLst/>
          </a:prstGeom>
        </p:spPr>
        <p:txBody>
          <a:bodyPr wrap="square">
            <a:spAutoFit/>
          </a:bodyPr>
          <a:lstStyle/>
          <a:p>
            <a:pPr algn="ct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阶段建筑施工作业概述</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0" y="3399854"/>
            <a:ext cx="9144000" cy="10800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14:bounceEnd="30000">
                                          <p:cBhvr additive="base">
                                            <p:cTn id="19" dur="1000" fill="hold"/>
                                            <p:tgtEl>
                                              <p:spTgt spid="11"/>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任意多边形 6"/>
          <p:cNvSpPr/>
          <p:nvPr/>
        </p:nvSpPr>
        <p:spPr>
          <a:xfrm>
            <a:off x="4060902" y="1635646"/>
            <a:ext cx="2684949" cy="1056611"/>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70C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4" tIns="0" rIns="86404" bIns="0" numCol="1" spcCol="0" rtlCol="0" fromWordArt="0" anchor="ctr" anchorCtr="0" forceAA="0" compatLnSpc="1">
            <a:noAutofit/>
          </a:bodyPr>
          <a:lstStyle/>
          <a:p>
            <a:pPr algn="ctr"/>
            <a:endParaRPr lang="zh-CN" altLang="en-US" sz="3400" dirty="0">
              <a:solidFill>
                <a:schemeClr val="tx1"/>
              </a:solidFill>
              <a:latin typeface="微软雅黑" panose="020B0503020204020204" pitchFamily="34" charset="-122"/>
              <a:ea typeface="微软雅黑" panose="020B0503020204020204" pitchFamily="34" charset="-122"/>
            </a:endParaRPr>
          </a:p>
        </p:txBody>
      </p:sp>
      <p:sp>
        <p:nvSpPr>
          <p:cNvPr id="8" name="任意多边形 7"/>
          <p:cNvSpPr/>
          <p:nvPr/>
        </p:nvSpPr>
        <p:spPr>
          <a:xfrm flipH="1">
            <a:off x="2175284" y="1635646"/>
            <a:ext cx="2684949" cy="1056611"/>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B0F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4" tIns="0" rIns="86404" bIns="0" numCol="1" spcCol="0" rtlCol="0" fromWordArt="0" anchor="ctr" anchorCtr="0" forceAA="0" compatLnSpc="1">
            <a:noAutofit/>
          </a:bodyPr>
          <a:lstStyle/>
          <a:p>
            <a:pPr algn="ctr"/>
            <a:endParaRPr lang="zh-CN" altLang="en-US" sz="3400" dirty="0">
              <a:solidFill>
                <a:schemeClr val="tx1"/>
              </a:solidFill>
              <a:latin typeface="微软雅黑" panose="020B0503020204020204" pitchFamily="34" charset="-122"/>
              <a:ea typeface="微软雅黑" panose="020B0503020204020204" pitchFamily="34" charset="-122"/>
            </a:endParaRPr>
          </a:p>
        </p:txBody>
      </p:sp>
      <p:sp>
        <p:nvSpPr>
          <p:cNvPr id="9" name="空心弧 40"/>
          <p:cNvSpPr/>
          <p:nvPr/>
        </p:nvSpPr>
        <p:spPr>
          <a:xfrm flipH="1" flipV="1">
            <a:off x="3923758" y="2678593"/>
            <a:ext cx="936479" cy="89493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B0F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4" tIns="0" rIns="86404" bIns="0" numCol="1" spcCol="0" rtlCol="0" fromWordArt="0" anchor="ctr" anchorCtr="0" forceAA="0" compatLnSpc="1">
            <a:noAutofit/>
          </a:bodyPr>
          <a:lstStyle/>
          <a:p>
            <a:pPr algn="ctr"/>
            <a:endParaRPr lang="zh-CN" altLang="en-US" sz="3400" dirty="0">
              <a:solidFill>
                <a:schemeClr val="tx1"/>
              </a:solidFill>
              <a:latin typeface="微软雅黑" panose="020B0503020204020204" pitchFamily="34" charset="-122"/>
              <a:ea typeface="微软雅黑" panose="020B0503020204020204" pitchFamily="34" charset="-122"/>
            </a:endParaRPr>
          </a:p>
        </p:txBody>
      </p:sp>
      <p:sp>
        <p:nvSpPr>
          <p:cNvPr id="10" name="空心弧 40"/>
          <p:cNvSpPr/>
          <p:nvPr/>
        </p:nvSpPr>
        <p:spPr>
          <a:xfrm flipV="1">
            <a:off x="4060900" y="2678593"/>
            <a:ext cx="936479" cy="89493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70C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4" tIns="0" rIns="86404" bIns="0" numCol="1" spcCol="0" rtlCol="0" fromWordArt="0" anchor="ctr" anchorCtr="0" forceAA="0" compatLnSpc="1">
            <a:noAutofit/>
          </a:bodyPr>
          <a:lstStyle/>
          <a:p>
            <a:pPr algn="ctr"/>
            <a:endParaRPr lang="zh-CN" altLang="en-US" sz="3400" dirty="0">
              <a:solidFill>
                <a:schemeClr val="tx1"/>
              </a:solidFill>
              <a:latin typeface="微软雅黑" panose="020B0503020204020204" pitchFamily="34" charset="-122"/>
              <a:ea typeface="微软雅黑" panose="020B0503020204020204" pitchFamily="34" charset="-122"/>
            </a:endParaRPr>
          </a:p>
        </p:txBody>
      </p:sp>
      <p:sp>
        <p:nvSpPr>
          <p:cNvPr id="11" name="文本框 13"/>
          <p:cNvSpPr txBox="1"/>
          <p:nvPr/>
        </p:nvSpPr>
        <p:spPr>
          <a:xfrm>
            <a:off x="5317333" y="2550004"/>
            <a:ext cx="2855067" cy="1724747"/>
          </a:xfrm>
          <a:prstGeom prst="rect">
            <a:avLst/>
          </a:prstGeom>
          <a:noFill/>
        </p:spPr>
        <p:txBody>
          <a:bodyPr wrap="square" lIns="86404" tIns="43202" rIns="86404" bIns="43202" rtlCol="0">
            <a:spAutoFit/>
          </a:bodyPr>
          <a:lstStyle/>
          <a:p>
            <a:pPr algn="r">
              <a:lnSpc>
                <a:spcPct val="150000"/>
              </a:lnSpc>
              <a:spcBef>
                <a:spcPct val="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GB"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文本框 14"/>
          <p:cNvSpPr txBox="1"/>
          <p:nvPr/>
        </p:nvSpPr>
        <p:spPr>
          <a:xfrm>
            <a:off x="755576" y="2550004"/>
            <a:ext cx="2824045" cy="1724747"/>
          </a:xfrm>
          <a:prstGeom prst="rect">
            <a:avLst/>
          </a:prstGeom>
          <a:noFill/>
        </p:spPr>
        <p:txBody>
          <a:bodyPr wrap="square" lIns="86404" tIns="43202" rIns="86404" bIns="43202" rtlCol="0">
            <a:spAutoFit/>
          </a:bodyPr>
          <a:lstStyle/>
          <a:p>
            <a:pPr>
              <a:lnSpc>
                <a:spcPct val="150000"/>
              </a:lnSpc>
              <a:spcBef>
                <a:spcPct val="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GB"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12"/>
          <p:cNvSpPr/>
          <p:nvPr/>
        </p:nvSpPr>
        <p:spPr>
          <a:xfrm>
            <a:off x="755576" y="1743773"/>
            <a:ext cx="1210588" cy="400110"/>
          </a:xfrm>
          <a:prstGeom prst="rect">
            <a:avLst/>
          </a:prstGeom>
        </p:spPr>
        <p:txBody>
          <a:bodyPr wrap="none">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计划完成</a:t>
            </a:r>
          </a:p>
        </p:txBody>
      </p:sp>
      <p:sp>
        <p:nvSpPr>
          <p:cNvPr id="14" name="矩形 13"/>
          <p:cNvSpPr/>
          <p:nvPr/>
        </p:nvSpPr>
        <p:spPr>
          <a:xfrm>
            <a:off x="6961812" y="1711835"/>
            <a:ext cx="1210588" cy="400110"/>
          </a:xfrm>
          <a:prstGeom prst="rect">
            <a:avLst/>
          </a:prstGeom>
        </p:spPr>
        <p:txBody>
          <a:bodyPr wrap="none">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实际完成</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1500"/>
                            </p:stCondLst>
                            <p:childTnLst>
                              <p:par>
                                <p:cTn id="27" presetID="22" presetClass="entr" presetSubtype="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2000"/>
                            </p:stCondLst>
                            <p:childTnLst>
                              <p:par>
                                <p:cTn id="34" presetID="12" presetClass="entr" presetSubtype="2"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lide(fromRight)">
                                      <p:cBhvr>
                                        <p:cTn id="36" dur="500"/>
                                        <p:tgtEl>
                                          <p:spTgt spid="13"/>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lide(fromLeft)">
                                      <p:cBhvr>
                                        <p:cTn id="39" dur="500"/>
                                        <p:tgtEl>
                                          <p:spTgt spid="14"/>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H_Other_1"/>
          <p:cNvSpPr/>
          <p:nvPr>
            <p:custDataLst>
              <p:tags r:id="rId1"/>
            </p:custDataLst>
          </p:nvPr>
        </p:nvSpPr>
        <p:spPr>
          <a:xfrm>
            <a:off x="5374482" y="1961122"/>
            <a:ext cx="846137"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MH_Text_4"/>
          <p:cNvSpPr txBox="1"/>
          <p:nvPr>
            <p:custDataLst>
              <p:tags r:id="rId2"/>
            </p:custDataLst>
          </p:nvPr>
        </p:nvSpPr>
        <p:spPr>
          <a:xfrm>
            <a:off x="6361907" y="1851734"/>
            <a:ext cx="2242541" cy="576000"/>
          </a:xfrm>
          <a:prstGeom prst="rect">
            <a:avLst/>
          </a:prstGeom>
          <a:noFill/>
        </p:spPr>
        <p:txBody>
          <a:bodyPr lIns="0" tIns="0" rIns="0" bIns="0"/>
          <a:lstStyle/>
          <a:p>
            <a:pP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da-DK" altLang="zh-CN" dirty="0">
              <a:solidFill>
                <a:schemeClr val="tx1">
                  <a:lumMod val="50000"/>
                  <a:lumOff val="50000"/>
                </a:schemeClr>
              </a:solidFill>
              <a:latin typeface="+mn-lt"/>
              <a:ea typeface="+mn-ea"/>
            </a:endParaRPr>
          </a:p>
        </p:txBody>
      </p:sp>
      <p:sp>
        <p:nvSpPr>
          <p:cNvPr id="9" name="MH_Other_2"/>
          <p:cNvSpPr/>
          <p:nvPr>
            <p:custDataLst>
              <p:tags r:id="rId3"/>
            </p:custDataLst>
          </p:nvPr>
        </p:nvSpPr>
        <p:spPr>
          <a:xfrm flipH="1">
            <a:off x="2923382" y="1961122"/>
            <a:ext cx="844550"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zh-CN" altLang="en-US"/>
          </a:p>
        </p:txBody>
      </p:sp>
      <p:sp>
        <p:nvSpPr>
          <p:cNvPr id="10" name="MH_Other_3"/>
          <p:cNvSpPr/>
          <p:nvPr>
            <p:custDataLst>
              <p:tags r:id="rId4"/>
            </p:custDataLst>
          </p:nvPr>
        </p:nvSpPr>
        <p:spPr>
          <a:xfrm flipV="1">
            <a:off x="5374482" y="3440672"/>
            <a:ext cx="846137"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MH_Other_4"/>
          <p:cNvSpPr/>
          <p:nvPr>
            <p:custDataLst>
              <p:tags r:id="rId5"/>
            </p:custDataLst>
          </p:nvPr>
        </p:nvSpPr>
        <p:spPr>
          <a:xfrm flipH="1" flipV="1">
            <a:off x="2923382" y="3440672"/>
            <a:ext cx="844550" cy="21748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zh-CN" altLang="en-US"/>
          </a:p>
        </p:txBody>
      </p:sp>
      <p:sp>
        <p:nvSpPr>
          <p:cNvPr id="12" name="MH_Other_5"/>
          <p:cNvSpPr/>
          <p:nvPr>
            <p:custDataLst>
              <p:tags r:id="rId6"/>
            </p:custDataLst>
          </p:nvPr>
        </p:nvSpPr>
        <p:spPr>
          <a:xfrm>
            <a:off x="3537914" y="1792167"/>
            <a:ext cx="871728" cy="871727"/>
          </a:xfrm>
          <a:custGeom>
            <a:avLst/>
            <a:gdLst>
              <a:gd name="connsiteX0" fmla="*/ 1090749 w 1090749"/>
              <a:gd name="connsiteY0" fmla="*/ 0 h 1090749"/>
              <a:gd name="connsiteX1" fmla="*/ 1090749 w 1090749"/>
              <a:gd name="connsiteY1" fmla="*/ 520353 h 1090749"/>
              <a:gd name="connsiteX2" fmla="*/ 1054097 w 1090749"/>
              <a:gd name="connsiteY2" fmla="*/ 529777 h 1090749"/>
              <a:gd name="connsiteX3" fmla="*/ 529777 w 1090749"/>
              <a:gd name="connsiteY3" fmla="*/ 1054097 h 1090749"/>
              <a:gd name="connsiteX4" fmla="*/ 520353 w 1090749"/>
              <a:gd name="connsiteY4" fmla="*/ 1090749 h 1090749"/>
              <a:gd name="connsiteX5" fmla="*/ 0 w 1090749"/>
              <a:gd name="connsiteY5" fmla="*/ 1090749 h 1090749"/>
              <a:gd name="connsiteX6" fmla="*/ 9646 w 1090749"/>
              <a:gd name="connsiteY6" fmla="*/ 1027542 h 1090749"/>
              <a:gd name="connsiteX7" fmla="*/ 1027542 w 1090749"/>
              <a:gd name="connsiteY7" fmla="*/ 9646 h 1090749"/>
              <a:gd name="connsiteX8" fmla="*/ 1090749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1090749" y="0"/>
                </a:moveTo>
                <a:lnTo>
                  <a:pt x="1090749" y="520353"/>
                </a:lnTo>
                <a:lnTo>
                  <a:pt x="1054097" y="529777"/>
                </a:lnTo>
                <a:cubicBezTo>
                  <a:pt x="804459" y="607423"/>
                  <a:pt x="607423" y="804459"/>
                  <a:pt x="529777" y="1054097"/>
                </a:cubicBezTo>
                <a:lnTo>
                  <a:pt x="520353" y="1090749"/>
                </a:lnTo>
                <a:lnTo>
                  <a:pt x="0" y="1090749"/>
                </a:lnTo>
                <a:lnTo>
                  <a:pt x="9646" y="1027542"/>
                </a:lnTo>
                <a:cubicBezTo>
                  <a:pt x="114196" y="516617"/>
                  <a:pt x="516617" y="114196"/>
                  <a:pt x="1027542" y="9646"/>
                </a:cubicBezTo>
                <a:lnTo>
                  <a:pt x="1090749"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3" name="MH_Other_6"/>
          <p:cNvSpPr/>
          <p:nvPr>
            <p:custDataLst>
              <p:tags r:id="rId7"/>
            </p:custDataLst>
          </p:nvPr>
        </p:nvSpPr>
        <p:spPr>
          <a:xfrm>
            <a:off x="4729996" y="1792167"/>
            <a:ext cx="871728" cy="871727"/>
          </a:xfrm>
          <a:custGeom>
            <a:avLst/>
            <a:gdLst>
              <a:gd name="connsiteX0" fmla="*/ 0 w 1090749"/>
              <a:gd name="connsiteY0" fmla="*/ 0 h 1090749"/>
              <a:gd name="connsiteX1" fmla="*/ 63206 w 1090749"/>
              <a:gd name="connsiteY1" fmla="*/ 9646 h 1090749"/>
              <a:gd name="connsiteX2" fmla="*/ 1081102 w 1090749"/>
              <a:gd name="connsiteY2" fmla="*/ 1027542 h 1090749"/>
              <a:gd name="connsiteX3" fmla="*/ 1090749 w 1090749"/>
              <a:gd name="connsiteY3" fmla="*/ 1090749 h 1090749"/>
              <a:gd name="connsiteX4" fmla="*/ 570395 w 1090749"/>
              <a:gd name="connsiteY4" fmla="*/ 1090749 h 1090749"/>
              <a:gd name="connsiteX5" fmla="*/ 560971 w 1090749"/>
              <a:gd name="connsiteY5" fmla="*/ 1054097 h 1090749"/>
              <a:gd name="connsiteX6" fmla="*/ 36651 w 1090749"/>
              <a:gd name="connsiteY6" fmla="*/ 529777 h 1090749"/>
              <a:gd name="connsiteX7" fmla="*/ 0 w 1090749"/>
              <a:gd name="connsiteY7" fmla="*/ 520353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63206" y="9646"/>
                </a:lnTo>
                <a:cubicBezTo>
                  <a:pt x="574131" y="114196"/>
                  <a:pt x="976552" y="516617"/>
                  <a:pt x="1081102" y="1027542"/>
                </a:cubicBezTo>
                <a:lnTo>
                  <a:pt x="1090749" y="1090749"/>
                </a:lnTo>
                <a:lnTo>
                  <a:pt x="570395" y="1090749"/>
                </a:lnTo>
                <a:lnTo>
                  <a:pt x="560971" y="1054097"/>
                </a:lnTo>
                <a:cubicBezTo>
                  <a:pt x="483326" y="804459"/>
                  <a:pt x="286290" y="607423"/>
                  <a:pt x="36651" y="529777"/>
                </a:cubicBezTo>
                <a:lnTo>
                  <a:pt x="0" y="520353"/>
                </a:lnTo>
                <a:lnTo>
                  <a:pt x="0"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4" name="MH_Other_7"/>
          <p:cNvSpPr/>
          <p:nvPr>
            <p:custDataLst>
              <p:tags r:id="rId8"/>
            </p:custDataLst>
          </p:nvPr>
        </p:nvSpPr>
        <p:spPr>
          <a:xfrm>
            <a:off x="3537914" y="2984248"/>
            <a:ext cx="871728" cy="871727"/>
          </a:xfrm>
          <a:custGeom>
            <a:avLst/>
            <a:gdLst>
              <a:gd name="connsiteX0" fmla="*/ 0 w 1090749"/>
              <a:gd name="connsiteY0" fmla="*/ 0 h 1090749"/>
              <a:gd name="connsiteX1" fmla="*/ 520353 w 1090749"/>
              <a:gd name="connsiteY1" fmla="*/ 0 h 1090749"/>
              <a:gd name="connsiteX2" fmla="*/ 529777 w 1090749"/>
              <a:gd name="connsiteY2" fmla="*/ 36651 h 1090749"/>
              <a:gd name="connsiteX3" fmla="*/ 1054097 w 1090749"/>
              <a:gd name="connsiteY3" fmla="*/ 560971 h 1090749"/>
              <a:gd name="connsiteX4" fmla="*/ 1090749 w 1090749"/>
              <a:gd name="connsiteY4" fmla="*/ 570395 h 1090749"/>
              <a:gd name="connsiteX5" fmla="*/ 1090749 w 1090749"/>
              <a:gd name="connsiteY5" fmla="*/ 1090749 h 1090749"/>
              <a:gd name="connsiteX6" fmla="*/ 1027542 w 1090749"/>
              <a:gd name="connsiteY6" fmla="*/ 1081102 h 1090749"/>
              <a:gd name="connsiteX7" fmla="*/ 9646 w 1090749"/>
              <a:gd name="connsiteY7" fmla="*/ 63206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520353" y="0"/>
                </a:lnTo>
                <a:lnTo>
                  <a:pt x="529777" y="36651"/>
                </a:lnTo>
                <a:cubicBezTo>
                  <a:pt x="607423" y="286290"/>
                  <a:pt x="804459" y="483326"/>
                  <a:pt x="1054097" y="560971"/>
                </a:cubicBezTo>
                <a:lnTo>
                  <a:pt x="1090749" y="570395"/>
                </a:lnTo>
                <a:lnTo>
                  <a:pt x="1090749" y="1090749"/>
                </a:lnTo>
                <a:lnTo>
                  <a:pt x="1027542" y="1081102"/>
                </a:lnTo>
                <a:cubicBezTo>
                  <a:pt x="516617" y="976552"/>
                  <a:pt x="114196" y="574131"/>
                  <a:pt x="9646" y="63206"/>
                </a:cubicBezTo>
                <a:lnTo>
                  <a:pt x="0"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5" name="MH_Other_8"/>
          <p:cNvSpPr/>
          <p:nvPr>
            <p:custDataLst>
              <p:tags r:id="rId9"/>
            </p:custDataLst>
          </p:nvPr>
        </p:nvSpPr>
        <p:spPr>
          <a:xfrm>
            <a:off x="4729995" y="2984247"/>
            <a:ext cx="871727" cy="871726"/>
          </a:xfrm>
          <a:custGeom>
            <a:avLst/>
            <a:gdLst>
              <a:gd name="connsiteX0" fmla="*/ 570395 w 1090748"/>
              <a:gd name="connsiteY0" fmla="*/ 0 h 1090748"/>
              <a:gd name="connsiteX1" fmla="*/ 1090748 w 1090748"/>
              <a:gd name="connsiteY1" fmla="*/ 0 h 1090748"/>
              <a:gd name="connsiteX2" fmla="*/ 1081102 w 1090748"/>
              <a:gd name="connsiteY2" fmla="*/ 63206 h 1090748"/>
              <a:gd name="connsiteX3" fmla="*/ 63206 w 1090748"/>
              <a:gd name="connsiteY3" fmla="*/ 1081102 h 1090748"/>
              <a:gd name="connsiteX4" fmla="*/ 0 w 1090748"/>
              <a:gd name="connsiteY4" fmla="*/ 1090748 h 1090748"/>
              <a:gd name="connsiteX5" fmla="*/ 0 w 1090748"/>
              <a:gd name="connsiteY5" fmla="*/ 570395 h 1090748"/>
              <a:gd name="connsiteX6" fmla="*/ 36651 w 1090748"/>
              <a:gd name="connsiteY6" fmla="*/ 560971 h 1090748"/>
              <a:gd name="connsiteX7" fmla="*/ 560971 w 1090748"/>
              <a:gd name="connsiteY7" fmla="*/ 36651 h 1090748"/>
              <a:gd name="connsiteX8" fmla="*/ 570395 w 1090748"/>
              <a:gd name="connsiteY8" fmla="*/ 0 h 10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8" h="1090748">
                <a:moveTo>
                  <a:pt x="570395" y="0"/>
                </a:moveTo>
                <a:lnTo>
                  <a:pt x="1090748" y="0"/>
                </a:lnTo>
                <a:lnTo>
                  <a:pt x="1081102" y="63206"/>
                </a:lnTo>
                <a:cubicBezTo>
                  <a:pt x="976552" y="574131"/>
                  <a:pt x="574131" y="976552"/>
                  <a:pt x="63206" y="1081102"/>
                </a:cubicBezTo>
                <a:lnTo>
                  <a:pt x="0" y="1090748"/>
                </a:lnTo>
                <a:lnTo>
                  <a:pt x="0" y="570395"/>
                </a:lnTo>
                <a:lnTo>
                  <a:pt x="36651" y="560971"/>
                </a:lnTo>
                <a:cubicBezTo>
                  <a:pt x="286290" y="483326"/>
                  <a:pt x="483326" y="286290"/>
                  <a:pt x="560971" y="36651"/>
                </a:cubicBezTo>
                <a:lnTo>
                  <a:pt x="570395"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6" name="MH_SubTitle_3"/>
          <p:cNvSpPr txBox="1">
            <a:spLocks noChangeArrowheads="1"/>
          </p:cNvSpPr>
          <p:nvPr>
            <p:custDataLst>
              <p:tags r:id="rId10"/>
            </p:custDataLst>
          </p:nvPr>
        </p:nvSpPr>
        <p:spPr bwMode="auto">
          <a:xfrm>
            <a:off x="6361908" y="3286064"/>
            <a:ext cx="152246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合同续签指标符合</a:t>
            </a:r>
          </a:p>
        </p:txBody>
      </p:sp>
      <p:sp>
        <p:nvSpPr>
          <p:cNvPr id="17" name="MH_Text_3"/>
          <p:cNvSpPr txBox="1"/>
          <p:nvPr>
            <p:custDataLst>
              <p:tags r:id="rId11"/>
            </p:custDataLst>
          </p:nvPr>
        </p:nvSpPr>
        <p:spPr>
          <a:xfrm>
            <a:off x="6361907" y="3579926"/>
            <a:ext cx="2242541" cy="576000"/>
          </a:xfrm>
          <a:prstGeom prst="rect">
            <a:avLst/>
          </a:prstGeom>
          <a:noFill/>
        </p:spPr>
        <p:txBody>
          <a:bodyPr lIns="0" tIns="0" rIns="0" bIns="0"/>
          <a:lstStyle/>
          <a:p>
            <a:pPr lvl="0">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da-DK" altLang="zh-CN" dirty="0">
              <a:solidFill>
                <a:prstClr val="black">
                  <a:lumMod val="50000"/>
                  <a:lumOff val="50000"/>
                </a:prstClr>
              </a:solidFill>
            </a:endParaRPr>
          </a:p>
        </p:txBody>
      </p:sp>
      <p:sp>
        <p:nvSpPr>
          <p:cNvPr id="18" name="椭圆 17"/>
          <p:cNvSpPr/>
          <p:nvPr/>
        </p:nvSpPr>
        <p:spPr>
          <a:xfrm>
            <a:off x="3771533" y="2025785"/>
            <a:ext cx="1596572" cy="1596572"/>
          </a:xfrm>
          <a:prstGeom prst="ellipse">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ormAutofit/>
          </a:bodyPr>
          <a:lstStyle/>
          <a:p>
            <a:pPr algn="ctr" eaLnBrk="1" fontAlgn="auto" hangingPunct="1">
              <a:spcBef>
                <a:spcPts val="0"/>
              </a:spcBef>
              <a:spcAft>
                <a:spcPts val="0"/>
              </a:spcAft>
            </a:pPr>
            <a:endParaRPr lang="zh-CN" altLang="en-US" sz="2000" dirty="0">
              <a:solidFill>
                <a:srgbClr val="FFFFFF"/>
              </a:solidFill>
              <a:latin typeface="Arial" panose="020B0604020202020204" pitchFamily="34" charset="0"/>
              <a:ea typeface="黑体" panose="02010609060101010101" pitchFamily="49" charset="-122"/>
            </a:endParaRPr>
          </a:p>
        </p:txBody>
      </p:sp>
      <p:sp>
        <p:nvSpPr>
          <p:cNvPr id="19" name="矩形 18"/>
          <p:cNvSpPr/>
          <p:nvPr/>
        </p:nvSpPr>
        <p:spPr>
          <a:xfrm>
            <a:off x="3964525" y="2492124"/>
            <a:ext cx="1210588" cy="799706"/>
          </a:xfrm>
          <a:prstGeom prst="rect">
            <a:avLst/>
          </a:prstGeom>
        </p:spPr>
        <p:txBody>
          <a:bodyPr wrap="none">
            <a:spAutoFit/>
          </a:bodyPr>
          <a:lstStyle/>
          <a:p>
            <a:pPr lvl="0" algn="ctr">
              <a:lnSpc>
                <a:spcPct val="120000"/>
              </a:lnSpc>
              <a:defRPr/>
            </a:pPr>
            <a:r>
              <a:rPr lang="zh-CN" altLang="en-US" sz="2000" b="1" dirty="0">
                <a:solidFill>
                  <a:schemeClr val="bg1"/>
                </a:solidFill>
                <a:latin typeface="微软雅黑" panose="020B0503020204020204" pitchFamily="34" charset="-122"/>
                <a:ea typeface="微软雅黑" panose="020B0503020204020204" pitchFamily="34" charset="-122"/>
              </a:rPr>
              <a:t>施工项目</a:t>
            </a:r>
            <a:endParaRPr lang="en-US" altLang="zh-CN" sz="2000" b="1" dirty="0">
              <a:solidFill>
                <a:schemeClr val="bg1"/>
              </a:solidFill>
              <a:latin typeface="微软雅黑" panose="020B0503020204020204" pitchFamily="34" charset="-122"/>
              <a:ea typeface="微软雅黑" panose="020B0503020204020204" pitchFamily="34" charset="-122"/>
            </a:endParaRPr>
          </a:p>
          <a:p>
            <a:pPr lvl="0" algn="ctr">
              <a:lnSpc>
                <a:spcPct val="120000"/>
              </a:lnSpc>
              <a:defRPr/>
            </a:pPr>
            <a:r>
              <a:rPr lang="zh-CN" altLang="en-US" sz="2000" b="1" dirty="0">
                <a:solidFill>
                  <a:schemeClr val="bg1"/>
                </a:solidFill>
                <a:latin typeface="微软雅黑" panose="020B0503020204020204" pitchFamily="34" charset="-122"/>
                <a:ea typeface="微软雅黑" panose="020B0503020204020204" pitchFamily="34" charset="-122"/>
              </a:rPr>
              <a:t>概述</a:t>
            </a:r>
          </a:p>
        </p:txBody>
      </p:sp>
      <p:sp>
        <p:nvSpPr>
          <p:cNvPr id="20" name="MH_SubTitle_3"/>
          <p:cNvSpPr txBox="1">
            <a:spLocks noChangeArrowheads="1"/>
          </p:cNvSpPr>
          <p:nvPr>
            <p:custDataLst>
              <p:tags r:id="rId12"/>
            </p:custDataLst>
          </p:nvPr>
        </p:nvSpPr>
        <p:spPr bwMode="auto">
          <a:xfrm>
            <a:off x="6361907" y="1512033"/>
            <a:ext cx="1306437"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安全保障有力</a:t>
            </a:r>
          </a:p>
        </p:txBody>
      </p:sp>
      <p:sp>
        <p:nvSpPr>
          <p:cNvPr id="21" name="MH_Text_4"/>
          <p:cNvSpPr txBox="1"/>
          <p:nvPr>
            <p:custDataLst>
              <p:tags r:id="rId13"/>
            </p:custDataLst>
          </p:nvPr>
        </p:nvSpPr>
        <p:spPr>
          <a:xfrm>
            <a:off x="539552" y="1851734"/>
            <a:ext cx="2242541" cy="576000"/>
          </a:xfrm>
          <a:prstGeom prst="rect">
            <a:avLst/>
          </a:prstGeom>
          <a:noFill/>
        </p:spPr>
        <p:txBody>
          <a:bodyPr lIns="0" tIns="0" rIns="0" bIns="0"/>
          <a:lstStyle/>
          <a:p>
            <a:pPr algn="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da-DK" altLang="zh-CN" dirty="0">
              <a:solidFill>
                <a:schemeClr val="tx1">
                  <a:lumMod val="50000"/>
                  <a:lumOff val="50000"/>
                </a:schemeClr>
              </a:solidFill>
              <a:latin typeface="+mn-lt"/>
              <a:ea typeface="+mn-ea"/>
            </a:endParaRPr>
          </a:p>
        </p:txBody>
      </p:sp>
      <p:sp>
        <p:nvSpPr>
          <p:cNvPr id="22" name="MH_SubTitle_3"/>
          <p:cNvSpPr txBox="1">
            <a:spLocks noChangeArrowheads="1"/>
          </p:cNvSpPr>
          <p:nvPr>
            <p:custDataLst>
              <p:tags r:id="rId14"/>
            </p:custDataLst>
          </p:nvPr>
        </p:nvSpPr>
        <p:spPr bwMode="auto">
          <a:xfrm>
            <a:off x="1331640" y="3286064"/>
            <a:ext cx="1450453"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r">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施工效率大幅提升</a:t>
            </a:r>
          </a:p>
        </p:txBody>
      </p:sp>
      <p:sp>
        <p:nvSpPr>
          <p:cNvPr id="23" name="MH_Text_3"/>
          <p:cNvSpPr txBox="1"/>
          <p:nvPr>
            <p:custDataLst>
              <p:tags r:id="rId15"/>
            </p:custDataLst>
          </p:nvPr>
        </p:nvSpPr>
        <p:spPr>
          <a:xfrm>
            <a:off x="539552" y="3579926"/>
            <a:ext cx="2242541" cy="576000"/>
          </a:xfrm>
          <a:prstGeom prst="rect">
            <a:avLst/>
          </a:prstGeom>
          <a:noFill/>
        </p:spPr>
        <p:txBody>
          <a:bodyPr lIns="0" tIns="0" rIns="0" bIns="0"/>
          <a:lstStyle/>
          <a:p>
            <a:pPr lvl="0" algn="r">
              <a:lnSpc>
                <a:spcPct val="150000"/>
              </a:lnSpc>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da-DK" altLang="zh-CN" dirty="0">
              <a:solidFill>
                <a:prstClr val="black">
                  <a:lumMod val="50000"/>
                  <a:lumOff val="50000"/>
                </a:prstClr>
              </a:solidFill>
            </a:endParaRPr>
          </a:p>
        </p:txBody>
      </p:sp>
      <p:sp>
        <p:nvSpPr>
          <p:cNvPr id="24" name="MH_SubTitle_3"/>
          <p:cNvSpPr txBox="1">
            <a:spLocks noChangeArrowheads="1"/>
          </p:cNvSpPr>
          <p:nvPr>
            <p:custDataLst>
              <p:tags r:id="rId16"/>
            </p:custDataLst>
          </p:nvPr>
        </p:nvSpPr>
        <p:spPr bwMode="auto">
          <a:xfrm>
            <a:off x="1115616" y="1512033"/>
            <a:ext cx="1666477"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algn="r">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工作指标超额完成</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25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grpId="0" nodeType="withEffect">
                                  <p:stCondLst>
                                    <p:cond delay="75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2750"/>
                            </p:stCondLst>
                            <p:childTnLst>
                              <p:par>
                                <p:cTn id="53" presetID="22" presetClass="entr" presetSubtype="2"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right)">
                                      <p:cBhvr>
                                        <p:cTn id="55" dur="500"/>
                                        <p:tgtEl>
                                          <p:spTgt spid="9"/>
                                        </p:tgtEl>
                                      </p:cBhvr>
                                    </p:animEffect>
                                  </p:childTnLst>
                                </p:cTn>
                              </p:par>
                            </p:childTnLst>
                          </p:cTn>
                        </p:par>
                        <p:par>
                          <p:cTn id="56" fill="hold">
                            <p:stCondLst>
                              <p:cond delay="3250"/>
                            </p:stCondLst>
                            <p:childTnLst>
                              <p:par>
                                <p:cTn id="57" presetID="31"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 calcmode="lin" valueType="num">
                                      <p:cBhvr>
                                        <p:cTn id="61" dur="500" fill="hold"/>
                                        <p:tgtEl>
                                          <p:spTgt spid="24"/>
                                        </p:tgtEl>
                                        <p:attrNameLst>
                                          <p:attrName>style.rotation</p:attrName>
                                        </p:attrNameLst>
                                      </p:cBhvr>
                                      <p:tavLst>
                                        <p:tav tm="0">
                                          <p:val>
                                            <p:fltVal val="90"/>
                                          </p:val>
                                        </p:tav>
                                        <p:tav tm="100000">
                                          <p:val>
                                            <p:fltVal val="0"/>
                                          </p:val>
                                        </p:tav>
                                      </p:tavLst>
                                    </p:anim>
                                    <p:animEffect transition="in" filter="fade">
                                      <p:cBhvr>
                                        <p:cTn id="62" dur="500"/>
                                        <p:tgtEl>
                                          <p:spTgt spid="24"/>
                                        </p:tgtEl>
                                      </p:cBhvr>
                                    </p:animEffect>
                                  </p:childTnLst>
                                </p:cTn>
                              </p:par>
                            </p:childTnLst>
                          </p:cTn>
                        </p:par>
                        <p:par>
                          <p:cTn id="63" fill="hold">
                            <p:stCondLst>
                              <p:cond delay="3750"/>
                            </p:stCondLst>
                            <p:childTnLst>
                              <p:par>
                                <p:cTn id="64" presetID="22" presetClass="entr" presetSubtype="1"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up)">
                                      <p:cBhvr>
                                        <p:cTn id="66" dur="500"/>
                                        <p:tgtEl>
                                          <p:spTgt spid="21"/>
                                        </p:tgtEl>
                                      </p:cBhvr>
                                    </p:animEffect>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500"/>
                                        <p:tgtEl>
                                          <p:spTgt spid="7"/>
                                        </p:tgtEl>
                                      </p:cBhvr>
                                    </p:animEffect>
                                  </p:childTnLst>
                                </p:cTn>
                              </p:par>
                            </p:childTnLst>
                          </p:cTn>
                        </p:par>
                        <p:par>
                          <p:cTn id="71" fill="hold">
                            <p:stCondLst>
                              <p:cond delay="4750"/>
                            </p:stCondLst>
                            <p:childTnLst>
                              <p:par>
                                <p:cTn id="72" presetID="31" presetClass="entr" presetSubtype="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 calcmode="lin" valueType="num">
                                      <p:cBhvr>
                                        <p:cTn id="76" dur="500" fill="hold"/>
                                        <p:tgtEl>
                                          <p:spTgt spid="20"/>
                                        </p:tgtEl>
                                        <p:attrNameLst>
                                          <p:attrName>style.rotation</p:attrName>
                                        </p:attrNameLst>
                                      </p:cBhvr>
                                      <p:tavLst>
                                        <p:tav tm="0">
                                          <p:val>
                                            <p:fltVal val="90"/>
                                          </p:val>
                                        </p:tav>
                                        <p:tav tm="100000">
                                          <p:val>
                                            <p:fltVal val="0"/>
                                          </p:val>
                                        </p:tav>
                                      </p:tavLst>
                                    </p:anim>
                                    <p:animEffect transition="in" filter="fade">
                                      <p:cBhvr>
                                        <p:cTn id="77" dur="500"/>
                                        <p:tgtEl>
                                          <p:spTgt spid="20"/>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up)">
                                      <p:cBhvr>
                                        <p:cTn id="81" dur="500"/>
                                        <p:tgtEl>
                                          <p:spTgt spid="8"/>
                                        </p:tgtEl>
                                      </p:cBhvr>
                                    </p:animEffect>
                                  </p:childTnLst>
                                </p:cTn>
                              </p:par>
                            </p:childTnLst>
                          </p:cTn>
                        </p:par>
                        <p:par>
                          <p:cTn id="82" fill="hold">
                            <p:stCondLst>
                              <p:cond delay="5750"/>
                            </p:stCondLst>
                            <p:childTnLst>
                              <p:par>
                                <p:cTn id="83" presetID="22" presetClass="entr" presetSubtype="2"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right)">
                                      <p:cBhvr>
                                        <p:cTn id="85" dur="500"/>
                                        <p:tgtEl>
                                          <p:spTgt spid="11"/>
                                        </p:tgtEl>
                                      </p:cBhvr>
                                    </p:animEffect>
                                  </p:childTnLst>
                                </p:cTn>
                              </p:par>
                            </p:childTnLst>
                          </p:cTn>
                        </p:par>
                        <p:par>
                          <p:cTn id="86" fill="hold">
                            <p:stCondLst>
                              <p:cond delay="6250"/>
                            </p:stCondLst>
                            <p:childTnLst>
                              <p:par>
                                <p:cTn id="87" presetID="31" presetClass="entr" presetSubtype="0"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 calcmode="lin" valueType="num">
                                      <p:cBhvr>
                                        <p:cTn id="91" dur="500" fill="hold"/>
                                        <p:tgtEl>
                                          <p:spTgt spid="22"/>
                                        </p:tgtEl>
                                        <p:attrNameLst>
                                          <p:attrName>style.rotation</p:attrName>
                                        </p:attrNameLst>
                                      </p:cBhvr>
                                      <p:tavLst>
                                        <p:tav tm="0">
                                          <p:val>
                                            <p:fltVal val="90"/>
                                          </p:val>
                                        </p:tav>
                                        <p:tav tm="100000">
                                          <p:val>
                                            <p:fltVal val="0"/>
                                          </p:val>
                                        </p:tav>
                                      </p:tavLst>
                                    </p:anim>
                                    <p:animEffect transition="in" filter="fade">
                                      <p:cBhvr>
                                        <p:cTn id="92" dur="500"/>
                                        <p:tgtEl>
                                          <p:spTgt spid="22"/>
                                        </p:tgtEl>
                                      </p:cBhvr>
                                    </p:animEffect>
                                  </p:childTnLst>
                                </p:cTn>
                              </p:par>
                            </p:childTnLst>
                          </p:cTn>
                        </p:par>
                        <p:par>
                          <p:cTn id="93" fill="hold">
                            <p:stCondLst>
                              <p:cond delay="6750"/>
                            </p:stCondLst>
                            <p:childTnLst>
                              <p:par>
                                <p:cTn id="94" presetID="22" presetClass="entr" presetSubtype="1"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up)">
                                      <p:cBhvr>
                                        <p:cTn id="96" dur="500"/>
                                        <p:tgtEl>
                                          <p:spTgt spid="23"/>
                                        </p:tgtEl>
                                      </p:cBhvr>
                                    </p:animEffect>
                                  </p:childTnLst>
                                </p:cTn>
                              </p:par>
                            </p:childTnLst>
                          </p:cTn>
                        </p:par>
                        <p:par>
                          <p:cTn id="97" fill="hold">
                            <p:stCondLst>
                              <p:cond delay="7250"/>
                            </p:stCondLst>
                            <p:childTnLst>
                              <p:par>
                                <p:cTn id="98" presetID="22" presetClass="entr" presetSubtype="8" fill="hold" grpId="0" nodeType="after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wipe(left)">
                                      <p:cBhvr>
                                        <p:cTn id="100" dur="500"/>
                                        <p:tgtEl>
                                          <p:spTgt spid="10"/>
                                        </p:tgtEl>
                                      </p:cBhvr>
                                    </p:animEffect>
                                  </p:childTnLst>
                                </p:cTn>
                              </p:par>
                            </p:childTnLst>
                          </p:cTn>
                        </p:par>
                        <p:par>
                          <p:cTn id="101" fill="hold">
                            <p:stCondLst>
                              <p:cond delay="7750"/>
                            </p:stCondLst>
                            <p:childTnLst>
                              <p:par>
                                <p:cTn id="102" presetID="31" presetClass="entr" presetSubtype="0"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 calcmode="lin" valueType="num">
                                      <p:cBhvr>
                                        <p:cTn id="106" dur="500" fill="hold"/>
                                        <p:tgtEl>
                                          <p:spTgt spid="16"/>
                                        </p:tgtEl>
                                        <p:attrNameLst>
                                          <p:attrName>style.rotation</p:attrName>
                                        </p:attrNameLst>
                                      </p:cBhvr>
                                      <p:tavLst>
                                        <p:tav tm="0">
                                          <p:val>
                                            <p:fltVal val="90"/>
                                          </p:val>
                                        </p:tav>
                                        <p:tav tm="100000">
                                          <p:val>
                                            <p:fltVal val="0"/>
                                          </p:val>
                                        </p:tav>
                                      </p:tavLst>
                                    </p:anim>
                                    <p:animEffect transition="in" filter="fade">
                                      <p:cBhvr>
                                        <p:cTn id="107" dur="500"/>
                                        <p:tgtEl>
                                          <p:spTgt spid="16"/>
                                        </p:tgtEl>
                                      </p:cBhvr>
                                    </p:animEffect>
                                  </p:childTnLst>
                                </p:cTn>
                              </p:par>
                            </p:childTnLst>
                          </p:cTn>
                        </p:par>
                        <p:par>
                          <p:cTn id="108" fill="hold">
                            <p:stCondLst>
                              <p:cond delay="8250"/>
                            </p:stCondLst>
                            <p:childTnLst>
                              <p:par>
                                <p:cTn id="109" presetID="22" presetClass="entr" presetSubtype="1"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up)">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p:bldP spid="9" grpId="0" animBg="1"/>
      <p:bldP spid="10" grpId="0" animBg="1"/>
      <p:bldP spid="11" grpId="0" animBg="1"/>
      <p:bldP spid="12" grpId="0" animBg="1"/>
      <p:bldP spid="13" grpId="0" animBg="1"/>
      <p:bldP spid="14" grpId="0" animBg="1"/>
      <p:bldP spid="15" grpId="0" animBg="1"/>
      <p:bldP spid="16" grpId="0"/>
      <p:bldP spid="17" grpId="0"/>
      <p:bldP spid="18" grpId="0" animBg="1"/>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图表 3"/>
          <p:cNvGraphicFramePr/>
          <p:nvPr/>
        </p:nvGraphicFramePr>
        <p:xfrm>
          <a:off x="467544" y="953111"/>
          <a:ext cx="8255000" cy="2704604"/>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3"/>
          <p:cNvSpPr txBox="1"/>
          <p:nvPr/>
        </p:nvSpPr>
        <p:spPr>
          <a:xfrm>
            <a:off x="850592" y="3761423"/>
            <a:ext cx="7825864" cy="970567"/>
          </a:xfrm>
          <a:prstGeom prst="rect">
            <a:avLst/>
          </a:prstGeom>
          <a:noFill/>
        </p:spPr>
        <p:txBody>
          <a:bodyPr wrap="square" lIns="86404" tIns="43202" rIns="86404" bIns="43202">
            <a:spAutoFit/>
          </a:bodyPr>
          <a:lstStyle/>
          <a:p>
            <a:pPr>
              <a:lnSpc>
                <a:spcPct val="150000"/>
              </a:lnSpc>
              <a:defRPr/>
            </a:pPr>
            <a:r>
              <a:rPr lang="zh-CN" altLang="en-US" sz="1400" b="1" dirty="0">
                <a:solidFill>
                  <a:srgbClr val="0070C0"/>
                </a:solidFill>
                <a:latin typeface="微软雅黑" panose="020B0503020204020204" pitchFamily="34" charset="-122"/>
                <a:ea typeface="微软雅黑" panose="020B0503020204020204" pitchFamily="34" charset="-122"/>
              </a:rPr>
              <a:t>去年与今年营业利润对比分析</a:t>
            </a:r>
            <a:endParaRPr lang="en-US" altLang="zh-CN" sz="1400" b="1" dirty="0">
              <a:solidFill>
                <a:srgbClr val="0070C0"/>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模板中的所有颜色板式均可编辑替换，可以根据自己的需要更换自己喜欢的颜色与修改图表的布局，适当的增加或删除部分内容，以让您的报告内容更加生动形象，在修改模板尽量简洁大方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Freeform 5"/>
          <p:cNvSpPr>
            <a:spLocks noEditPoints="1"/>
          </p:cNvSpPr>
          <p:nvPr/>
        </p:nvSpPr>
        <p:spPr bwMode="auto">
          <a:xfrm>
            <a:off x="562560" y="3837905"/>
            <a:ext cx="229520" cy="174005"/>
          </a:xfrm>
          <a:custGeom>
            <a:avLst/>
            <a:gdLst>
              <a:gd name="T0" fmla="*/ 2147483646 w 4811"/>
              <a:gd name="T1" fmla="*/ 0 h 3654"/>
              <a:gd name="T2" fmla="*/ 2147483646 w 4811"/>
              <a:gd name="T3" fmla="*/ 2147483646 h 3654"/>
              <a:gd name="T4" fmla="*/ 2147483646 w 4811"/>
              <a:gd name="T5" fmla="*/ 2147483646 h 3654"/>
              <a:gd name="T6" fmla="*/ 2147483646 w 4811"/>
              <a:gd name="T7" fmla="*/ 2147483646 h 3654"/>
              <a:gd name="T8" fmla="*/ 2147483646 w 4811"/>
              <a:gd name="T9" fmla="*/ 2147483646 h 3654"/>
              <a:gd name="T10" fmla="*/ 2147483646 w 4811"/>
              <a:gd name="T11" fmla="*/ 2147483646 h 3654"/>
              <a:gd name="T12" fmla="*/ 2147483646 w 4811"/>
              <a:gd name="T13" fmla="*/ 2147483646 h 3654"/>
              <a:gd name="T14" fmla="*/ 2147483646 w 4811"/>
              <a:gd name="T15" fmla="*/ 2147483646 h 3654"/>
              <a:gd name="T16" fmla="*/ 2147483646 w 4811"/>
              <a:gd name="T17" fmla="*/ 2147483646 h 3654"/>
              <a:gd name="T18" fmla="*/ 2147483646 w 4811"/>
              <a:gd name="T19" fmla="*/ 0 h 3654"/>
              <a:gd name="T20" fmla="*/ 2147483646 w 4811"/>
              <a:gd name="T21" fmla="*/ 0 h 3654"/>
              <a:gd name="T22" fmla="*/ 2147483646 w 4811"/>
              <a:gd name="T23" fmla="*/ 2147483646 h 3654"/>
              <a:gd name="T24" fmla="*/ 2147483646 w 4811"/>
              <a:gd name="T25" fmla="*/ 2147483646 h 3654"/>
              <a:gd name="T26" fmla="*/ 2147483646 w 4811"/>
              <a:gd name="T27" fmla="*/ 2147483646 h 3654"/>
              <a:gd name="T28" fmla="*/ 2147483646 w 4811"/>
              <a:gd name="T29" fmla="*/ 2147483646 h 3654"/>
              <a:gd name="T30" fmla="*/ 2147483646 w 4811"/>
              <a:gd name="T31" fmla="*/ 2147483646 h 3654"/>
              <a:gd name="T32" fmla="*/ 0 w 4811"/>
              <a:gd name="T33" fmla="*/ 2147483646 h 3654"/>
              <a:gd name="T34" fmla="*/ 0 w 4811"/>
              <a:gd name="T35" fmla="*/ 2147483646 h 3654"/>
              <a:gd name="T36" fmla="*/ 2147483646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0070C0"/>
          </a:solidFill>
          <a:ln w="0">
            <a:noFill/>
            <a:prstDash val="solid"/>
            <a:round/>
          </a:ln>
        </p:spPr>
        <p:txBody>
          <a:bodyPr lIns="86404" tIns="43202" rIns="86404" bIns="43202"/>
          <a:lstStyle/>
          <a:p>
            <a:endParaRPr lang="zh-CN" altLang="en-US">
              <a:solidFill>
                <a:srgbClr val="0070C0"/>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par>
                          <p:cTn id="23" fill="hold">
                            <p:stCondLst>
                              <p:cond delay="2500"/>
                            </p:stCondLst>
                            <p:childTnLst>
                              <p:par>
                                <p:cTn id="24" presetID="2" presetClass="entr" presetSubtype="2"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Graphic spid="7" grpId="0">
        <p:bldAsOne/>
      </p:bldGraphic>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683127" y="1776241"/>
            <a:ext cx="2232152" cy="1554636"/>
            <a:chOff x="1115616" y="1391864"/>
            <a:chExt cx="2232152" cy="1554636"/>
          </a:xfrm>
        </p:grpSpPr>
        <p:sp>
          <p:nvSpPr>
            <p:cNvPr id="8" name="矩形 7"/>
            <p:cNvSpPr/>
            <p:nvPr/>
          </p:nvSpPr>
          <p:spPr>
            <a:xfrm>
              <a:off x="1259584" y="1578348"/>
              <a:ext cx="2088184" cy="13681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15616" y="1391864"/>
              <a:ext cx="2088184"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455923" y="1776241"/>
            <a:ext cx="2232152" cy="1554636"/>
            <a:chOff x="4066595" y="1491659"/>
            <a:chExt cx="2232152" cy="1554636"/>
          </a:xfrm>
        </p:grpSpPr>
        <p:sp>
          <p:nvSpPr>
            <p:cNvPr id="11" name="矩形 10"/>
            <p:cNvSpPr/>
            <p:nvPr/>
          </p:nvSpPr>
          <p:spPr>
            <a:xfrm>
              <a:off x="4210563" y="1678143"/>
              <a:ext cx="2088184" cy="13681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066595" y="1491659"/>
              <a:ext cx="2088184"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6228720" y="1776241"/>
            <a:ext cx="2232152" cy="1554636"/>
            <a:chOff x="6516216" y="1391864"/>
            <a:chExt cx="2232152" cy="1554636"/>
          </a:xfrm>
        </p:grpSpPr>
        <p:sp>
          <p:nvSpPr>
            <p:cNvPr id="14" name="矩形 13"/>
            <p:cNvSpPr/>
            <p:nvPr/>
          </p:nvSpPr>
          <p:spPr>
            <a:xfrm>
              <a:off x="6660184" y="1578348"/>
              <a:ext cx="2088184" cy="13681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516216" y="1391864"/>
              <a:ext cx="2088184"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7"/>
          <p:cNvSpPr txBox="1">
            <a:spLocks noChangeArrowheads="1"/>
          </p:cNvSpPr>
          <p:nvPr/>
        </p:nvSpPr>
        <p:spPr bwMode="auto">
          <a:xfrm>
            <a:off x="682615" y="3533068"/>
            <a:ext cx="2233177" cy="91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a:t>
            </a:r>
          </a:p>
        </p:txBody>
      </p:sp>
      <p:sp>
        <p:nvSpPr>
          <p:cNvPr id="17" name="文本框 7"/>
          <p:cNvSpPr txBox="1">
            <a:spLocks noChangeArrowheads="1"/>
          </p:cNvSpPr>
          <p:nvPr/>
        </p:nvSpPr>
        <p:spPr bwMode="auto">
          <a:xfrm>
            <a:off x="3455411" y="3533068"/>
            <a:ext cx="2233177" cy="91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a:t>
            </a:r>
          </a:p>
        </p:txBody>
      </p:sp>
      <p:sp>
        <p:nvSpPr>
          <p:cNvPr id="18" name="文本框 7"/>
          <p:cNvSpPr txBox="1">
            <a:spLocks noChangeArrowheads="1"/>
          </p:cNvSpPr>
          <p:nvPr/>
        </p:nvSpPr>
        <p:spPr bwMode="auto">
          <a:xfrm>
            <a:off x="6228208" y="3533068"/>
            <a:ext cx="2233177" cy="91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a:t>
            </a:r>
          </a:p>
        </p:txBody>
      </p:sp>
      <p:sp>
        <p:nvSpPr>
          <p:cNvPr id="19" name="椭圆 18"/>
          <p:cNvSpPr>
            <a:spLocks noChangeAspect="1"/>
          </p:cNvSpPr>
          <p:nvPr/>
        </p:nvSpPr>
        <p:spPr>
          <a:xfrm>
            <a:off x="467127" y="1560241"/>
            <a:ext cx="432000" cy="432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latin typeface="微软雅黑" panose="020B0503020204020204" pitchFamily="34" charset="-122"/>
                <a:ea typeface="微软雅黑" panose="020B0503020204020204" pitchFamily="34" charset="-122"/>
              </a:rPr>
              <a:t>01</a:t>
            </a:r>
            <a:endParaRPr lang="zh-CN" altLang="en-US" sz="1600" dirty="0">
              <a:latin typeface="微软雅黑" panose="020B0503020204020204" pitchFamily="34" charset="-122"/>
              <a:ea typeface="微软雅黑" panose="020B0503020204020204" pitchFamily="34" charset="-122"/>
            </a:endParaRPr>
          </a:p>
        </p:txBody>
      </p:sp>
      <p:sp>
        <p:nvSpPr>
          <p:cNvPr id="20" name="椭圆 19"/>
          <p:cNvSpPr>
            <a:spLocks noChangeAspect="1"/>
          </p:cNvSpPr>
          <p:nvPr/>
        </p:nvSpPr>
        <p:spPr>
          <a:xfrm>
            <a:off x="3239923" y="1560241"/>
            <a:ext cx="432000" cy="432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latin typeface="微软雅黑" panose="020B0503020204020204" pitchFamily="34" charset="-122"/>
                <a:ea typeface="微软雅黑" panose="020B0503020204020204" pitchFamily="34" charset="-122"/>
              </a:rPr>
              <a:t>02</a:t>
            </a:r>
            <a:endParaRPr lang="zh-CN" altLang="en-US" sz="1600" dirty="0">
              <a:latin typeface="微软雅黑" panose="020B0503020204020204" pitchFamily="34" charset="-122"/>
              <a:ea typeface="微软雅黑" panose="020B0503020204020204" pitchFamily="34" charset="-122"/>
            </a:endParaRPr>
          </a:p>
        </p:txBody>
      </p:sp>
      <p:sp>
        <p:nvSpPr>
          <p:cNvPr id="21" name="椭圆 20"/>
          <p:cNvSpPr>
            <a:spLocks noChangeAspect="1"/>
          </p:cNvSpPr>
          <p:nvPr/>
        </p:nvSpPr>
        <p:spPr>
          <a:xfrm>
            <a:off x="6012208" y="1560241"/>
            <a:ext cx="432000" cy="432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latin typeface="微软雅黑" panose="020B0503020204020204" pitchFamily="34" charset="-122"/>
                <a:ea typeface="微软雅黑" panose="020B0503020204020204" pitchFamily="34" charset="-122"/>
              </a:rPr>
              <a:t>03</a:t>
            </a:r>
            <a:endParaRPr lang="zh-CN" altLang="en-US" sz="1600" dirty="0">
              <a:latin typeface="微软雅黑" panose="020B0503020204020204" pitchFamily="34" charset="-122"/>
              <a:ea typeface="微软雅黑" panose="020B0503020204020204" pitchFamily="34" charset="-122"/>
            </a:endParaRPr>
          </a:p>
        </p:txBody>
      </p:sp>
      <p:sp>
        <p:nvSpPr>
          <p:cNvPr id="22" name="矩形 21"/>
          <p:cNvSpPr/>
          <p:nvPr/>
        </p:nvSpPr>
        <p:spPr>
          <a:xfrm>
            <a:off x="629096" y="2106374"/>
            <a:ext cx="2196245" cy="7078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三大</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核心要素</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3392636" y="2153910"/>
            <a:ext cx="2196245" cy="707886"/>
          </a:xfrm>
          <a:prstGeom prst="rect">
            <a:avLst/>
          </a:prstGeom>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三大</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核心要素</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156176" y="2153910"/>
            <a:ext cx="2196245" cy="707886"/>
          </a:xfrm>
          <a:prstGeom prst="rect">
            <a:avLst/>
          </a:prstGeom>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三大</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核心要素</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500"/>
                            </p:stCondLst>
                            <p:childTnLst>
                              <p:par>
                                <p:cTn id="26" presetID="52"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Scale>
                                      <p:cBhvr>
                                        <p:cTn id="28"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9"/>
                                        </p:tgtEl>
                                        <p:attrNameLst>
                                          <p:attrName>ppt_x</p:attrName>
                                          <p:attrName>ppt_y</p:attrName>
                                        </p:attrNameLst>
                                      </p:cBhvr>
                                    </p:animMotion>
                                    <p:animEffect transition="in" filter="fade">
                                      <p:cBhvr>
                                        <p:cTn id="30" dur="1000"/>
                                        <p:tgtEl>
                                          <p:spTgt spid="19"/>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par>
                          <p:cTn id="47" fill="hold">
                            <p:stCondLst>
                              <p:cond delay="4000"/>
                            </p:stCondLst>
                            <p:childTnLst>
                              <p:par>
                                <p:cTn id="48" presetID="52"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Scale>
                                      <p:cBhvr>
                                        <p:cTn id="5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0"/>
                                        </p:tgtEl>
                                        <p:attrNameLst>
                                          <p:attrName>ppt_x</p:attrName>
                                          <p:attrName>ppt_y</p:attrName>
                                        </p:attrNameLst>
                                      </p:cBhvr>
                                    </p:animMotion>
                                    <p:animEffect transition="in" filter="fade">
                                      <p:cBhvr>
                                        <p:cTn id="52" dur="1000"/>
                                        <p:tgtEl>
                                          <p:spTgt spid="20"/>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22" presetClass="entr" presetSubtype="1"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up)">
                                      <p:cBhvr>
                                        <p:cTn id="62" dur="500"/>
                                        <p:tgtEl>
                                          <p:spTgt spid="17"/>
                                        </p:tgtEl>
                                      </p:cBhvr>
                                    </p:animEffect>
                                  </p:childTnLst>
                                </p:cTn>
                              </p:par>
                            </p:childTnLst>
                          </p:cTn>
                        </p:par>
                        <p:par>
                          <p:cTn id="63" fill="hold">
                            <p:stCondLst>
                              <p:cond delay="6000"/>
                            </p:stCondLst>
                            <p:childTnLst>
                              <p:par>
                                <p:cTn id="64" presetID="53" presetClass="entr" presetSubtype="16"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6500"/>
                            </p:stCondLst>
                            <p:childTnLst>
                              <p:par>
                                <p:cTn id="70" presetID="52"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Scale>
                                      <p:cBhvr>
                                        <p:cTn id="72"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21"/>
                                        </p:tgtEl>
                                        <p:attrNameLst>
                                          <p:attrName>ppt_x</p:attrName>
                                          <p:attrName>ppt_y</p:attrName>
                                        </p:attrNameLst>
                                      </p:cBhvr>
                                    </p:animMotion>
                                    <p:animEffect transition="in" filter="fade">
                                      <p:cBhvr>
                                        <p:cTn id="74" dur="1000"/>
                                        <p:tgtEl>
                                          <p:spTgt spid="21"/>
                                        </p:tgtEl>
                                      </p:cBhvr>
                                    </p:animEffect>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500" fill="hold"/>
                                        <p:tgtEl>
                                          <p:spTgt spid="24"/>
                                        </p:tgtEl>
                                        <p:attrNameLst>
                                          <p:attrName>ppt_w</p:attrName>
                                        </p:attrNameLst>
                                      </p:cBhvr>
                                      <p:tavLst>
                                        <p:tav tm="0">
                                          <p:val>
                                            <p:fltVal val="0"/>
                                          </p:val>
                                        </p:tav>
                                        <p:tav tm="100000">
                                          <p:val>
                                            <p:strVal val="#ppt_w"/>
                                          </p:val>
                                        </p:tav>
                                      </p:tavLst>
                                    </p:anim>
                                    <p:anim calcmode="lin" valueType="num">
                                      <p:cBhvr>
                                        <p:cTn id="79" dur="500" fill="hold"/>
                                        <p:tgtEl>
                                          <p:spTgt spid="24"/>
                                        </p:tgtEl>
                                        <p:attrNameLst>
                                          <p:attrName>ppt_h</p:attrName>
                                        </p:attrNameLst>
                                      </p:cBhvr>
                                      <p:tavLst>
                                        <p:tav tm="0">
                                          <p:val>
                                            <p:fltVal val="0"/>
                                          </p:val>
                                        </p:tav>
                                        <p:tav tm="100000">
                                          <p:val>
                                            <p:strVal val="#ppt_h"/>
                                          </p:val>
                                        </p:tav>
                                      </p:tavLst>
                                    </p:anim>
                                    <p:animEffect transition="in" filter="fade">
                                      <p:cBhvr>
                                        <p:cTn id="80" dur="500"/>
                                        <p:tgtEl>
                                          <p:spTgt spid="24"/>
                                        </p:tgtEl>
                                      </p:cBhvr>
                                    </p:animEffect>
                                  </p:childTnLst>
                                </p:cTn>
                              </p:par>
                            </p:childTnLst>
                          </p:cTn>
                        </p:par>
                        <p:par>
                          <p:cTn id="81" fill="hold">
                            <p:stCondLst>
                              <p:cond delay="8000"/>
                            </p:stCondLst>
                            <p:childTnLst>
                              <p:par>
                                <p:cTn id="82" presetID="22" presetClass="entr" presetSubtype="1"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up)">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6" grpId="0"/>
      <p:bldP spid="17" grpId="0"/>
      <p:bldP spid="18" grpId="0"/>
      <p:bldP spid="19" grpId="0" animBg="1"/>
      <p:bldP spid="20" grpId="0" animBg="1"/>
      <p:bldP spid="21" grpId="0" animBg="1"/>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683568" y="218132"/>
            <a:ext cx="3672408" cy="369332"/>
          </a:xfrm>
          <a:prstGeom prst="rect">
            <a:avLst/>
          </a:prstGeom>
          <a:noFill/>
          <a:ln w="9525">
            <a:noFill/>
            <a:miter lim="800000"/>
          </a:ln>
        </p:spPr>
        <p:txBody>
          <a:bodyPr wrap="square">
            <a:spAutoFit/>
          </a:bodyPr>
          <a:lstStyle/>
          <a:p>
            <a:pPr lvl="0">
              <a:defRPr/>
            </a:pPr>
            <a:r>
              <a:rPr lang="zh-CN" altLang="en-US" b="1" kern="0" dirty="0">
                <a:solidFill>
                  <a:schemeClr val="bg1"/>
                </a:solidFill>
                <a:latin typeface="微软雅黑" panose="020B0503020204020204" pitchFamily="34" charset="-122"/>
                <a:ea typeface="微软雅黑" panose="020B0503020204020204" pitchFamily="34" charset="-122"/>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71297"/>
            <a:ext cx="1735013" cy="5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角矩形 6"/>
          <p:cNvSpPr/>
          <p:nvPr/>
        </p:nvSpPr>
        <p:spPr>
          <a:xfrm>
            <a:off x="611560" y="2379757"/>
            <a:ext cx="3528000" cy="18000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611560" y="2379757"/>
            <a:ext cx="3132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139952" y="2285091"/>
            <a:ext cx="936104" cy="338554"/>
          </a:xfrm>
          <a:prstGeom prst="rect">
            <a:avLst/>
          </a:prstGeom>
          <a:noFill/>
        </p:spPr>
        <p:txBody>
          <a:bodyPr wrap="square" rtlCol="0">
            <a:spAutoFit/>
          </a:bodyPr>
          <a:lstStyle/>
          <a:p>
            <a:r>
              <a:rPr lang="en-US" altLang="zh-CN" sz="1600" dirty="0">
                <a:solidFill>
                  <a:schemeClr val="tx1">
                    <a:lumMod val="85000"/>
                    <a:lumOff val="15000"/>
                  </a:schemeClr>
                </a:solidFill>
                <a:latin typeface="Arial Unicode MS" pitchFamily="34" charset="-122"/>
                <a:ea typeface="Arial Unicode MS" pitchFamily="34" charset="-122"/>
                <a:cs typeface="Arial Unicode MS" pitchFamily="34" charset="-122"/>
              </a:rPr>
              <a:t>95%</a:t>
            </a:r>
            <a:endParaRPr lang="zh-CN" altLang="en-US" sz="1600"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10" name="TextBox 9"/>
          <p:cNvSpPr txBox="1"/>
          <p:nvPr/>
        </p:nvSpPr>
        <p:spPr>
          <a:xfrm>
            <a:off x="611560" y="2059171"/>
            <a:ext cx="1440000" cy="338554"/>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第一季度</a:t>
            </a:r>
          </a:p>
        </p:txBody>
      </p:sp>
      <p:sp>
        <p:nvSpPr>
          <p:cNvPr id="11" name="圆角矩形 10"/>
          <p:cNvSpPr/>
          <p:nvPr/>
        </p:nvSpPr>
        <p:spPr>
          <a:xfrm>
            <a:off x="611560" y="3088915"/>
            <a:ext cx="3528000" cy="18000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611560" y="3088915"/>
            <a:ext cx="2772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139952" y="2994249"/>
            <a:ext cx="936104" cy="338554"/>
          </a:xfrm>
          <a:prstGeom prst="rect">
            <a:avLst/>
          </a:prstGeom>
          <a:noFill/>
        </p:spPr>
        <p:txBody>
          <a:bodyPr wrap="square" rtlCol="0">
            <a:spAutoFit/>
          </a:bodyPr>
          <a:lstStyle/>
          <a:p>
            <a:r>
              <a:rPr lang="en-US" altLang="zh-CN" sz="1600" dirty="0">
                <a:solidFill>
                  <a:schemeClr val="tx1">
                    <a:lumMod val="85000"/>
                    <a:lumOff val="15000"/>
                  </a:schemeClr>
                </a:solidFill>
                <a:latin typeface="Arial Unicode MS" pitchFamily="34" charset="-122"/>
                <a:ea typeface="Arial Unicode MS" pitchFamily="34" charset="-122"/>
                <a:cs typeface="Arial Unicode MS" pitchFamily="34" charset="-122"/>
              </a:rPr>
              <a:t>90%</a:t>
            </a:r>
            <a:endParaRPr lang="zh-CN" altLang="en-US" sz="1600"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14" name="TextBox 13"/>
          <p:cNvSpPr txBox="1"/>
          <p:nvPr/>
        </p:nvSpPr>
        <p:spPr>
          <a:xfrm>
            <a:off x="611560" y="2752292"/>
            <a:ext cx="1440000" cy="338554"/>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第二季度</a:t>
            </a:r>
          </a:p>
        </p:txBody>
      </p:sp>
      <p:sp>
        <p:nvSpPr>
          <p:cNvPr id="15" name="圆角矩形 14"/>
          <p:cNvSpPr/>
          <p:nvPr/>
        </p:nvSpPr>
        <p:spPr>
          <a:xfrm>
            <a:off x="611560" y="3791512"/>
            <a:ext cx="3528000" cy="18000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611560" y="3791512"/>
            <a:ext cx="2124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139952" y="3696846"/>
            <a:ext cx="936104" cy="338554"/>
          </a:xfrm>
          <a:prstGeom prst="rect">
            <a:avLst/>
          </a:prstGeom>
          <a:noFill/>
        </p:spPr>
        <p:txBody>
          <a:bodyPr wrap="square" rtlCol="0">
            <a:spAutoFit/>
          </a:bodyPr>
          <a:lstStyle/>
          <a:p>
            <a:r>
              <a:rPr lang="en-US" altLang="zh-CN" sz="1600" dirty="0">
                <a:solidFill>
                  <a:schemeClr val="tx1">
                    <a:lumMod val="85000"/>
                    <a:lumOff val="15000"/>
                  </a:schemeClr>
                </a:solidFill>
                <a:latin typeface="Arial Unicode MS" pitchFamily="34" charset="-122"/>
                <a:ea typeface="Arial Unicode MS" pitchFamily="34" charset="-122"/>
                <a:cs typeface="Arial Unicode MS" pitchFamily="34" charset="-122"/>
              </a:rPr>
              <a:t>55%</a:t>
            </a:r>
            <a:endParaRPr lang="zh-CN" altLang="en-US" sz="1600"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18" name="TextBox 17"/>
          <p:cNvSpPr txBox="1"/>
          <p:nvPr/>
        </p:nvSpPr>
        <p:spPr>
          <a:xfrm>
            <a:off x="611560" y="3461450"/>
            <a:ext cx="1440000" cy="338554"/>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第三季度</a:t>
            </a:r>
          </a:p>
        </p:txBody>
      </p:sp>
      <p:sp>
        <p:nvSpPr>
          <p:cNvPr id="19" name="圆角矩形 18"/>
          <p:cNvSpPr/>
          <p:nvPr/>
        </p:nvSpPr>
        <p:spPr>
          <a:xfrm>
            <a:off x="611560" y="4488102"/>
            <a:ext cx="3528000" cy="18000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611560" y="4488102"/>
            <a:ext cx="2484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4139952" y="4393436"/>
            <a:ext cx="936104" cy="338554"/>
          </a:xfrm>
          <a:prstGeom prst="rect">
            <a:avLst/>
          </a:prstGeom>
          <a:noFill/>
        </p:spPr>
        <p:txBody>
          <a:bodyPr wrap="square" rtlCol="0">
            <a:spAutoFit/>
          </a:bodyPr>
          <a:lstStyle/>
          <a:p>
            <a:r>
              <a:rPr lang="en-US" altLang="zh-CN" sz="1600" dirty="0">
                <a:solidFill>
                  <a:schemeClr val="tx1">
                    <a:lumMod val="85000"/>
                    <a:lumOff val="15000"/>
                  </a:schemeClr>
                </a:solidFill>
                <a:latin typeface="Arial Unicode MS" pitchFamily="34" charset="-122"/>
                <a:ea typeface="Arial Unicode MS" pitchFamily="34" charset="-122"/>
                <a:cs typeface="Arial Unicode MS" pitchFamily="34" charset="-122"/>
              </a:rPr>
              <a:t>85%</a:t>
            </a:r>
            <a:endParaRPr lang="zh-CN" altLang="en-US" sz="1600"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22" name="TextBox 21"/>
          <p:cNvSpPr txBox="1"/>
          <p:nvPr/>
        </p:nvSpPr>
        <p:spPr>
          <a:xfrm>
            <a:off x="611560" y="4164046"/>
            <a:ext cx="1440000" cy="338554"/>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第四季度</a:t>
            </a:r>
          </a:p>
        </p:txBody>
      </p:sp>
      <p:sp>
        <p:nvSpPr>
          <p:cNvPr id="23" name="文本框 7"/>
          <p:cNvSpPr txBox="1">
            <a:spLocks noChangeArrowheads="1"/>
          </p:cNvSpPr>
          <p:nvPr/>
        </p:nvSpPr>
        <p:spPr bwMode="auto">
          <a:xfrm>
            <a:off x="5120730" y="1347614"/>
            <a:ext cx="3661692" cy="77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chemeClr val="tx1">
                    <a:lumMod val="75000"/>
                    <a:lumOff val="25000"/>
                  </a:schemeClr>
                </a:solidFill>
                <a:latin typeface="微软雅黑" panose="020B0503020204020204" pitchFamily="34" charset="-122"/>
              </a:rPr>
              <a:t>第一季度</a:t>
            </a:r>
            <a:endParaRPr lang="en-US" altLang="zh-CN" sz="1400" b="1" dirty="0">
              <a:solidFill>
                <a:schemeClr val="tx1">
                  <a:lumMod val="75000"/>
                  <a:lumOff val="25000"/>
                </a:schemeClr>
              </a:solidFill>
              <a:latin typeface="微软雅黑" panose="020B0503020204020204" pitchFamily="34" charset="-122"/>
            </a:endParaRPr>
          </a:p>
          <a:p>
            <a:pPr>
              <a:spcBef>
                <a:spcPts val="300"/>
              </a:spcBef>
            </a:pPr>
            <a:r>
              <a:rPr lang="zh-CN" altLang="en-US" sz="1100" dirty="0">
                <a:solidFill>
                  <a:schemeClr val="tx1">
                    <a:lumMod val="75000"/>
                    <a:lumOff val="25000"/>
                  </a:schemeClr>
                </a:solidFill>
                <a:latin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rPr>
              <a:t>200,</a:t>
            </a:r>
            <a:r>
              <a:rPr lang="zh-CN" altLang="en-US" sz="1100" dirty="0">
                <a:solidFill>
                  <a:schemeClr val="tx1">
                    <a:lumMod val="75000"/>
                    <a:lumOff val="25000"/>
                  </a:schemeClr>
                </a:solidFill>
                <a:latin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rPr>
              <a:t>200</a:t>
            </a:r>
            <a:endParaRPr lang="zh-CN" altLang="en-US" sz="1100" dirty="0">
              <a:solidFill>
                <a:schemeClr val="tx1">
                  <a:lumMod val="75000"/>
                  <a:lumOff val="25000"/>
                </a:schemeClr>
              </a:solidFill>
              <a:latin typeface="微软雅黑" panose="020B0503020204020204" pitchFamily="34" charset="-122"/>
            </a:endParaRPr>
          </a:p>
        </p:txBody>
      </p:sp>
      <p:sp>
        <p:nvSpPr>
          <p:cNvPr id="24" name="文本框 7"/>
          <p:cNvSpPr txBox="1">
            <a:spLocks noChangeArrowheads="1"/>
          </p:cNvSpPr>
          <p:nvPr/>
        </p:nvSpPr>
        <p:spPr bwMode="auto">
          <a:xfrm>
            <a:off x="5097438" y="2265226"/>
            <a:ext cx="3661692" cy="77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400" b="1" dirty="0">
                <a:solidFill>
                  <a:schemeClr val="tx1">
                    <a:lumMod val="75000"/>
                    <a:lumOff val="25000"/>
                  </a:schemeClr>
                </a:solidFill>
                <a:latin typeface="微软雅黑" panose="020B0503020204020204" pitchFamily="34" charset="-122"/>
              </a:rPr>
              <a:t>第二季度</a:t>
            </a:r>
          </a:p>
          <a:p>
            <a:pPr>
              <a:spcBef>
                <a:spcPts val="300"/>
              </a:spcBef>
            </a:pPr>
            <a:r>
              <a:rPr lang="zh-CN" altLang="en-US" sz="1100" dirty="0">
                <a:solidFill>
                  <a:schemeClr val="tx1">
                    <a:lumMod val="75000"/>
                    <a:lumOff val="25000"/>
                  </a:schemeClr>
                </a:solidFill>
                <a:latin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rPr>
              <a:t>200,</a:t>
            </a:r>
            <a:r>
              <a:rPr lang="zh-CN" altLang="en-US" sz="1100" dirty="0">
                <a:solidFill>
                  <a:schemeClr val="tx1">
                    <a:lumMod val="75000"/>
                    <a:lumOff val="25000"/>
                  </a:schemeClr>
                </a:solidFill>
                <a:latin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rPr>
              <a:t>200</a:t>
            </a:r>
            <a:endParaRPr lang="zh-CN" altLang="en-US" sz="1100" dirty="0">
              <a:solidFill>
                <a:schemeClr val="tx1">
                  <a:lumMod val="75000"/>
                  <a:lumOff val="25000"/>
                </a:schemeClr>
              </a:solidFill>
              <a:latin typeface="微软雅黑" panose="020B0503020204020204" pitchFamily="34" charset="-122"/>
            </a:endParaRPr>
          </a:p>
        </p:txBody>
      </p:sp>
      <p:sp>
        <p:nvSpPr>
          <p:cNvPr id="25" name="文本框 7"/>
          <p:cNvSpPr txBox="1">
            <a:spLocks noChangeArrowheads="1"/>
          </p:cNvSpPr>
          <p:nvPr/>
        </p:nvSpPr>
        <p:spPr bwMode="auto">
          <a:xfrm>
            <a:off x="5086772" y="3182838"/>
            <a:ext cx="3661692" cy="77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400" b="1" dirty="0">
                <a:solidFill>
                  <a:schemeClr val="tx1">
                    <a:lumMod val="75000"/>
                    <a:lumOff val="25000"/>
                  </a:schemeClr>
                </a:solidFill>
                <a:latin typeface="微软雅黑" panose="020B0503020204020204" pitchFamily="34" charset="-122"/>
              </a:rPr>
              <a:t>第三季度</a:t>
            </a:r>
          </a:p>
          <a:p>
            <a:pPr>
              <a:spcBef>
                <a:spcPts val="300"/>
              </a:spcBef>
            </a:pPr>
            <a:r>
              <a:rPr lang="zh-CN" altLang="en-US" sz="1100" dirty="0">
                <a:solidFill>
                  <a:schemeClr val="tx1">
                    <a:lumMod val="75000"/>
                    <a:lumOff val="25000"/>
                  </a:schemeClr>
                </a:solidFill>
                <a:latin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rPr>
              <a:t>200,</a:t>
            </a:r>
            <a:r>
              <a:rPr lang="zh-CN" altLang="en-US" sz="1100" dirty="0">
                <a:solidFill>
                  <a:schemeClr val="tx1">
                    <a:lumMod val="75000"/>
                    <a:lumOff val="25000"/>
                  </a:schemeClr>
                </a:solidFill>
                <a:latin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rPr>
              <a:t>200</a:t>
            </a:r>
            <a:endParaRPr lang="zh-CN" altLang="en-US" sz="1100" dirty="0">
              <a:solidFill>
                <a:schemeClr val="tx1">
                  <a:lumMod val="75000"/>
                  <a:lumOff val="25000"/>
                </a:schemeClr>
              </a:solidFill>
              <a:latin typeface="微软雅黑" panose="020B0503020204020204" pitchFamily="34" charset="-122"/>
            </a:endParaRPr>
          </a:p>
        </p:txBody>
      </p:sp>
      <p:sp>
        <p:nvSpPr>
          <p:cNvPr id="26" name="文本框 7"/>
          <p:cNvSpPr txBox="1">
            <a:spLocks noChangeArrowheads="1"/>
          </p:cNvSpPr>
          <p:nvPr/>
        </p:nvSpPr>
        <p:spPr bwMode="auto">
          <a:xfrm>
            <a:off x="5076056" y="4100450"/>
            <a:ext cx="3661692" cy="77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400" b="1" dirty="0">
                <a:solidFill>
                  <a:schemeClr val="tx1">
                    <a:lumMod val="75000"/>
                    <a:lumOff val="25000"/>
                  </a:schemeClr>
                </a:solidFill>
                <a:latin typeface="微软雅黑" panose="020B0503020204020204" pitchFamily="34" charset="-122"/>
              </a:rPr>
              <a:t>第四季度</a:t>
            </a:r>
          </a:p>
          <a:p>
            <a:pPr>
              <a:spcBef>
                <a:spcPts val="300"/>
              </a:spcBef>
            </a:pPr>
            <a:r>
              <a:rPr lang="zh-CN" altLang="en-US" sz="1100" dirty="0">
                <a:solidFill>
                  <a:schemeClr val="tx1">
                    <a:lumMod val="75000"/>
                    <a:lumOff val="25000"/>
                  </a:schemeClr>
                </a:solidFill>
                <a:latin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rPr>
              <a:t>200,</a:t>
            </a:r>
            <a:r>
              <a:rPr lang="zh-CN" altLang="en-US" sz="1100" dirty="0">
                <a:solidFill>
                  <a:schemeClr val="tx1">
                    <a:lumMod val="75000"/>
                    <a:lumOff val="25000"/>
                  </a:schemeClr>
                </a:solidFill>
                <a:latin typeface="微软雅黑" panose="020B0503020204020204" pitchFamily="34" charset="-122"/>
              </a:rPr>
              <a:t>添加适当的文字，一页的文字最好不要超过</a:t>
            </a:r>
            <a:r>
              <a:rPr lang="en-US" altLang="zh-CN" sz="1100" dirty="0">
                <a:solidFill>
                  <a:schemeClr val="tx1">
                    <a:lumMod val="75000"/>
                    <a:lumOff val="25000"/>
                  </a:schemeClr>
                </a:solidFill>
                <a:latin typeface="微软雅黑" panose="020B0503020204020204" pitchFamily="34" charset="-122"/>
              </a:rPr>
              <a:t>200</a:t>
            </a:r>
            <a:endParaRPr lang="zh-CN" altLang="en-US" sz="1100" dirty="0">
              <a:solidFill>
                <a:schemeClr val="tx1">
                  <a:lumMod val="75000"/>
                  <a:lumOff val="25000"/>
                </a:schemeClr>
              </a:solidFill>
              <a:latin typeface="微软雅黑" panose="020B0503020204020204" pitchFamily="34" charset="-122"/>
            </a:endParaRPr>
          </a:p>
        </p:txBody>
      </p:sp>
      <p:sp>
        <p:nvSpPr>
          <p:cNvPr id="27" name="文本框 7"/>
          <p:cNvSpPr txBox="1">
            <a:spLocks noChangeArrowheads="1"/>
          </p:cNvSpPr>
          <p:nvPr/>
        </p:nvSpPr>
        <p:spPr bwMode="auto">
          <a:xfrm>
            <a:off x="677183" y="1016732"/>
            <a:ext cx="2064762"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600" b="1" dirty="0">
                <a:solidFill>
                  <a:schemeClr val="tx1">
                    <a:lumMod val="85000"/>
                    <a:lumOff val="15000"/>
                  </a:schemeClr>
                </a:solidFill>
                <a:latin typeface="微软雅黑" panose="020B0503020204020204" pitchFamily="34" charset="-122"/>
              </a:rPr>
              <a:t>整体工作完成量</a:t>
            </a:r>
            <a:endParaRPr lang="en-US" altLang="zh-CN" sz="1600" b="1" dirty="0">
              <a:solidFill>
                <a:schemeClr val="tx1">
                  <a:lumMod val="85000"/>
                  <a:lumOff val="15000"/>
                </a:schemeClr>
              </a:solidFill>
              <a:latin typeface="微软雅黑" panose="020B0503020204020204" pitchFamily="34" charset="-122"/>
            </a:endParaRPr>
          </a:p>
        </p:txBody>
      </p:sp>
      <p:sp>
        <p:nvSpPr>
          <p:cNvPr id="28" name="文本框 7"/>
          <p:cNvSpPr txBox="1">
            <a:spLocks noChangeArrowheads="1"/>
          </p:cNvSpPr>
          <p:nvPr/>
        </p:nvSpPr>
        <p:spPr bwMode="auto">
          <a:xfrm>
            <a:off x="683568" y="1347614"/>
            <a:ext cx="4116755" cy="71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050" dirty="0">
                <a:solidFill>
                  <a:schemeClr val="tx1">
                    <a:lumMod val="85000"/>
                    <a:lumOff val="15000"/>
                  </a:schemeClr>
                </a:solidFill>
                <a:latin typeface="微软雅黑" panose="020B0503020204020204" pitchFamily="34" charset="-122"/>
              </a:rPr>
              <a:t>单击此处添加对图片的说明文字单击此处添加对图片的说明文字单击此处添加对图片的说明文字</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fltVal val="0"/>
                                          </p:val>
                                        </p:tav>
                                        <p:tav tm="100000">
                                          <p:val>
                                            <p:strVal val="#ppt_w"/>
                                          </p:val>
                                        </p:tav>
                                      </p:tavLst>
                                    </p:anim>
                                    <p:anim calcmode="lin" valueType="num">
                                      <p:cBhvr>
                                        <p:cTn id="23" dur="1000" fill="hold"/>
                                        <p:tgtEl>
                                          <p:spTgt spid="27"/>
                                        </p:tgtEl>
                                        <p:attrNameLst>
                                          <p:attrName>ppt_h</p:attrName>
                                        </p:attrNameLst>
                                      </p:cBhvr>
                                      <p:tavLst>
                                        <p:tav tm="0">
                                          <p:val>
                                            <p:fltVal val="0"/>
                                          </p:val>
                                        </p:tav>
                                        <p:tav tm="100000">
                                          <p:val>
                                            <p:strVal val="#ppt_h"/>
                                          </p:val>
                                        </p:tav>
                                      </p:tavLst>
                                    </p:anim>
                                    <p:anim calcmode="lin" valueType="num">
                                      <p:cBhvr>
                                        <p:cTn id="24" dur="1000" fill="hold"/>
                                        <p:tgtEl>
                                          <p:spTgt spid="27"/>
                                        </p:tgtEl>
                                        <p:attrNameLst>
                                          <p:attrName>style.rotation</p:attrName>
                                        </p:attrNameLst>
                                      </p:cBhvr>
                                      <p:tavLst>
                                        <p:tav tm="0">
                                          <p:val>
                                            <p:fltVal val="90"/>
                                          </p:val>
                                        </p:tav>
                                        <p:tav tm="100000">
                                          <p:val>
                                            <p:fltVal val="0"/>
                                          </p:val>
                                        </p:tav>
                                      </p:tavLst>
                                    </p:anim>
                                    <p:animEffect transition="in" filter="fade">
                                      <p:cBhvr>
                                        <p:cTn id="25" dur="1000"/>
                                        <p:tgtEl>
                                          <p:spTgt spid="27"/>
                                        </p:tgtEl>
                                      </p:cBhvr>
                                    </p:animEffect>
                                  </p:childTnLst>
                                </p:cTn>
                              </p:par>
                            </p:childTnLst>
                          </p:cTn>
                        </p:par>
                        <p:par>
                          <p:cTn id="26" fill="hold">
                            <p:stCondLst>
                              <p:cond delay="200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455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par>
                          <p:cTn id="39" fill="hold">
                            <p:stCondLst>
                              <p:cond delay="505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55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par>
                                <p:cTn id="50" presetID="22" presetClass="entr" presetSubtype="8" fill="hold" grpId="0" nodeType="withEffect">
                                  <p:stCondLst>
                                    <p:cond delay="25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par>
                          <p:cTn id="53" fill="hold">
                            <p:stCondLst>
                              <p:cond delay="605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par>
                          <p:cTn id="60" fill="hold">
                            <p:stCondLst>
                              <p:cond delay="655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par>
                                <p:cTn id="64" presetID="22" presetClass="entr" presetSubtype="8" fill="hold" grpId="0" nodeType="withEffect">
                                  <p:stCondLst>
                                    <p:cond delay="25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par>
                          <p:cTn id="67" fill="hold">
                            <p:stCondLst>
                              <p:cond delay="70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7550"/>
                            </p:stCondLst>
                            <p:childTnLst>
                              <p:par>
                                <p:cTn id="75" presetID="22" presetClass="entr" presetSubtype="8"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par>
                                <p:cTn id="78" presetID="22" presetClass="entr" presetSubtype="8"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childTnLst>
                          </p:cTn>
                        </p:par>
                        <p:par>
                          <p:cTn id="81" fill="hold">
                            <p:stCondLst>
                              <p:cond delay="8050"/>
                            </p:stCondLst>
                            <p:childTnLst>
                              <p:par>
                                <p:cTn id="82" presetID="2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left)">
                                      <p:cBhvr>
                                        <p:cTn id="84" dur="500"/>
                                        <p:tgtEl>
                                          <p:spTgt spid="22"/>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childTnLst>
                          </p:cTn>
                        </p:par>
                        <p:par>
                          <p:cTn id="88" fill="hold">
                            <p:stCondLst>
                              <p:cond delay="8550"/>
                            </p:stCondLst>
                            <p:childTnLst>
                              <p:par>
                                <p:cTn id="89" presetID="22" presetClass="entr" presetSubtype="8"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childTnLst>
                          </p:cTn>
                        </p:par>
                        <p:par>
                          <p:cTn id="92" fill="hold">
                            <p:stCondLst>
                              <p:cond delay="9050"/>
                            </p:stCondLst>
                            <p:childTnLst>
                              <p:par>
                                <p:cTn id="93" presetID="22" presetClass="entr" presetSubtype="8"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500"/>
                                        <p:tgtEl>
                                          <p:spTgt spid="24"/>
                                        </p:tgtEl>
                                      </p:cBhvr>
                                    </p:animEffect>
                                  </p:childTnLst>
                                </p:cTn>
                              </p:par>
                            </p:childTnLst>
                          </p:cTn>
                        </p:par>
                        <p:par>
                          <p:cTn id="96" fill="hold">
                            <p:stCondLst>
                              <p:cond delay="9550"/>
                            </p:stCondLst>
                            <p:childTnLst>
                              <p:par>
                                <p:cTn id="97" presetID="22" presetClass="entr" presetSubtype="8"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left)">
                                      <p:cBhvr>
                                        <p:cTn id="99" dur="500"/>
                                        <p:tgtEl>
                                          <p:spTgt spid="25"/>
                                        </p:tgtEl>
                                      </p:cBhvr>
                                    </p:animEffect>
                                  </p:childTnLst>
                                </p:cTn>
                              </p:par>
                            </p:childTnLst>
                          </p:cTn>
                        </p:par>
                        <p:par>
                          <p:cTn id="100" fill="hold">
                            <p:stCondLst>
                              <p:cond delay="10050"/>
                            </p:stCondLst>
                            <p:childTnLst>
                              <p:par>
                                <p:cTn id="101" presetID="22" presetClass="entr" presetSubtype="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wipe(left)">
                                      <p:cBhvr>
                                        <p:cTn id="10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p:bldP spid="10"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P spid="24" grpId="0"/>
      <p:bldP spid="25" grpId="0"/>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Text"/>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7"/>
</p:tagLst>
</file>

<file path=ppt/tags/tag17.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8"/>
</p:tagLst>
</file>

<file path=ppt/tags/tag18.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SubTitle"/>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Text"/>
  <p:tag name="MH_ORDER" val="3"/>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SubTitle"/>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Text"/>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SubTitle"/>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Text"/>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SubTitle"/>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60123112403"/>
  <p:tag name="MH_LIBRARY" val="GRAPHIC"/>
  <p:tag name="MH_TYPE" val="Other"/>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123112403"/>
  <p:tag name="MH_LIBRARY" val="GRAPHIC"/>
  <p:tag name="MH_TYPE" val="Sub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123112403"/>
  <p:tag name="MH_LIBRARY" val="GRAPHIC"/>
  <p:tag name="MH_TYPE" val="SubTitle"/>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60123112403"/>
  <p:tag name="MH_LIBRARY" val="GRAPHIC"/>
  <p:tag name="MH_TYPE" val="SubTitle"/>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60123112403"/>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MH" val="20160123112403"/>
  <p:tag name="MH_LIBRARY" val="GRAPHIC"/>
  <p:tag name="MH_TYPE" val="SubTitle"/>
  <p:tag name="MH_ORDER" val="5"/>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3089</Words>
  <Application>Microsoft Office PowerPoint</Application>
  <PresentationFormat>全屏显示(16:9)</PresentationFormat>
  <Paragraphs>351</Paragraphs>
  <Slides>36</Slides>
  <Notes>36</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Adobe Gothic Std B</vt:lpstr>
      <vt:lpstr>Arial Unicode MS</vt:lpstr>
      <vt:lpstr>微软雅黑</vt:lpstr>
      <vt:lpstr>Arial</vt:lpstr>
      <vt:lpstr>Calibri</vt:lpstr>
      <vt:lpstr>Impact</vt:lpstr>
      <vt:lpstr>Levenim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108</cp:revision>
  <dcterms:created xsi:type="dcterms:W3CDTF">2016-02-05T07:04:00Z</dcterms:created>
  <dcterms:modified xsi:type="dcterms:W3CDTF">2021-01-06T03:11:36Z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2052-11.1.0.9513</vt:lpwstr>
  </property>
</Properties>
</file>