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3" r:id="rId2"/>
    <p:sldId id="304" r:id="rId3"/>
    <p:sldId id="309" r:id="rId4"/>
    <p:sldId id="267" r:id="rId5"/>
    <p:sldId id="289" r:id="rId6"/>
    <p:sldId id="307" r:id="rId7"/>
    <p:sldId id="268" r:id="rId8"/>
    <p:sldId id="270" r:id="rId9"/>
    <p:sldId id="271" r:id="rId10"/>
    <p:sldId id="310" r:id="rId11"/>
    <p:sldId id="273" r:id="rId12"/>
    <p:sldId id="274" r:id="rId13"/>
    <p:sldId id="276" r:id="rId14"/>
    <p:sldId id="306" r:id="rId15"/>
    <p:sldId id="275" r:id="rId16"/>
    <p:sldId id="278" r:id="rId17"/>
    <p:sldId id="311" r:id="rId18"/>
    <p:sldId id="280" r:id="rId19"/>
    <p:sldId id="294" r:id="rId20"/>
    <p:sldId id="282" r:id="rId21"/>
    <p:sldId id="301" r:id="rId22"/>
    <p:sldId id="284" r:id="rId23"/>
    <p:sldId id="285" r:id="rId24"/>
    <p:sldId id="312" r:id="rId25"/>
    <p:sldId id="305" r:id="rId26"/>
    <p:sldId id="269" r:id="rId27"/>
    <p:sldId id="287" r:id="rId28"/>
    <p:sldId id="290" r:id="rId29"/>
    <p:sldId id="291" r:id="rId30"/>
    <p:sldId id="292" r:id="rId31"/>
    <p:sldId id="313" r:id="rId32"/>
    <p:sldId id="308" r:id="rId33"/>
    <p:sldId id="281" r:id="rId34"/>
    <p:sldId id="297" r:id="rId35"/>
    <p:sldId id="298" r:id="rId36"/>
    <p:sldId id="295" r:id="rId37"/>
    <p:sldId id="302" r:id="rId38"/>
    <p:sldId id="261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2" autoAdjust="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1"/>
      <c:txPr>
        <a:bodyPr rot="0" spcFirstLastPara="0" vertOverflow="ellipsis" vert="horz" wrap="square" anchor="ctr" anchorCtr="1"/>
        <a:lstStyle/>
        <a:p>
          <a:pPr>
            <a:defRPr lang="zh-CN" sz="1440" b="1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背景色块大小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cat>
            <c:strRef>
              <c:f>Sheet1!$A$2:$A$5</c:f>
              <c:strCache>
                <c:ptCount val="4"/>
                <c:pt idx="0">
                  <c:v>标题一</c:v>
                </c:pt>
                <c:pt idx="1">
                  <c:v>标题二</c:v>
                </c:pt>
                <c:pt idx="2">
                  <c:v>标题三</c:v>
                </c:pt>
                <c:pt idx="3">
                  <c:v>标题四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6-453B-A67C-6B771BD067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数据更改区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标题一</c:v>
                </c:pt>
                <c:pt idx="1">
                  <c:v>标题二</c:v>
                </c:pt>
                <c:pt idx="2">
                  <c:v>标题三</c:v>
                </c:pt>
                <c:pt idx="3">
                  <c:v>标题四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89</c:v>
                </c:pt>
                <c:pt idx="2">
                  <c:v>40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6-453B-A67C-6B771BD06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7554560"/>
        <c:axId val="143421824"/>
      </c:barChart>
      <c:catAx>
        <c:axId val="13755456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3421824"/>
        <c:crosses val="autoZero"/>
        <c:auto val="1"/>
        <c:lblAlgn val="ctr"/>
        <c:lblOffset val="100"/>
        <c:noMultiLvlLbl val="0"/>
      </c:catAx>
      <c:valAx>
        <c:axId val="143421824"/>
        <c:scaling>
          <c:orientation val="minMax"/>
          <c:max val="1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7554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472C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09-4808-A704-C36468716F13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D509-4808-A704-C36468716F1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09-4808-A704-C36468716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472C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58-4D57-AFAB-D0C3B6EE80B8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858-4D57-AFAB-D0C3B6EE80B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58-4D57-AFAB-D0C3B6EE8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dPt>
            <c:idx val="0"/>
            <c:bubble3D val="0"/>
            <c:spPr>
              <a:solidFill>
                <a:srgbClr val="4472C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D1-4C9C-ABE1-EF3CD3A7E7D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5D1-4C9C-ABE1-EF3CD3A7E7D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D1-4C9C-ABE1-EF3CD3A7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F-44DF-9C67-765B8F3AE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248587570621399E-3"/>
                  <c:y val="0.1216216216216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4F-44DF-9C67-765B8F3AE9AE}"/>
                </c:ext>
              </c:extLst>
            </c:dLbl>
            <c:dLbl>
              <c:idx val="1"/>
              <c:layout>
                <c:manualLayout>
                  <c:x val="0"/>
                  <c:y val="0.13513513513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4F-44DF-9C67-765B8F3AE9AE}"/>
                </c:ext>
              </c:extLst>
            </c:dLbl>
            <c:dLbl>
              <c:idx val="2"/>
              <c:layout>
                <c:manualLayout>
                  <c:x val="0"/>
                  <c:y val="0.1126126126126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4F-44DF-9C67-765B8F3AE9AE}"/>
                </c:ext>
              </c:extLst>
            </c:dLbl>
            <c:dLbl>
              <c:idx val="3"/>
              <c:layout>
                <c:manualLayout>
                  <c:x val="2.8248587570621499E-3"/>
                  <c:y val="0.1261261261261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4F-44DF-9C67-765B8F3AE9A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0.85000000000000098</c:v>
                </c:pt>
                <c:pt idx="3">
                  <c:v>0.65000000000000102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4F-44DF-9C67-765B8F3AE9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0243968"/>
        <c:axId val="170245504"/>
      </c:barChart>
      <c:catAx>
        <c:axId val="17024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70245504"/>
        <c:crosses val="autoZero"/>
        <c:auto val="1"/>
        <c:lblAlgn val="ctr"/>
        <c:lblOffset val="100"/>
        <c:noMultiLvlLbl val="0"/>
      </c:catAx>
      <c:valAx>
        <c:axId val="17024550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70243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4-4DC1-91BC-25EB2440E7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248587570621399E-3"/>
                  <c:y val="0.1216216216216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F4-4DC1-91BC-25EB2440E761}"/>
                </c:ext>
              </c:extLst>
            </c:dLbl>
            <c:dLbl>
              <c:idx val="1"/>
              <c:layout>
                <c:manualLayout>
                  <c:x val="0"/>
                  <c:y val="0.13513513513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F4-4DC1-91BC-25EB2440E761}"/>
                </c:ext>
              </c:extLst>
            </c:dLbl>
            <c:dLbl>
              <c:idx val="2"/>
              <c:layout>
                <c:manualLayout>
                  <c:x val="0"/>
                  <c:y val="0.1126126126126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F4-4DC1-91BC-25EB2440E761}"/>
                </c:ext>
              </c:extLst>
            </c:dLbl>
            <c:dLbl>
              <c:idx val="3"/>
              <c:layout>
                <c:manualLayout>
                  <c:x val="2.8248587570621499E-3"/>
                  <c:y val="0.1261261261261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F4-4DC1-91BC-25EB2440E76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0.85000000000000098</c:v>
                </c:pt>
                <c:pt idx="3">
                  <c:v>0.65000000000000102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F4-4DC1-91BC-25EB2440E7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0274176"/>
        <c:axId val="170288256"/>
      </c:barChart>
      <c:catAx>
        <c:axId val="17027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70288256"/>
        <c:crosses val="autoZero"/>
        <c:auto val="1"/>
        <c:lblAlgn val="ctr"/>
        <c:lblOffset val="100"/>
        <c:noMultiLvlLbl val="0"/>
      </c:catAx>
      <c:valAx>
        <c:axId val="17028825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70274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83A73-7E71-49D8-92D0-115430B01572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D3AA0-304A-4342-893E-85B1BA856F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718BD-2D04-41BB-9FDA-B3B143C371A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A3554-0430-45DB-BDFE-3C446509E54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8" y="-19050"/>
            <a:ext cx="9144000" cy="3128962"/>
          </a:xfrm>
          <a:prstGeom prst="rect">
            <a:avLst/>
          </a:prstGeom>
          <a:effectLst/>
        </p:spPr>
      </p:pic>
      <p:sp>
        <p:nvSpPr>
          <p:cNvPr id="9" name="矩形 2"/>
          <p:cNvSpPr/>
          <p:nvPr userDrawn="1"/>
        </p:nvSpPr>
        <p:spPr>
          <a:xfrm>
            <a:off x="0" y="3188372"/>
            <a:ext cx="9144000" cy="1955128"/>
          </a:xfrm>
          <a:prstGeom prst="rect">
            <a:avLst/>
          </a:prstGeom>
          <a:solidFill>
            <a:srgbClr val="21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" y="3109452"/>
            <a:ext cx="5357130" cy="82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347728" y="3109452"/>
            <a:ext cx="949662" cy="82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297391" y="3109452"/>
            <a:ext cx="948487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45879" y="3109452"/>
            <a:ext cx="949662" cy="822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195541" y="3109452"/>
            <a:ext cx="948487" cy="82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418868" y="1195644"/>
            <a:ext cx="3230748" cy="323074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73512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96190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56641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84373" y="2811018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34290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0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783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26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783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926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40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83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926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430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57800" y="1005840"/>
            <a:ext cx="2743200" cy="2743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46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8862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40762" y="1238250"/>
            <a:ext cx="4524375" cy="300037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/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5305" y="1238250"/>
            <a:ext cx="4524375" cy="300037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/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005840"/>
            <a:ext cx="36576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00600" y="1005840"/>
            <a:ext cx="36576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41252" y="1188454"/>
            <a:ext cx="3230748" cy="323074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59200" y="2799080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77688" y="2799080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008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3192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479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865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479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865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9159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8650" y="3028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29159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67250" y="3028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4360" y="129159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4360" y="302895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331720" y="129159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1720" y="302895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865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0075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1470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77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670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863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7056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77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670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863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056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352550"/>
            <a:ext cx="7772400" cy="1371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58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866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864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862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2860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-MEDIA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2" hasCustomPrompt="1"/>
          </p:nvPr>
        </p:nvSpPr>
        <p:spPr>
          <a:xfrm>
            <a:off x="628650" y="1169098"/>
            <a:ext cx="5495206" cy="3091054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dirty="0"/>
              <a:t>Click icon to add media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6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0058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0058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288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76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864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3152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8288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6576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4864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3152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  <p:sp>
        <p:nvSpPr>
          <p:cNvPr id="17" name="矩形 7"/>
          <p:cNvSpPr/>
          <p:nvPr userDrawn="1"/>
        </p:nvSpPr>
        <p:spPr>
          <a:xfrm>
            <a:off x="1" y="572146"/>
            <a:ext cx="9138050" cy="3428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504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504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6576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3152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8288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4864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86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6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CAS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3429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34290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86500" y="1005840"/>
            <a:ext cx="17145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34290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4703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直接连接符 6"/>
          <p:cNvCxnSpPr/>
          <p:nvPr userDrawn="1"/>
        </p:nvCxnSpPr>
        <p:spPr>
          <a:xfrm flipV="1">
            <a:off x="304800" y="603492"/>
            <a:ext cx="8321040" cy="1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"/>
          <p:cNvSpPr/>
          <p:nvPr userDrawn="1"/>
        </p:nvSpPr>
        <p:spPr bwMode="auto">
          <a:xfrm rot="5400000">
            <a:off x="8587507" y="385043"/>
            <a:ext cx="406185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Slide Number Placeholder 5"/>
          <p:cNvSpPr txBox="1"/>
          <p:nvPr userDrawn="1"/>
        </p:nvSpPr>
        <p:spPr>
          <a:xfrm>
            <a:off x="8614563" y="460564"/>
            <a:ext cx="360000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6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5"/>
          <p:cNvSpPr/>
          <p:nvPr/>
        </p:nvSpPr>
        <p:spPr>
          <a:xfrm>
            <a:off x="685800" y="3181350"/>
            <a:ext cx="7849590" cy="992579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square" lIns="34290" tIns="34290" rIns="34290" bIns="34290">
            <a:spAutoFit/>
          </a:bodyPr>
          <a:lstStyle>
            <a:lvl1pPr algn="l" defTabSz="914400">
              <a:defRPr sz="9000" cap="all" spc="1350">
                <a:solidFill>
                  <a:srgbClr val="3766D7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lvl1pPr>
          </a:lstStyle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lang="en-US" altLang="zh-CN" sz="6000" b="1" cap="none" spc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Heiti SC Light" charset="-122"/>
              </a:rPr>
              <a:t>20XX</a:t>
            </a:r>
            <a:r>
              <a:rPr lang="en-US" altLang="zh-CN" sz="42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 </a:t>
            </a:r>
            <a:r>
              <a:rPr lang="zh-CN" altLang="en-US" sz="42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合作共</a:t>
            </a:r>
            <a:r>
              <a:rPr lang="zh-CN" altLang="en-US" sz="60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赢</a:t>
            </a:r>
            <a:r>
              <a:rPr lang="zh-CN" altLang="en-US" sz="42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天下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4702373"/>
            <a:ext cx="3937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年度工作总结汇报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新年计划通用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45"/>
          <p:cNvGrpSpPr/>
          <p:nvPr/>
        </p:nvGrpSpPr>
        <p:grpSpPr>
          <a:xfrm>
            <a:off x="1659990" y="4290596"/>
            <a:ext cx="5960010" cy="337185"/>
            <a:chOff x="2002264" y="3416297"/>
            <a:chExt cx="8187473" cy="449579"/>
          </a:xfrm>
        </p:grpSpPr>
        <p:sp>
          <p:nvSpPr>
            <p:cNvPr id="17" name="矩形 17"/>
            <p:cNvSpPr>
              <a:spLocks noChangeArrowheads="1"/>
            </p:cNvSpPr>
            <p:nvPr/>
          </p:nvSpPr>
          <p:spPr bwMode="auto">
            <a:xfrm>
              <a:off x="3898034" y="3416297"/>
              <a:ext cx="4395931" cy="4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>
                  <a:solidFill>
                    <a:prstClr val="white"/>
                  </a:solidFill>
                  <a:latin typeface="+mn-ea"/>
                  <a:ea typeface="+mn-ea"/>
                </a:rPr>
                <a:t>xiazaii</a:t>
              </a:r>
              <a:endParaRPr lang="zh-CN" altLang="en-US" sz="1600" dirty="0">
                <a:solidFill>
                  <a:prstClr val="white"/>
                </a:solidFill>
                <a:latin typeface="+mn-ea"/>
                <a:ea typeface="+mn-ea"/>
              </a:endParaRPr>
            </a:p>
          </p:txBody>
        </p:sp>
        <p:cxnSp>
          <p:nvCxnSpPr>
            <p:cNvPr id="18" name="直接连接符 13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19" name="直接连接符 14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15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82902" y="1956556"/>
            <a:ext cx="469164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5"/>
                </a:solidFill>
              </a:rPr>
              <a:t>项目介绍</a:t>
            </a: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1099721" y="2211691"/>
            <a:ext cx="1033879" cy="817259"/>
          </a:xfrm>
          <a:custGeom>
            <a:avLst/>
            <a:gdLst>
              <a:gd name="T0" fmla="*/ 392 w 1065"/>
              <a:gd name="T1" fmla="*/ 422 h 834"/>
              <a:gd name="T2" fmla="*/ 544 w 1065"/>
              <a:gd name="T3" fmla="*/ 344 h 834"/>
              <a:gd name="T4" fmla="*/ 828 w 1065"/>
              <a:gd name="T5" fmla="*/ 296 h 834"/>
              <a:gd name="T6" fmla="*/ 907 w 1065"/>
              <a:gd name="T7" fmla="*/ 179 h 834"/>
              <a:gd name="T8" fmla="*/ 792 w 1065"/>
              <a:gd name="T9" fmla="*/ 259 h 834"/>
              <a:gd name="T10" fmla="*/ 543 w 1065"/>
              <a:gd name="T11" fmla="*/ 271 h 834"/>
              <a:gd name="T12" fmla="*/ 1065 w 1065"/>
              <a:gd name="T13" fmla="*/ 111 h 834"/>
              <a:gd name="T14" fmla="*/ 647 w 1065"/>
              <a:gd name="T15" fmla="*/ 44 h 834"/>
              <a:gd name="T16" fmla="*/ 607 w 1065"/>
              <a:gd name="T17" fmla="*/ 0 h 834"/>
              <a:gd name="T18" fmla="*/ 214 w 1065"/>
              <a:gd name="T19" fmla="*/ 44 h 834"/>
              <a:gd name="T20" fmla="*/ 243 w 1065"/>
              <a:gd name="T21" fmla="*/ 111 h 834"/>
              <a:gd name="T22" fmla="*/ 300 w 1065"/>
              <a:gd name="T23" fmla="*/ 189 h 834"/>
              <a:gd name="T24" fmla="*/ 981 w 1065"/>
              <a:gd name="T25" fmla="*/ 111 h 834"/>
              <a:gd name="T26" fmla="*/ 493 w 1065"/>
              <a:gd name="T27" fmla="*/ 548 h 834"/>
              <a:gd name="T28" fmla="*/ 981 w 1065"/>
              <a:gd name="T29" fmla="*/ 570 h 834"/>
              <a:gd name="T30" fmla="*/ 501 w 1065"/>
              <a:gd name="T31" fmla="*/ 593 h 834"/>
              <a:gd name="T32" fmla="*/ 503 w 1065"/>
              <a:gd name="T33" fmla="*/ 664 h 834"/>
              <a:gd name="T34" fmla="*/ 607 w 1065"/>
              <a:gd name="T35" fmla="*/ 828 h 834"/>
              <a:gd name="T36" fmla="*/ 647 w 1065"/>
              <a:gd name="T37" fmla="*/ 664 h 834"/>
              <a:gd name="T38" fmla="*/ 839 w 1065"/>
              <a:gd name="T39" fmla="*/ 823 h 834"/>
              <a:gd name="T40" fmla="*/ 822 w 1065"/>
              <a:gd name="T41" fmla="*/ 664 h 834"/>
              <a:gd name="T42" fmla="*/ 1065 w 1065"/>
              <a:gd name="T43" fmla="*/ 593 h 834"/>
              <a:gd name="T44" fmla="*/ 1039 w 1065"/>
              <a:gd name="T45" fmla="*/ 111 h 834"/>
              <a:gd name="T46" fmla="*/ 223 w 1065"/>
              <a:gd name="T47" fmla="*/ 431 h 834"/>
              <a:gd name="T48" fmla="*/ 327 w 1065"/>
              <a:gd name="T49" fmla="*/ 328 h 834"/>
              <a:gd name="T50" fmla="*/ 120 w 1065"/>
              <a:gd name="T51" fmla="*/ 328 h 834"/>
              <a:gd name="T52" fmla="*/ 290 w 1065"/>
              <a:gd name="T53" fmla="*/ 453 h 834"/>
              <a:gd name="T54" fmla="*/ 251 w 1065"/>
              <a:gd name="T55" fmla="*/ 453 h 834"/>
              <a:gd name="T56" fmla="*/ 262 w 1065"/>
              <a:gd name="T57" fmla="*/ 472 h 834"/>
              <a:gd name="T58" fmla="*/ 273 w 1065"/>
              <a:gd name="T59" fmla="*/ 709 h 834"/>
              <a:gd name="T60" fmla="*/ 180 w 1065"/>
              <a:gd name="T61" fmla="*/ 709 h 834"/>
              <a:gd name="T62" fmla="*/ 191 w 1065"/>
              <a:gd name="T63" fmla="*/ 472 h 834"/>
              <a:gd name="T64" fmla="*/ 201 w 1065"/>
              <a:gd name="T65" fmla="*/ 453 h 834"/>
              <a:gd name="T66" fmla="*/ 0 w 1065"/>
              <a:gd name="T67" fmla="*/ 609 h 834"/>
              <a:gd name="T68" fmla="*/ 92 w 1065"/>
              <a:gd name="T69" fmla="*/ 834 h 834"/>
              <a:gd name="T70" fmla="*/ 124 w 1065"/>
              <a:gd name="T71" fmla="*/ 601 h 834"/>
              <a:gd name="T72" fmla="*/ 320 w 1065"/>
              <a:gd name="T73" fmla="*/ 834 h 834"/>
              <a:gd name="T74" fmla="*/ 352 w 1065"/>
              <a:gd name="T75" fmla="*/ 601 h 834"/>
              <a:gd name="T76" fmla="*/ 446 w 1065"/>
              <a:gd name="T77" fmla="*/ 834 h 834"/>
              <a:gd name="T78" fmla="*/ 290 w 1065"/>
              <a:gd name="T79" fmla="*/ 453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5" h="834">
                <a:moveTo>
                  <a:pt x="543" y="271"/>
                </a:moveTo>
                <a:lnTo>
                  <a:pt x="392" y="422"/>
                </a:lnTo>
                <a:cubicBezTo>
                  <a:pt x="408" y="431"/>
                  <a:pt x="422" y="442"/>
                  <a:pt x="434" y="454"/>
                </a:cubicBezTo>
                <a:lnTo>
                  <a:pt x="544" y="344"/>
                </a:lnTo>
                <a:lnTo>
                  <a:pt x="662" y="463"/>
                </a:lnTo>
                <a:lnTo>
                  <a:pt x="828" y="296"/>
                </a:lnTo>
                <a:lnTo>
                  <a:pt x="854" y="361"/>
                </a:lnTo>
                <a:lnTo>
                  <a:pt x="907" y="179"/>
                </a:lnTo>
                <a:lnTo>
                  <a:pt x="725" y="232"/>
                </a:lnTo>
                <a:lnTo>
                  <a:pt x="792" y="259"/>
                </a:lnTo>
                <a:lnTo>
                  <a:pt x="662" y="389"/>
                </a:lnTo>
                <a:lnTo>
                  <a:pt x="543" y="271"/>
                </a:lnTo>
                <a:close/>
                <a:moveTo>
                  <a:pt x="1065" y="111"/>
                </a:moveTo>
                <a:lnTo>
                  <a:pt x="1065" y="111"/>
                </a:lnTo>
                <a:lnTo>
                  <a:pt x="1065" y="44"/>
                </a:lnTo>
                <a:lnTo>
                  <a:pt x="647" y="44"/>
                </a:lnTo>
                <a:lnTo>
                  <a:pt x="647" y="0"/>
                </a:lnTo>
                <a:lnTo>
                  <a:pt x="607" y="0"/>
                </a:lnTo>
                <a:lnTo>
                  <a:pt x="607" y="44"/>
                </a:lnTo>
                <a:lnTo>
                  <a:pt x="214" y="44"/>
                </a:lnTo>
                <a:lnTo>
                  <a:pt x="214" y="111"/>
                </a:lnTo>
                <a:lnTo>
                  <a:pt x="243" y="111"/>
                </a:lnTo>
                <a:lnTo>
                  <a:pt x="243" y="170"/>
                </a:lnTo>
                <a:cubicBezTo>
                  <a:pt x="264" y="172"/>
                  <a:pt x="283" y="179"/>
                  <a:pt x="300" y="189"/>
                </a:cubicBezTo>
                <a:lnTo>
                  <a:pt x="300" y="111"/>
                </a:lnTo>
                <a:lnTo>
                  <a:pt x="981" y="111"/>
                </a:lnTo>
                <a:lnTo>
                  <a:pt x="981" y="548"/>
                </a:lnTo>
                <a:lnTo>
                  <a:pt x="493" y="548"/>
                </a:lnTo>
                <a:cubicBezTo>
                  <a:pt x="496" y="555"/>
                  <a:pt x="497" y="562"/>
                  <a:pt x="499" y="570"/>
                </a:cubicBezTo>
                <a:lnTo>
                  <a:pt x="981" y="570"/>
                </a:lnTo>
                <a:lnTo>
                  <a:pt x="981" y="593"/>
                </a:lnTo>
                <a:lnTo>
                  <a:pt x="501" y="593"/>
                </a:lnTo>
                <a:cubicBezTo>
                  <a:pt x="502" y="599"/>
                  <a:pt x="503" y="604"/>
                  <a:pt x="503" y="609"/>
                </a:cubicBezTo>
                <a:lnTo>
                  <a:pt x="503" y="664"/>
                </a:lnTo>
                <a:lnTo>
                  <a:pt x="607" y="664"/>
                </a:lnTo>
                <a:lnTo>
                  <a:pt x="607" y="828"/>
                </a:lnTo>
                <a:lnTo>
                  <a:pt x="647" y="828"/>
                </a:lnTo>
                <a:lnTo>
                  <a:pt x="647" y="664"/>
                </a:lnTo>
                <a:lnTo>
                  <a:pt x="779" y="664"/>
                </a:lnTo>
                <a:lnTo>
                  <a:pt x="839" y="823"/>
                </a:lnTo>
                <a:lnTo>
                  <a:pt x="878" y="813"/>
                </a:lnTo>
                <a:lnTo>
                  <a:pt x="822" y="664"/>
                </a:lnTo>
                <a:lnTo>
                  <a:pt x="1065" y="664"/>
                </a:lnTo>
                <a:lnTo>
                  <a:pt x="1065" y="593"/>
                </a:lnTo>
                <a:lnTo>
                  <a:pt x="1039" y="593"/>
                </a:lnTo>
                <a:lnTo>
                  <a:pt x="1039" y="111"/>
                </a:lnTo>
                <a:lnTo>
                  <a:pt x="1065" y="111"/>
                </a:lnTo>
                <a:close/>
                <a:moveTo>
                  <a:pt x="223" y="431"/>
                </a:moveTo>
                <a:lnTo>
                  <a:pt x="223" y="431"/>
                </a:lnTo>
                <a:cubicBezTo>
                  <a:pt x="280" y="431"/>
                  <a:pt x="327" y="385"/>
                  <a:pt x="327" y="328"/>
                </a:cubicBezTo>
                <a:cubicBezTo>
                  <a:pt x="327" y="271"/>
                  <a:pt x="280" y="224"/>
                  <a:pt x="223" y="224"/>
                </a:cubicBezTo>
                <a:cubicBezTo>
                  <a:pt x="166" y="224"/>
                  <a:pt x="120" y="271"/>
                  <a:pt x="120" y="328"/>
                </a:cubicBezTo>
                <a:cubicBezTo>
                  <a:pt x="120" y="385"/>
                  <a:pt x="166" y="431"/>
                  <a:pt x="223" y="431"/>
                </a:cubicBezTo>
                <a:close/>
                <a:moveTo>
                  <a:pt x="290" y="453"/>
                </a:moveTo>
                <a:lnTo>
                  <a:pt x="290" y="453"/>
                </a:lnTo>
                <a:lnTo>
                  <a:pt x="251" y="453"/>
                </a:lnTo>
                <a:lnTo>
                  <a:pt x="257" y="457"/>
                </a:lnTo>
                <a:cubicBezTo>
                  <a:pt x="262" y="460"/>
                  <a:pt x="264" y="467"/>
                  <a:pt x="262" y="472"/>
                </a:cubicBezTo>
                <a:lnTo>
                  <a:pt x="248" y="507"/>
                </a:lnTo>
                <a:lnTo>
                  <a:pt x="273" y="709"/>
                </a:lnTo>
                <a:lnTo>
                  <a:pt x="226" y="751"/>
                </a:lnTo>
                <a:lnTo>
                  <a:pt x="180" y="709"/>
                </a:lnTo>
                <a:lnTo>
                  <a:pt x="205" y="507"/>
                </a:lnTo>
                <a:lnTo>
                  <a:pt x="191" y="472"/>
                </a:lnTo>
                <a:cubicBezTo>
                  <a:pt x="188" y="467"/>
                  <a:pt x="191" y="460"/>
                  <a:pt x="195" y="457"/>
                </a:cubicBezTo>
                <a:lnTo>
                  <a:pt x="201" y="453"/>
                </a:lnTo>
                <a:lnTo>
                  <a:pt x="156" y="453"/>
                </a:lnTo>
                <a:cubicBezTo>
                  <a:pt x="70" y="453"/>
                  <a:pt x="0" y="523"/>
                  <a:pt x="0" y="609"/>
                </a:cubicBezTo>
                <a:lnTo>
                  <a:pt x="0" y="834"/>
                </a:lnTo>
                <a:lnTo>
                  <a:pt x="92" y="834"/>
                </a:lnTo>
                <a:lnTo>
                  <a:pt x="92" y="601"/>
                </a:lnTo>
                <a:lnTo>
                  <a:pt x="124" y="601"/>
                </a:lnTo>
                <a:lnTo>
                  <a:pt x="124" y="834"/>
                </a:lnTo>
                <a:lnTo>
                  <a:pt x="320" y="834"/>
                </a:lnTo>
                <a:lnTo>
                  <a:pt x="320" y="601"/>
                </a:lnTo>
                <a:lnTo>
                  <a:pt x="352" y="601"/>
                </a:lnTo>
                <a:lnTo>
                  <a:pt x="352" y="834"/>
                </a:lnTo>
                <a:lnTo>
                  <a:pt x="446" y="834"/>
                </a:lnTo>
                <a:lnTo>
                  <a:pt x="446" y="609"/>
                </a:lnTo>
                <a:cubicBezTo>
                  <a:pt x="446" y="523"/>
                  <a:pt x="376" y="453"/>
                  <a:pt x="290" y="4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1" name="Oval 39"/>
          <p:cNvSpPr>
            <a:spLocks noChangeAspect="1" noChangeArrowheads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22" name="Oval 40"/>
          <p:cNvSpPr>
            <a:spLocks noChangeAspect="1" noChangeArrowheads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23" name="Oval 41"/>
          <p:cNvSpPr>
            <a:spLocks noChangeAspect="1" noChangeArrowheads="1"/>
          </p:cNvSpPr>
          <p:nvPr/>
        </p:nvSpPr>
        <p:spPr bwMode="auto">
          <a:xfrm>
            <a:off x="3279314" y="3436266"/>
            <a:ext cx="161937" cy="16200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24" name="Oval 42"/>
          <p:cNvSpPr>
            <a:spLocks noChangeAspect="1" noChangeArrowheads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1621" y="2724150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项目来源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1621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项目解决的问题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51621" y="3367224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500" dirty="0">
                <a:solidFill>
                  <a:schemeClr val="tx1"/>
                </a:solidFill>
              </a:rPr>
              <a:t>竞争对手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40997" y="3367224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可行性分析</a:t>
            </a:r>
          </a:p>
        </p:txBody>
      </p:sp>
      <p:sp>
        <p:nvSpPr>
          <p:cNvPr id="29" name="Oval 42"/>
          <p:cNvSpPr>
            <a:spLocks noChangeAspect="1" noChangeArrowheads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5540997" y="2724150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需求分析</a:t>
            </a:r>
          </a:p>
        </p:txBody>
      </p:sp>
      <p:sp>
        <p:nvSpPr>
          <p:cNvPr id="31" name="Oval 42"/>
          <p:cNvSpPr>
            <a:spLocks noChangeAspect="1" noChangeArrowheads="1"/>
          </p:cNvSpPr>
          <p:nvPr/>
        </p:nvSpPr>
        <p:spPr bwMode="auto">
          <a:xfrm>
            <a:off x="5268690" y="3435807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5540997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行业前景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581306" y="1491881"/>
            <a:ext cx="1861058" cy="2216429"/>
            <a:chOff x="1827008" y="2120901"/>
            <a:chExt cx="2298700" cy="2736849"/>
          </a:xfrm>
        </p:grpSpPr>
        <p:sp>
          <p:nvSpPr>
            <p:cNvPr id="10" name="矩形 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696877" y="1491881"/>
            <a:ext cx="1861058" cy="2216429"/>
            <a:chOff x="1827008" y="2120901"/>
            <a:chExt cx="2298700" cy="2736849"/>
          </a:xfrm>
        </p:grpSpPr>
        <p:sp>
          <p:nvSpPr>
            <p:cNvPr id="13" name="矩形 1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</p:grpSp>
      <p:grpSp>
        <p:nvGrpSpPr>
          <p:cNvPr id="4" name="组合 14"/>
          <p:cNvGrpSpPr/>
          <p:nvPr/>
        </p:nvGrpSpPr>
        <p:grpSpPr>
          <a:xfrm>
            <a:off x="6812448" y="1491881"/>
            <a:ext cx="1861058" cy="2216429"/>
            <a:chOff x="1827008" y="2120901"/>
            <a:chExt cx="2298700" cy="2736849"/>
          </a:xfrm>
        </p:grpSpPr>
        <p:sp>
          <p:nvSpPr>
            <p:cNvPr id="16" name="矩形 15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465734" y="1491881"/>
            <a:ext cx="1861058" cy="2216429"/>
            <a:chOff x="1827008" y="2120901"/>
            <a:chExt cx="2298700" cy="2736849"/>
          </a:xfrm>
        </p:grpSpPr>
        <p:sp>
          <p:nvSpPr>
            <p:cNvPr id="19" name="矩形 18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9"/>
          <p:cNvSpPr txBox="1"/>
          <p:nvPr/>
        </p:nvSpPr>
        <p:spPr>
          <a:xfrm>
            <a:off x="533400" y="1512635"/>
            <a:ext cx="1676399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30"/>
          <p:cNvSpPr txBox="1"/>
          <p:nvPr/>
        </p:nvSpPr>
        <p:spPr>
          <a:xfrm>
            <a:off x="4876800" y="1512635"/>
            <a:ext cx="1524000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31"/>
          <p:cNvSpPr txBox="1"/>
          <p:nvPr/>
        </p:nvSpPr>
        <p:spPr>
          <a:xfrm>
            <a:off x="2819400" y="1512635"/>
            <a:ext cx="1447800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2"/>
          <p:cNvSpPr txBox="1"/>
          <p:nvPr/>
        </p:nvSpPr>
        <p:spPr>
          <a:xfrm>
            <a:off x="6934200" y="1512635"/>
            <a:ext cx="1600200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3"/>
          <p:cNvSpPr txBox="1"/>
          <p:nvPr/>
        </p:nvSpPr>
        <p:spPr>
          <a:xfrm>
            <a:off x="685800" y="2019565"/>
            <a:ext cx="1447800" cy="154278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26" name="文本框 34"/>
          <p:cNvSpPr txBox="1"/>
          <p:nvPr/>
        </p:nvSpPr>
        <p:spPr>
          <a:xfrm>
            <a:off x="2819400" y="2019565"/>
            <a:ext cx="1376064" cy="154278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27" name="文本框 35"/>
          <p:cNvSpPr txBox="1"/>
          <p:nvPr/>
        </p:nvSpPr>
        <p:spPr>
          <a:xfrm>
            <a:off x="4876800" y="2038350"/>
            <a:ext cx="1447800" cy="154278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28" name="文本框 36"/>
          <p:cNvSpPr txBox="1"/>
          <p:nvPr/>
        </p:nvSpPr>
        <p:spPr>
          <a:xfrm>
            <a:off x="7010400" y="2038350"/>
            <a:ext cx="1447800" cy="154278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29" name="文本框 2"/>
          <p:cNvSpPr txBox="1"/>
          <p:nvPr/>
        </p:nvSpPr>
        <p:spPr>
          <a:xfrm>
            <a:off x="492637" y="123795"/>
            <a:ext cx="4267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2"/>
          <p:cNvSpPr txBox="1"/>
          <p:nvPr/>
        </p:nvSpPr>
        <p:spPr>
          <a:xfrm>
            <a:off x="482004" y="133350"/>
            <a:ext cx="37338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234811" y="1335029"/>
            <a:ext cx="2638658" cy="2985815"/>
            <a:chOff x="3222936" y="1295400"/>
            <a:chExt cx="2638658" cy="2985815"/>
          </a:xfrm>
        </p:grpSpPr>
        <p:sp>
          <p:nvSpPr>
            <p:cNvPr id="43" name="Freeform 5"/>
            <p:cNvSpPr/>
            <p:nvPr/>
          </p:nvSpPr>
          <p:spPr bwMode="auto">
            <a:xfrm>
              <a:off x="3222936" y="1295400"/>
              <a:ext cx="2638658" cy="2985815"/>
            </a:xfrm>
            <a:custGeom>
              <a:avLst/>
              <a:gdLst>
                <a:gd name="T0" fmla="*/ 3349 w 3349"/>
                <a:gd name="T1" fmla="*/ 2902 h 3868"/>
                <a:gd name="T2" fmla="*/ 1675 w 3349"/>
                <a:gd name="T3" fmla="*/ 3868 h 3868"/>
                <a:gd name="T4" fmla="*/ 0 w 3349"/>
                <a:gd name="T5" fmla="*/ 2902 h 3868"/>
                <a:gd name="T6" fmla="*/ 0 w 3349"/>
                <a:gd name="T7" fmla="*/ 966 h 3868"/>
                <a:gd name="T8" fmla="*/ 1675 w 3349"/>
                <a:gd name="T9" fmla="*/ 0 h 3868"/>
                <a:gd name="T10" fmla="*/ 3349 w 3349"/>
                <a:gd name="T11" fmla="*/ 966 h 3868"/>
                <a:gd name="T12" fmla="*/ 3349 w 3349"/>
                <a:gd name="T13" fmla="*/ 2902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9" h="3868">
                  <a:moveTo>
                    <a:pt x="3349" y="2902"/>
                  </a:moveTo>
                  <a:lnTo>
                    <a:pt x="1675" y="3868"/>
                  </a:lnTo>
                  <a:lnTo>
                    <a:pt x="0" y="2902"/>
                  </a:lnTo>
                  <a:lnTo>
                    <a:pt x="0" y="966"/>
                  </a:lnTo>
                  <a:lnTo>
                    <a:pt x="1675" y="0"/>
                  </a:lnTo>
                  <a:lnTo>
                    <a:pt x="3349" y="966"/>
                  </a:lnTo>
                  <a:lnTo>
                    <a:pt x="3349" y="29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190500" dist="508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44" name="组合 33"/>
            <p:cNvGrpSpPr/>
            <p:nvPr/>
          </p:nvGrpSpPr>
          <p:grpSpPr>
            <a:xfrm>
              <a:off x="4226565" y="2576600"/>
              <a:ext cx="632091" cy="382876"/>
              <a:chOff x="8513763" y="2622551"/>
              <a:chExt cx="765175" cy="473075"/>
            </a:xfrm>
            <a:solidFill>
              <a:schemeClr val="bg1"/>
            </a:solidFill>
          </p:grpSpPr>
          <p:sp>
            <p:nvSpPr>
              <p:cNvPr id="45" name="Freeform 36"/>
              <p:cNvSpPr/>
              <p:nvPr/>
            </p:nvSpPr>
            <p:spPr bwMode="auto">
              <a:xfrm>
                <a:off x="8704263" y="2622551"/>
                <a:ext cx="382587" cy="473075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8513763" y="2709863"/>
                <a:ext cx="242887" cy="385763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  <p:sp>
            <p:nvSpPr>
              <p:cNvPr id="47" name="Freeform 38"/>
              <p:cNvSpPr/>
              <p:nvPr/>
            </p:nvSpPr>
            <p:spPr bwMode="auto">
              <a:xfrm>
                <a:off x="9034463" y="2709863"/>
                <a:ext cx="244475" cy="385763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  <p:sp>
            <p:nvSpPr>
              <p:cNvPr id="48" name="Freeform 39"/>
              <p:cNvSpPr/>
              <p:nvPr/>
            </p:nvSpPr>
            <p:spPr bwMode="auto">
              <a:xfrm>
                <a:off x="8704263" y="2622551"/>
                <a:ext cx="382587" cy="473075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  <p:sp>
            <p:nvSpPr>
              <p:cNvPr id="49" name="Freeform 40"/>
              <p:cNvSpPr/>
              <p:nvPr/>
            </p:nvSpPr>
            <p:spPr bwMode="auto">
              <a:xfrm>
                <a:off x="8513763" y="2709863"/>
                <a:ext cx="242887" cy="385763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  <p:sp>
            <p:nvSpPr>
              <p:cNvPr id="50" name="Freeform 41"/>
              <p:cNvSpPr/>
              <p:nvPr/>
            </p:nvSpPr>
            <p:spPr bwMode="auto">
              <a:xfrm>
                <a:off x="9034463" y="2709863"/>
                <a:ext cx="244475" cy="385763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545184" y="1357154"/>
            <a:ext cx="922624" cy="1043646"/>
            <a:chOff x="3545184" y="1357154"/>
            <a:chExt cx="922624" cy="1043646"/>
          </a:xfrm>
        </p:grpSpPr>
        <p:sp>
          <p:nvSpPr>
            <p:cNvPr id="52" name="Freeform 14"/>
            <p:cNvSpPr/>
            <p:nvPr/>
          </p:nvSpPr>
          <p:spPr bwMode="auto">
            <a:xfrm>
              <a:off x="3600336" y="1388031"/>
              <a:ext cx="406554" cy="178316"/>
            </a:xfrm>
            <a:custGeom>
              <a:avLst/>
              <a:gdLst>
                <a:gd name="T0" fmla="*/ 0 w 516"/>
                <a:gd name="T1" fmla="*/ 231 h 231"/>
                <a:gd name="T2" fmla="*/ 398 w 516"/>
                <a:gd name="T3" fmla="*/ 0 h 231"/>
                <a:gd name="T4" fmla="*/ 516 w 516"/>
                <a:gd name="T5" fmla="*/ 0 h 231"/>
                <a:gd name="T6" fmla="*/ 516 w 516"/>
                <a:gd name="T7" fmla="*/ 231 h 231"/>
                <a:gd name="T8" fmla="*/ 0 w 51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31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F6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545184" y="1357154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600337" y="1388031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3840644" y="1549364"/>
              <a:ext cx="40971" cy="147438"/>
            </a:xfrm>
            <a:custGeom>
              <a:avLst/>
              <a:gdLst>
                <a:gd name="T0" fmla="*/ 14 w 29"/>
                <a:gd name="T1" fmla="*/ 105 h 105"/>
                <a:gd name="T2" fmla="*/ 14 w 29"/>
                <a:gd name="T3" fmla="*/ 24 h 105"/>
                <a:gd name="T4" fmla="*/ 0 w 29"/>
                <a:gd name="T5" fmla="*/ 24 h 105"/>
                <a:gd name="T6" fmla="*/ 0 w 29"/>
                <a:gd name="T7" fmla="*/ 13 h 105"/>
                <a:gd name="T8" fmla="*/ 11 w 29"/>
                <a:gd name="T9" fmla="*/ 9 h 105"/>
                <a:gd name="T10" fmla="*/ 18 w 29"/>
                <a:gd name="T11" fmla="*/ 0 h 105"/>
                <a:gd name="T12" fmla="*/ 29 w 29"/>
                <a:gd name="T13" fmla="*/ 0 h 105"/>
                <a:gd name="T14" fmla="*/ 29 w 29"/>
                <a:gd name="T15" fmla="*/ 105 h 105"/>
                <a:gd name="T16" fmla="*/ 14 w 29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05">
                  <a:moveTo>
                    <a:pt x="14" y="10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3"/>
                    <a:pt x="8" y="11"/>
                    <a:pt x="11" y="9"/>
                  </a:cubicBezTo>
                  <a:cubicBezTo>
                    <a:pt x="15" y="7"/>
                    <a:pt x="17" y="4"/>
                    <a:pt x="1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5"/>
                    <a:pt x="29" y="105"/>
                    <a:pt x="29" y="105"/>
                  </a:cubicBezTo>
                  <a:lnTo>
                    <a:pt x="14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6" name="组合 41"/>
            <p:cNvGrpSpPr/>
            <p:nvPr/>
          </p:nvGrpSpPr>
          <p:grpSpPr>
            <a:xfrm>
              <a:off x="3823524" y="1816827"/>
              <a:ext cx="366085" cy="301752"/>
              <a:chOff x="5146675" y="766763"/>
              <a:chExt cx="1590676" cy="1338263"/>
            </a:xfrm>
            <a:solidFill>
              <a:srgbClr val="3666D7"/>
            </a:solidFill>
          </p:grpSpPr>
          <p:sp>
            <p:nvSpPr>
              <p:cNvPr id="57" name="Oval 18"/>
              <p:cNvSpPr>
                <a:spLocks noChangeArrowheads="1"/>
              </p:cNvSpPr>
              <p:nvPr/>
            </p:nvSpPr>
            <p:spPr bwMode="auto">
              <a:xfrm>
                <a:off x="5675313" y="766763"/>
                <a:ext cx="533400" cy="5349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9"/>
              <p:cNvSpPr/>
              <p:nvPr/>
            </p:nvSpPr>
            <p:spPr bwMode="auto">
              <a:xfrm>
                <a:off x="5511800" y="1344613"/>
                <a:ext cx="860425" cy="760413"/>
              </a:xfrm>
              <a:custGeom>
                <a:avLst/>
                <a:gdLst>
                  <a:gd name="T0" fmla="*/ 201 w 301"/>
                  <a:gd name="T1" fmla="*/ 0 h 266"/>
                  <a:gd name="T2" fmla="*/ 151 w 301"/>
                  <a:gd name="T3" fmla="*/ 67 h 266"/>
                  <a:gd name="T4" fmla="*/ 101 w 301"/>
                  <a:gd name="T5" fmla="*/ 0 h 266"/>
                  <a:gd name="T6" fmla="*/ 0 w 301"/>
                  <a:gd name="T7" fmla="*/ 144 h 266"/>
                  <a:gd name="T8" fmla="*/ 0 w 301"/>
                  <a:gd name="T9" fmla="*/ 235 h 266"/>
                  <a:gd name="T10" fmla="*/ 0 w 301"/>
                  <a:gd name="T11" fmla="*/ 235 h 266"/>
                  <a:gd name="T12" fmla="*/ 151 w 301"/>
                  <a:gd name="T13" fmla="*/ 266 h 266"/>
                  <a:gd name="T14" fmla="*/ 301 w 301"/>
                  <a:gd name="T15" fmla="*/ 235 h 266"/>
                  <a:gd name="T16" fmla="*/ 301 w 301"/>
                  <a:gd name="T17" fmla="*/ 235 h 266"/>
                  <a:gd name="T18" fmla="*/ 301 w 301"/>
                  <a:gd name="T19" fmla="*/ 144 h 266"/>
                  <a:gd name="T20" fmla="*/ 201 w 301"/>
                  <a:gd name="T2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266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0"/>
              <p:cNvSpPr/>
              <p:nvPr/>
            </p:nvSpPr>
            <p:spPr bwMode="auto">
              <a:xfrm>
                <a:off x="5900738" y="1319213"/>
                <a:ext cx="85725" cy="50800"/>
              </a:xfrm>
              <a:custGeom>
                <a:avLst/>
                <a:gdLst>
                  <a:gd name="T0" fmla="*/ 30 w 30"/>
                  <a:gd name="T1" fmla="*/ 1 h 18"/>
                  <a:gd name="T2" fmla="*/ 15 w 30"/>
                  <a:gd name="T3" fmla="*/ 0 h 18"/>
                  <a:gd name="T4" fmla="*/ 1 w 30"/>
                  <a:gd name="T5" fmla="*/ 1 h 18"/>
                  <a:gd name="T6" fmla="*/ 7 w 30"/>
                  <a:gd name="T7" fmla="*/ 18 h 18"/>
                  <a:gd name="T8" fmla="*/ 24 w 30"/>
                  <a:gd name="T9" fmla="*/ 18 h 18"/>
                  <a:gd name="T10" fmla="*/ 30 w 30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1"/>
              <p:cNvSpPr/>
              <p:nvPr/>
            </p:nvSpPr>
            <p:spPr bwMode="auto">
              <a:xfrm>
                <a:off x="5894388" y="1377951"/>
                <a:ext cx="95250" cy="130175"/>
              </a:xfrm>
              <a:custGeom>
                <a:avLst/>
                <a:gdLst>
                  <a:gd name="T0" fmla="*/ 15 w 60"/>
                  <a:gd name="T1" fmla="*/ 0 h 82"/>
                  <a:gd name="T2" fmla="*/ 47 w 60"/>
                  <a:gd name="T3" fmla="*/ 0 h 82"/>
                  <a:gd name="T4" fmla="*/ 60 w 60"/>
                  <a:gd name="T5" fmla="*/ 47 h 82"/>
                  <a:gd name="T6" fmla="*/ 31 w 60"/>
                  <a:gd name="T7" fmla="*/ 82 h 82"/>
                  <a:gd name="T8" fmla="*/ 0 w 60"/>
                  <a:gd name="T9" fmla="*/ 47 h 82"/>
                  <a:gd name="T10" fmla="*/ 15 w 60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82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2"/>
              <p:cNvSpPr/>
              <p:nvPr/>
            </p:nvSpPr>
            <p:spPr bwMode="auto">
              <a:xfrm>
                <a:off x="5432425" y="1427163"/>
                <a:ext cx="71438" cy="96838"/>
              </a:xfrm>
              <a:custGeom>
                <a:avLst/>
                <a:gdLst>
                  <a:gd name="T0" fmla="*/ 23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3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3"/>
              <p:cNvSpPr/>
              <p:nvPr/>
            </p:nvSpPr>
            <p:spPr bwMode="auto">
              <a:xfrm>
                <a:off x="5146675" y="1401763"/>
                <a:ext cx="465138" cy="568325"/>
              </a:xfrm>
              <a:custGeom>
                <a:avLst/>
                <a:gdLst>
                  <a:gd name="T0" fmla="*/ 150 w 163"/>
                  <a:gd name="T1" fmla="*/ 0 h 199"/>
                  <a:gd name="T2" fmla="*/ 113 w 163"/>
                  <a:gd name="T3" fmla="*/ 50 h 199"/>
                  <a:gd name="T4" fmla="*/ 75 w 163"/>
                  <a:gd name="T5" fmla="*/ 0 h 199"/>
                  <a:gd name="T6" fmla="*/ 0 w 163"/>
                  <a:gd name="T7" fmla="*/ 108 h 199"/>
                  <a:gd name="T8" fmla="*/ 0 w 163"/>
                  <a:gd name="T9" fmla="*/ 176 h 199"/>
                  <a:gd name="T10" fmla="*/ 0 w 163"/>
                  <a:gd name="T11" fmla="*/ 176 h 199"/>
                  <a:gd name="T12" fmla="*/ 113 w 163"/>
                  <a:gd name="T13" fmla="*/ 199 h 199"/>
                  <a:gd name="T14" fmla="*/ 114 w 163"/>
                  <a:gd name="T15" fmla="*/ 199 h 199"/>
                  <a:gd name="T16" fmla="*/ 114 w 163"/>
                  <a:gd name="T17" fmla="*/ 124 h 199"/>
                  <a:gd name="T18" fmla="*/ 163 w 163"/>
                  <a:gd name="T19" fmla="*/ 6 h 199"/>
                  <a:gd name="T20" fmla="*/ 150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4"/>
              <p:cNvSpPr/>
              <p:nvPr/>
            </p:nvSpPr>
            <p:spPr bwMode="auto">
              <a:xfrm>
                <a:off x="5438775" y="1381126"/>
                <a:ext cx="61913" cy="41275"/>
              </a:xfrm>
              <a:custGeom>
                <a:avLst/>
                <a:gdLst>
                  <a:gd name="T0" fmla="*/ 18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8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Oval 25"/>
              <p:cNvSpPr>
                <a:spLocks noChangeArrowheads="1"/>
              </p:cNvSpPr>
              <p:nvPr/>
            </p:nvSpPr>
            <p:spPr bwMode="auto">
              <a:xfrm>
                <a:off x="5267325" y="966788"/>
                <a:ext cx="401638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"/>
              <p:cNvSpPr/>
              <p:nvPr/>
            </p:nvSpPr>
            <p:spPr bwMode="auto">
              <a:xfrm>
                <a:off x="6386513" y="1381126"/>
                <a:ext cx="61913" cy="4127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"/>
              <p:cNvSpPr/>
              <p:nvPr/>
            </p:nvSpPr>
            <p:spPr bwMode="auto">
              <a:xfrm>
                <a:off x="6380163" y="1427163"/>
                <a:ext cx="71438" cy="96838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28"/>
              <p:cNvSpPr>
                <a:spLocks noChangeArrowheads="1"/>
              </p:cNvSpPr>
              <p:nvPr/>
            </p:nvSpPr>
            <p:spPr bwMode="auto">
              <a:xfrm>
                <a:off x="6215063" y="966788"/>
                <a:ext cx="403225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9"/>
              <p:cNvSpPr/>
              <p:nvPr/>
            </p:nvSpPr>
            <p:spPr bwMode="auto">
              <a:xfrm>
                <a:off x="6272213" y="1401763"/>
                <a:ext cx="465138" cy="568325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3010204" y="2266485"/>
            <a:ext cx="921048" cy="1043646"/>
            <a:chOff x="3010204" y="2266485"/>
            <a:chExt cx="921048" cy="1043646"/>
          </a:xfrm>
        </p:grpSpPr>
        <p:sp>
          <p:nvSpPr>
            <p:cNvPr id="70" name="Freeform 6"/>
            <p:cNvSpPr/>
            <p:nvPr/>
          </p:nvSpPr>
          <p:spPr bwMode="auto">
            <a:xfrm>
              <a:off x="3064568" y="2297362"/>
              <a:ext cx="405766" cy="17831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3C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"/>
            <p:cNvSpPr/>
            <p:nvPr/>
          </p:nvSpPr>
          <p:spPr bwMode="auto">
            <a:xfrm>
              <a:off x="3010204" y="2266485"/>
              <a:ext cx="921048" cy="1043646"/>
            </a:xfrm>
            <a:custGeom>
              <a:avLst/>
              <a:gdLst>
                <a:gd name="T0" fmla="*/ 0 w 1169"/>
                <a:gd name="T1" fmla="*/ 1014 h 1352"/>
                <a:gd name="T2" fmla="*/ 0 w 1169"/>
                <a:gd name="T3" fmla="*/ 338 h 1352"/>
                <a:gd name="T4" fmla="*/ 584 w 1169"/>
                <a:gd name="T5" fmla="*/ 0 h 1352"/>
                <a:gd name="T6" fmla="*/ 1169 w 1169"/>
                <a:gd name="T7" fmla="*/ 338 h 1352"/>
                <a:gd name="T8" fmla="*/ 1169 w 1169"/>
                <a:gd name="T9" fmla="*/ 1014 h 1352"/>
                <a:gd name="T10" fmla="*/ 584 w 1169"/>
                <a:gd name="T11" fmla="*/ 1352 h 1352"/>
                <a:gd name="T12" fmla="*/ 0 w 1169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352">
                  <a:moveTo>
                    <a:pt x="0" y="1014"/>
                  </a:moveTo>
                  <a:lnTo>
                    <a:pt x="0" y="338"/>
                  </a:lnTo>
                  <a:lnTo>
                    <a:pt x="584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4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3064569" y="229736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3" name="Freeform 35"/>
            <p:cNvSpPr>
              <a:spLocks noEditPoints="1"/>
            </p:cNvSpPr>
            <p:nvPr/>
          </p:nvSpPr>
          <p:spPr bwMode="auto">
            <a:xfrm>
              <a:off x="3278876" y="2457150"/>
              <a:ext cx="67759" cy="150527"/>
            </a:xfrm>
            <a:custGeom>
              <a:avLst/>
              <a:gdLst>
                <a:gd name="T0" fmla="*/ 31 w 47"/>
                <a:gd name="T1" fmla="*/ 27 h 107"/>
                <a:gd name="T2" fmla="*/ 31 w 47"/>
                <a:gd name="T3" fmla="*/ 24 h 107"/>
                <a:gd name="T4" fmla="*/ 29 w 47"/>
                <a:gd name="T5" fmla="*/ 18 h 107"/>
                <a:gd name="T6" fmla="*/ 23 w 47"/>
                <a:gd name="T7" fmla="*/ 15 h 107"/>
                <a:gd name="T8" fmla="*/ 17 w 47"/>
                <a:gd name="T9" fmla="*/ 18 h 107"/>
                <a:gd name="T10" fmla="*/ 15 w 47"/>
                <a:gd name="T11" fmla="*/ 24 h 107"/>
                <a:gd name="T12" fmla="*/ 15 w 47"/>
                <a:gd name="T13" fmla="*/ 45 h 107"/>
                <a:gd name="T14" fmla="*/ 27 w 47"/>
                <a:gd name="T15" fmla="*/ 40 h 107"/>
                <a:gd name="T16" fmla="*/ 43 w 47"/>
                <a:gd name="T17" fmla="*/ 48 h 107"/>
                <a:gd name="T18" fmla="*/ 47 w 47"/>
                <a:gd name="T19" fmla="*/ 65 h 107"/>
                <a:gd name="T20" fmla="*/ 47 w 47"/>
                <a:gd name="T21" fmla="*/ 83 h 107"/>
                <a:gd name="T22" fmla="*/ 47 w 47"/>
                <a:gd name="T23" fmla="*/ 83 h 107"/>
                <a:gd name="T24" fmla="*/ 40 w 47"/>
                <a:gd name="T25" fmla="*/ 100 h 107"/>
                <a:gd name="T26" fmla="*/ 23 w 47"/>
                <a:gd name="T27" fmla="*/ 107 h 107"/>
                <a:gd name="T28" fmla="*/ 6 w 47"/>
                <a:gd name="T29" fmla="*/ 99 h 107"/>
                <a:gd name="T30" fmla="*/ 0 w 47"/>
                <a:gd name="T31" fmla="*/ 82 h 107"/>
                <a:gd name="T32" fmla="*/ 0 w 47"/>
                <a:gd name="T33" fmla="*/ 25 h 107"/>
                <a:gd name="T34" fmla="*/ 3 w 47"/>
                <a:gd name="T35" fmla="*/ 11 h 107"/>
                <a:gd name="T36" fmla="*/ 14 w 47"/>
                <a:gd name="T37" fmla="*/ 2 h 107"/>
                <a:gd name="T38" fmla="*/ 23 w 47"/>
                <a:gd name="T39" fmla="*/ 0 h 107"/>
                <a:gd name="T40" fmla="*/ 41 w 47"/>
                <a:gd name="T41" fmla="*/ 7 h 107"/>
                <a:gd name="T42" fmla="*/ 47 w 47"/>
                <a:gd name="T43" fmla="*/ 25 h 107"/>
                <a:gd name="T44" fmla="*/ 47 w 47"/>
                <a:gd name="T45" fmla="*/ 27 h 107"/>
                <a:gd name="T46" fmla="*/ 31 w 47"/>
                <a:gd name="T47" fmla="*/ 27 h 107"/>
                <a:gd name="T48" fmla="*/ 15 w 47"/>
                <a:gd name="T49" fmla="*/ 81 h 107"/>
                <a:gd name="T50" fmla="*/ 17 w 47"/>
                <a:gd name="T51" fmla="*/ 88 h 107"/>
                <a:gd name="T52" fmla="*/ 23 w 47"/>
                <a:gd name="T53" fmla="*/ 91 h 107"/>
                <a:gd name="T54" fmla="*/ 29 w 47"/>
                <a:gd name="T55" fmla="*/ 88 h 107"/>
                <a:gd name="T56" fmla="*/ 31 w 47"/>
                <a:gd name="T57" fmla="*/ 81 h 107"/>
                <a:gd name="T58" fmla="*/ 31 w 47"/>
                <a:gd name="T59" fmla="*/ 62 h 107"/>
                <a:gd name="T60" fmla="*/ 27 w 47"/>
                <a:gd name="T61" fmla="*/ 55 h 107"/>
                <a:gd name="T62" fmla="*/ 23 w 47"/>
                <a:gd name="T63" fmla="*/ 53 h 107"/>
                <a:gd name="T64" fmla="*/ 17 w 47"/>
                <a:gd name="T65" fmla="*/ 56 h 107"/>
                <a:gd name="T66" fmla="*/ 15 w 47"/>
                <a:gd name="T67" fmla="*/ 62 h 107"/>
                <a:gd name="T68" fmla="*/ 15 w 47"/>
                <a:gd name="T69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107">
                  <a:moveTo>
                    <a:pt x="31" y="27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1" y="22"/>
                    <a:pt x="30" y="20"/>
                    <a:pt x="29" y="18"/>
                  </a:cubicBezTo>
                  <a:cubicBezTo>
                    <a:pt x="27" y="16"/>
                    <a:pt x="25" y="15"/>
                    <a:pt x="23" y="15"/>
                  </a:cubicBezTo>
                  <a:cubicBezTo>
                    <a:pt x="20" y="15"/>
                    <a:pt x="18" y="16"/>
                    <a:pt x="17" y="18"/>
                  </a:cubicBezTo>
                  <a:cubicBezTo>
                    <a:pt x="16" y="20"/>
                    <a:pt x="15" y="22"/>
                    <a:pt x="15" y="24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9" y="42"/>
                    <a:pt x="23" y="40"/>
                    <a:pt x="27" y="40"/>
                  </a:cubicBezTo>
                  <a:cubicBezTo>
                    <a:pt x="34" y="40"/>
                    <a:pt x="39" y="43"/>
                    <a:pt x="43" y="48"/>
                  </a:cubicBezTo>
                  <a:cubicBezTo>
                    <a:pt x="46" y="52"/>
                    <a:pt x="47" y="58"/>
                    <a:pt x="47" y="6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90"/>
                    <a:pt x="44" y="95"/>
                    <a:pt x="40" y="100"/>
                  </a:cubicBezTo>
                  <a:cubicBezTo>
                    <a:pt x="35" y="104"/>
                    <a:pt x="30" y="107"/>
                    <a:pt x="23" y="107"/>
                  </a:cubicBezTo>
                  <a:cubicBezTo>
                    <a:pt x="16" y="107"/>
                    <a:pt x="11" y="104"/>
                    <a:pt x="6" y="99"/>
                  </a:cubicBezTo>
                  <a:cubicBezTo>
                    <a:pt x="2" y="94"/>
                    <a:pt x="0" y="89"/>
                    <a:pt x="0" y="8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1" y="15"/>
                    <a:pt x="3" y="11"/>
                  </a:cubicBezTo>
                  <a:cubicBezTo>
                    <a:pt x="6" y="7"/>
                    <a:pt x="9" y="4"/>
                    <a:pt x="14" y="2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30" y="0"/>
                    <a:pt x="36" y="2"/>
                    <a:pt x="41" y="7"/>
                  </a:cubicBezTo>
                  <a:cubicBezTo>
                    <a:pt x="45" y="12"/>
                    <a:pt x="47" y="18"/>
                    <a:pt x="47" y="25"/>
                  </a:cubicBezTo>
                  <a:cubicBezTo>
                    <a:pt x="47" y="27"/>
                    <a:pt x="47" y="27"/>
                    <a:pt x="47" y="27"/>
                  </a:cubicBezTo>
                  <a:lnTo>
                    <a:pt x="31" y="27"/>
                  </a:lnTo>
                  <a:close/>
                  <a:moveTo>
                    <a:pt x="15" y="81"/>
                  </a:moveTo>
                  <a:cubicBezTo>
                    <a:pt x="15" y="84"/>
                    <a:pt x="16" y="86"/>
                    <a:pt x="17" y="88"/>
                  </a:cubicBezTo>
                  <a:cubicBezTo>
                    <a:pt x="18" y="90"/>
                    <a:pt x="20" y="91"/>
                    <a:pt x="23" y="91"/>
                  </a:cubicBezTo>
                  <a:cubicBezTo>
                    <a:pt x="25" y="91"/>
                    <a:pt x="27" y="90"/>
                    <a:pt x="29" y="88"/>
                  </a:cubicBezTo>
                  <a:cubicBezTo>
                    <a:pt x="30" y="86"/>
                    <a:pt x="31" y="84"/>
                    <a:pt x="31" y="8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59"/>
                    <a:pt x="30" y="57"/>
                    <a:pt x="27" y="55"/>
                  </a:cubicBezTo>
                  <a:cubicBezTo>
                    <a:pt x="26" y="54"/>
                    <a:pt x="25" y="53"/>
                    <a:pt x="23" y="53"/>
                  </a:cubicBezTo>
                  <a:cubicBezTo>
                    <a:pt x="20" y="53"/>
                    <a:pt x="18" y="54"/>
                    <a:pt x="17" y="56"/>
                  </a:cubicBezTo>
                  <a:cubicBezTo>
                    <a:pt x="16" y="58"/>
                    <a:pt x="15" y="60"/>
                    <a:pt x="15" y="62"/>
                  </a:cubicBezTo>
                  <a:lnTo>
                    <a:pt x="1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4" name="组合 55"/>
            <p:cNvGrpSpPr/>
            <p:nvPr/>
          </p:nvGrpSpPr>
          <p:grpSpPr>
            <a:xfrm>
              <a:off x="3311488" y="2752230"/>
              <a:ext cx="309455" cy="281349"/>
              <a:chOff x="5278438" y="2973388"/>
              <a:chExt cx="1344613" cy="1247775"/>
            </a:xfrm>
            <a:solidFill>
              <a:srgbClr val="3666D7"/>
            </a:solidFill>
          </p:grpSpPr>
          <p:sp>
            <p:nvSpPr>
              <p:cNvPr id="75" name="Freeform 67"/>
              <p:cNvSpPr>
                <a:spLocks noEditPoints="1"/>
              </p:cNvSpPr>
              <p:nvPr/>
            </p:nvSpPr>
            <p:spPr bwMode="auto">
              <a:xfrm>
                <a:off x="5821363" y="2973388"/>
                <a:ext cx="801688" cy="806450"/>
              </a:xfrm>
              <a:custGeom>
                <a:avLst/>
                <a:gdLst>
                  <a:gd name="T0" fmla="*/ 256 w 281"/>
                  <a:gd name="T1" fmla="*/ 26 h 282"/>
                  <a:gd name="T2" fmla="*/ 163 w 281"/>
                  <a:gd name="T3" fmla="*/ 26 h 282"/>
                  <a:gd name="T4" fmla="*/ 0 w 281"/>
                  <a:gd name="T5" fmla="*/ 190 h 282"/>
                  <a:gd name="T6" fmla="*/ 92 w 281"/>
                  <a:gd name="T7" fmla="*/ 282 h 282"/>
                  <a:gd name="T8" fmla="*/ 256 w 281"/>
                  <a:gd name="T9" fmla="*/ 119 h 282"/>
                  <a:gd name="T10" fmla="*/ 256 w 281"/>
                  <a:gd name="T11" fmla="*/ 26 h 282"/>
                  <a:gd name="T12" fmla="*/ 55 w 281"/>
                  <a:gd name="T13" fmla="*/ 192 h 282"/>
                  <a:gd name="T14" fmla="*/ 44 w 281"/>
                  <a:gd name="T15" fmla="*/ 181 h 282"/>
                  <a:gd name="T16" fmla="*/ 183 w 281"/>
                  <a:gd name="T17" fmla="*/ 42 h 282"/>
                  <a:gd name="T18" fmla="*/ 194 w 281"/>
                  <a:gd name="T19" fmla="*/ 42 h 282"/>
                  <a:gd name="T20" fmla="*/ 194 w 281"/>
                  <a:gd name="T21" fmla="*/ 53 h 282"/>
                  <a:gd name="T22" fmla="*/ 55 w 281"/>
                  <a:gd name="T23" fmla="*/ 192 h 282"/>
                  <a:gd name="T24" fmla="*/ 78 w 281"/>
                  <a:gd name="T25" fmla="*/ 215 h 282"/>
                  <a:gd name="T26" fmla="*/ 67 w 281"/>
                  <a:gd name="T27" fmla="*/ 204 h 282"/>
                  <a:gd name="T28" fmla="*/ 217 w 281"/>
                  <a:gd name="T29" fmla="*/ 54 h 282"/>
                  <a:gd name="T30" fmla="*/ 228 w 281"/>
                  <a:gd name="T31" fmla="*/ 54 h 282"/>
                  <a:gd name="T32" fmla="*/ 228 w 281"/>
                  <a:gd name="T33" fmla="*/ 65 h 282"/>
                  <a:gd name="T34" fmla="*/ 78 w 281"/>
                  <a:gd name="T35" fmla="*/ 215 h 282"/>
                  <a:gd name="T36" fmla="*/ 101 w 281"/>
                  <a:gd name="T37" fmla="*/ 238 h 282"/>
                  <a:gd name="T38" fmla="*/ 90 w 281"/>
                  <a:gd name="T39" fmla="*/ 227 h 282"/>
                  <a:gd name="T40" fmla="*/ 229 w 281"/>
                  <a:gd name="T41" fmla="*/ 88 h 282"/>
                  <a:gd name="T42" fmla="*/ 240 w 281"/>
                  <a:gd name="T43" fmla="*/ 88 h 282"/>
                  <a:gd name="T44" fmla="*/ 240 w 281"/>
                  <a:gd name="T45" fmla="*/ 99 h 282"/>
                  <a:gd name="T46" fmla="*/ 101 w 281"/>
                  <a:gd name="T47" fmla="*/ 23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" h="282">
                    <a:moveTo>
                      <a:pt x="256" y="26"/>
                    </a:moveTo>
                    <a:cubicBezTo>
                      <a:pt x="230" y="0"/>
                      <a:pt x="189" y="0"/>
                      <a:pt x="163" y="26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81" y="93"/>
                      <a:pt x="281" y="52"/>
                      <a:pt x="256" y="26"/>
                    </a:cubicBezTo>
                    <a:close/>
                    <a:moveTo>
                      <a:pt x="55" y="192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6" y="39"/>
                      <a:pt x="191" y="39"/>
                      <a:pt x="194" y="42"/>
                    </a:cubicBezTo>
                    <a:cubicBezTo>
                      <a:pt x="197" y="45"/>
                      <a:pt x="197" y="50"/>
                      <a:pt x="194" y="53"/>
                    </a:cubicBezTo>
                    <a:lnTo>
                      <a:pt x="55" y="192"/>
                    </a:lnTo>
                    <a:close/>
                    <a:moveTo>
                      <a:pt x="78" y="215"/>
                    </a:moveTo>
                    <a:cubicBezTo>
                      <a:pt x="67" y="204"/>
                      <a:pt x="67" y="204"/>
                      <a:pt x="67" y="204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20" y="51"/>
                      <a:pt x="225" y="51"/>
                      <a:pt x="228" y="54"/>
                    </a:cubicBezTo>
                    <a:cubicBezTo>
                      <a:pt x="231" y="57"/>
                      <a:pt x="231" y="62"/>
                      <a:pt x="228" y="65"/>
                    </a:cubicBezTo>
                    <a:lnTo>
                      <a:pt x="78" y="215"/>
                    </a:lnTo>
                    <a:close/>
                    <a:moveTo>
                      <a:pt x="101" y="238"/>
                    </a:moveTo>
                    <a:cubicBezTo>
                      <a:pt x="90" y="227"/>
                      <a:pt x="90" y="227"/>
                      <a:pt x="90" y="227"/>
                    </a:cubicBezTo>
                    <a:cubicBezTo>
                      <a:pt x="229" y="88"/>
                      <a:pt x="229" y="88"/>
                      <a:pt x="229" y="88"/>
                    </a:cubicBezTo>
                    <a:cubicBezTo>
                      <a:pt x="232" y="85"/>
                      <a:pt x="237" y="85"/>
                      <a:pt x="240" y="88"/>
                    </a:cubicBezTo>
                    <a:cubicBezTo>
                      <a:pt x="243" y="91"/>
                      <a:pt x="243" y="96"/>
                      <a:pt x="240" y="99"/>
                    </a:cubicBezTo>
                    <a:lnTo>
                      <a:pt x="101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  <p:sp>
            <p:nvSpPr>
              <p:cNvPr id="76" name="Freeform 68"/>
              <p:cNvSpPr/>
              <p:nvPr/>
            </p:nvSpPr>
            <p:spPr bwMode="auto">
              <a:xfrm>
                <a:off x="5375275" y="3662363"/>
                <a:ext cx="554038" cy="558800"/>
              </a:xfrm>
              <a:custGeom>
                <a:avLst/>
                <a:gdLst>
                  <a:gd name="T0" fmla="*/ 227 w 349"/>
                  <a:gd name="T1" fmla="*/ 209 h 352"/>
                  <a:gd name="T2" fmla="*/ 210 w 349"/>
                  <a:gd name="T3" fmla="*/ 193 h 352"/>
                  <a:gd name="T4" fmla="*/ 349 w 349"/>
                  <a:gd name="T5" fmla="*/ 54 h 352"/>
                  <a:gd name="T6" fmla="*/ 295 w 349"/>
                  <a:gd name="T7" fmla="*/ 0 h 352"/>
                  <a:gd name="T8" fmla="*/ 156 w 349"/>
                  <a:gd name="T9" fmla="*/ 139 h 352"/>
                  <a:gd name="T10" fmla="*/ 142 w 349"/>
                  <a:gd name="T11" fmla="*/ 125 h 352"/>
                  <a:gd name="T12" fmla="*/ 110 w 349"/>
                  <a:gd name="T13" fmla="*/ 141 h 352"/>
                  <a:gd name="T14" fmla="*/ 0 w 349"/>
                  <a:gd name="T15" fmla="*/ 317 h 352"/>
                  <a:gd name="T16" fmla="*/ 32 w 349"/>
                  <a:gd name="T17" fmla="*/ 352 h 352"/>
                  <a:gd name="T18" fmla="*/ 207 w 349"/>
                  <a:gd name="T19" fmla="*/ 242 h 352"/>
                  <a:gd name="T20" fmla="*/ 227 w 349"/>
                  <a:gd name="T21" fmla="*/ 209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352">
                    <a:moveTo>
                      <a:pt x="227" y="209"/>
                    </a:moveTo>
                    <a:lnTo>
                      <a:pt x="210" y="193"/>
                    </a:lnTo>
                    <a:lnTo>
                      <a:pt x="349" y="54"/>
                    </a:lnTo>
                    <a:lnTo>
                      <a:pt x="295" y="0"/>
                    </a:lnTo>
                    <a:lnTo>
                      <a:pt x="156" y="139"/>
                    </a:lnTo>
                    <a:lnTo>
                      <a:pt x="142" y="125"/>
                    </a:lnTo>
                    <a:lnTo>
                      <a:pt x="110" y="141"/>
                    </a:lnTo>
                    <a:lnTo>
                      <a:pt x="0" y="317"/>
                    </a:lnTo>
                    <a:lnTo>
                      <a:pt x="32" y="352"/>
                    </a:lnTo>
                    <a:lnTo>
                      <a:pt x="207" y="242"/>
                    </a:lnTo>
                    <a:lnTo>
                      <a:pt x="227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  <p:sp>
            <p:nvSpPr>
              <p:cNvPr id="77" name="Freeform 69"/>
              <p:cNvSpPr/>
              <p:nvPr/>
            </p:nvSpPr>
            <p:spPr bwMode="auto">
              <a:xfrm>
                <a:off x="5278438" y="2986088"/>
                <a:ext cx="590550" cy="590550"/>
              </a:xfrm>
              <a:custGeom>
                <a:avLst/>
                <a:gdLst>
                  <a:gd name="T0" fmla="*/ 104 w 207"/>
                  <a:gd name="T1" fmla="*/ 0 h 207"/>
                  <a:gd name="T2" fmla="*/ 78 w 207"/>
                  <a:gd name="T3" fmla="*/ 3 h 207"/>
                  <a:gd name="T4" fmla="*/ 81 w 207"/>
                  <a:gd name="T5" fmla="*/ 5 h 207"/>
                  <a:gd name="T6" fmla="*/ 118 w 207"/>
                  <a:gd name="T7" fmla="*/ 43 h 207"/>
                  <a:gd name="T8" fmla="*/ 118 w 207"/>
                  <a:gd name="T9" fmla="*/ 112 h 207"/>
                  <a:gd name="T10" fmla="*/ 49 w 207"/>
                  <a:gd name="T11" fmla="*/ 112 h 207"/>
                  <a:gd name="T12" fmla="*/ 12 w 207"/>
                  <a:gd name="T13" fmla="*/ 74 h 207"/>
                  <a:gd name="T14" fmla="*/ 7 w 207"/>
                  <a:gd name="T15" fmla="*/ 68 h 207"/>
                  <a:gd name="T16" fmla="*/ 0 w 207"/>
                  <a:gd name="T17" fmla="*/ 103 h 207"/>
                  <a:gd name="T18" fmla="*/ 104 w 207"/>
                  <a:gd name="T19" fmla="*/ 207 h 207"/>
                  <a:gd name="T20" fmla="*/ 207 w 207"/>
                  <a:gd name="T21" fmla="*/ 103 h 207"/>
                  <a:gd name="T22" fmla="*/ 104 w 207"/>
                  <a:gd name="T23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07">
                    <a:moveTo>
                      <a:pt x="104" y="0"/>
                    </a:moveTo>
                    <a:cubicBezTo>
                      <a:pt x="95" y="0"/>
                      <a:pt x="86" y="1"/>
                      <a:pt x="78" y="3"/>
                    </a:cubicBezTo>
                    <a:cubicBezTo>
                      <a:pt x="79" y="4"/>
                      <a:pt x="80" y="5"/>
                      <a:pt x="81" y="5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37" y="62"/>
                      <a:pt x="137" y="93"/>
                      <a:pt x="118" y="112"/>
                    </a:cubicBezTo>
                    <a:cubicBezTo>
                      <a:pt x="99" y="131"/>
                      <a:pt x="68" y="131"/>
                      <a:pt x="49" y="11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2"/>
                      <a:pt x="8" y="70"/>
                      <a:pt x="7" y="68"/>
                    </a:cubicBezTo>
                    <a:cubicBezTo>
                      <a:pt x="3" y="79"/>
                      <a:pt x="0" y="91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ubicBezTo>
                      <a:pt x="161" y="207"/>
                      <a:pt x="207" y="161"/>
                      <a:pt x="207" y="103"/>
                    </a:cubicBezTo>
                    <a:cubicBezTo>
                      <a:pt x="207" y="46"/>
                      <a:pt x="161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  <p:sp>
            <p:nvSpPr>
              <p:cNvPr id="78" name="Freeform 70"/>
              <p:cNvSpPr>
                <a:spLocks noEditPoints="1"/>
              </p:cNvSpPr>
              <p:nvPr/>
            </p:nvSpPr>
            <p:spPr bwMode="auto">
              <a:xfrm>
                <a:off x="6008688" y="3686176"/>
                <a:ext cx="531813" cy="531813"/>
              </a:xfrm>
              <a:custGeom>
                <a:avLst/>
                <a:gdLst>
                  <a:gd name="T0" fmla="*/ 164 w 186"/>
                  <a:gd name="T1" fmla="*/ 164 h 186"/>
                  <a:gd name="T2" fmla="*/ 164 w 186"/>
                  <a:gd name="T3" fmla="*/ 83 h 186"/>
                  <a:gd name="T4" fmla="*/ 81 w 186"/>
                  <a:gd name="T5" fmla="*/ 0 h 186"/>
                  <a:gd name="T6" fmla="*/ 0 w 186"/>
                  <a:gd name="T7" fmla="*/ 81 h 186"/>
                  <a:gd name="T8" fmla="*/ 82 w 186"/>
                  <a:gd name="T9" fmla="*/ 164 h 186"/>
                  <a:gd name="T10" fmla="*/ 164 w 186"/>
                  <a:gd name="T11" fmla="*/ 164 h 186"/>
                  <a:gd name="T12" fmla="*/ 109 w 186"/>
                  <a:gd name="T13" fmla="*/ 109 h 186"/>
                  <a:gd name="T14" fmla="*/ 142 w 186"/>
                  <a:gd name="T15" fmla="*/ 109 h 186"/>
                  <a:gd name="T16" fmla="*/ 142 w 186"/>
                  <a:gd name="T17" fmla="*/ 143 h 186"/>
                  <a:gd name="T18" fmla="*/ 109 w 186"/>
                  <a:gd name="T19" fmla="*/ 143 h 186"/>
                  <a:gd name="T20" fmla="*/ 109 w 186"/>
                  <a:gd name="T21" fmla="*/ 10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6">
                    <a:moveTo>
                      <a:pt x="164" y="164"/>
                    </a:moveTo>
                    <a:cubicBezTo>
                      <a:pt x="186" y="142"/>
                      <a:pt x="186" y="105"/>
                      <a:pt x="164" y="8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2" y="164"/>
                      <a:pt x="82" y="164"/>
                      <a:pt x="82" y="164"/>
                    </a:cubicBezTo>
                    <a:cubicBezTo>
                      <a:pt x="105" y="186"/>
                      <a:pt x="141" y="186"/>
                      <a:pt x="164" y="164"/>
                    </a:cubicBezTo>
                    <a:close/>
                    <a:moveTo>
                      <a:pt x="109" y="109"/>
                    </a:moveTo>
                    <a:cubicBezTo>
                      <a:pt x="118" y="100"/>
                      <a:pt x="133" y="100"/>
                      <a:pt x="142" y="109"/>
                    </a:cubicBezTo>
                    <a:cubicBezTo>
                      <a:pt x="152" y="118"/>
                      <a:pt x="152" y="133"/>
                      <a:pt x="142" y="143"/>
                    </a:cubicBezTo>
                    <a:cubicBezTo>
                      <a:pt x="133" y="152"/>
                      <a:pt x="118" y="152"/>
                      <a:pt x="109" y="143"/>
                    </a:cubicBezTo>
                    <a:cubicBezTo>
                      <a:pt x="99" y="133"/>
                      <a:pt x="99" y="118"/>
                      <a:pt x="10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545184" y="3175815"/>
            <a:ext cx="922624" cy="1043646"/>
            <a:chOff x="3545184" y="3175815"/>
            <a:chExt cx="922624" cy="1043646"/>
          </a:xfrm>
        </p:grpSpPr>
        <p:sp>
          <p:nvSpPr>
            <p:cNvPr id="80" name="Freeform 10"/>
            <p:cNvSpPr/>
            <p:nvPr/>
          </p:nvSpPr>
          <p:spPr bwMode="auto">
            <a:xfrm>
              <a:off x="3600336" y="3206692"/>
              <a:ext cx="406554" cy="178316"/>
            </a:xfrm>
            <a:custGeom>
              <a:avLst/>
              <a:gdLst>
                <a:gd name="T0" fmla="*/ 0 w 516"/>
                <a:gd name="T1" fmla="*/ 231 h 231"/>
                <a:gd name="T2" fmla="*/ 398 w 516"/>
                <a:gd name="T3" fmla="*/ 0 h 231"/>
                <a:gd name="T4" fmla="*/ 516 w 516"/>
                <a:gd name="T5" fmla="*/ 0 h 231"/>
                <a:gd name="T6" fmla="*/ 516 w 516"/>
                <a:gd name="T7" fmla="*/ 231 h 231"/>
                <a:gd name="T8" fmla="*/ 0 w 51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31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A4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3545184" y="3175815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"/>
            <p:cNvSpPr/>
            <p:nvPr/>
          </p:nvSpPr>
          <p:spPr bwMode="auto">
            <a:xfrm>
              <a:off x="3600337" y="320669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3813068" y="3368025"/>
              <a:ext cx="68546" cy="148983"/>
            </a:xfrm>
            <a:custGeom>
              <a:avLst/>
              <a:gdLst>
                <a:gd name="T0" fmla="*/ 17 w 48"/>
                <a:gd name="T1" fmla="*/ 16 h 106"/>
                <a:gd name="T2" fmla="*/ 17 w 48"/>
                <a:gd name="T3" fmla="*/ 38 h 106"/>
                <a:gd name="T4" fmla="*/ 24 w 48"/>
                <a:gd name="T5" fmla="*/ 33 h 106"/>
                <a:gd name="T6" fmla="*/ 29 w 48"/>
                <a:gd name="T7" fmla="*/ 32 h 106"/>
                <a:gd name="T8" fmla="*/ 44 w 48"/>
                <a:gd name="T9" fmla="*/ 39 h 106"/>
                <a:gd name="T10" fmla="*/ 48 w 48"/>
                <a:gd name="T11" fmla="*/ 57 h 106"/>
                <a:gd name="T12" fmla="*/ 48 w 48"/>
                <a:gd name="T13" fmla="*/ 80 h 106"/>
                <a:gd name="T14" fmla="*/ 41 w 48"/>
                <a:gd name="T15" fmla="*/ 99 h 106"/>
                <a:gd name="T16" fmla="*/ 23 w 48"/>
                <a:gd name="T17" fmla="*/ 106 h 106"/>
                <a:gd name="T18" fmla="*/ 6 w 48"/>
                <a:gd name="T19" fmla="*/ 98 h 106"/>
                <a:gd name="T20" fmla="*/ 0 w 48"/>
                <a:gd name="T21" fmla="*/ 81 h 106"/>
                <a:gd name="T22" fmla="*/ 0 w 48"/>
                <a:gd name="T23" fmla="*/ 78 h 106"/>
                <a:gd name="T24" fmla="*/ 15 w 48"/>
                <a:gd name="T25" fmla="*/ 77 h 106"/>
                <a:gd name="T26" fmla="*/ 15 w 48"/>
                <a:gd name="T27" fmla="*/ 81 h 106"/>
                <a:gd name="T28" fmla="*/ 20 w 48"/>
                <a:gd name="T29" fmla="*/ 89 h 106"/>
                <a:gd name="T30" fmla="*/ 23 w 48"/>
                <a:gd name="T31" fmla="*/ 90 h 106"/>
                <a:gd name="T32" fmla="*/ 33 w 48"/>
                <a:gd name="T33" fmla="*/ 80 h 106"/>
                <a:gd name="T34" fmla="*/ 33 w 48"/>
                <a:gd name="T35" fmla="*/ 54 h 106"/>
                <a:gd name="T36" fmla="*/ 29 w 48"/>
                <a:gd name="T37" fmla="*/ 46 h 106"/>
                <a:gd name="T38" fmla="*/ 25 w 48"/>
                <a:gd name="T39" fmla="*/ 45 h 106"/>
                <a:gd name="T40" fmla="*/ 19 w 48"/>
                <a:gd name="T41" fmla="*/ 48 h 106"/>
                <a:gd name="T42" fmla="*/ 17 w 48"/>
                <a:gd name="T43" fmla="*/ 54 h 106"/>
                <a:gd name="T44" fmla="*/ 17 w 48"/>
                <a:gd name="T45" fmla="*/ 57 h 106"/>
                <a:gd name="T46" fmla="*/ 1 w 48"/>
                <a:gd name="T47" fmla="*/ 57 h 106"/>
                <a:gd name="T48" fmla="*/ 1 w 48"/>
                <a:gd name="T49" fmla="*/ 0 h 106"/>
                <a:gd name="T50" fmla="*/ 47 w 48"/>
                <a:gd name="T51" fmla="*/ 0 h 106"/>
                <a:gd name="T52" fmla="*/ 47 w 48"/>
                <a:gd name="T53" fmla="*/ 16 h 106"/>
                <a:gd name="T54" fmla="*/ 17 w 48"/>
                <a:gd name="T55" fmla="*/ 1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06">
                  <a:moveTo>
                    <a:pt x="17" y="16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9" y="36"/>
                    <a:pt x="21" y="34"/>
                    <a:pt x="24" y="33"/>
                  </a:cubicBezTo>
                  <a:cubicBezTo>
                    <a:pt x="25" y="32"/>
                    <a:pt x="27" y="32"/>
                    <a:pt x="29" y="32"/>
                  </a:cubicBezTo>
                  <a:cubicBezTo>
                    <a:pt x="36" y="32"/>
                    <a:pt x="41" y="35"/>
                    <a:pt x="44" y="39"/>
                  </a:cubicBezTo>
                  <a:cubicBezTo>
                    <a:pt x="47" y="44"/>
                    <a:pt x="48" y="49"/>
                    <a:pt x="48" y="5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7"/>
                    <a:pt x="46" y="94"/>
                    <a:pt x="41" y="99"/>
                  </a:cubicBezTo>
                  <a:cubicBezTo>
                    <a:pt x="36" y="103"/>
                    <a:pt x="31" y="106"/>
                    <a:pt x="23" y="106"/>
                  </a:cubicBezTo>
                  <a:cubicBezTo>
                    <a:pt x="17" y="106"/>
                    <a:pt x="11" y="103"/>
                    <a:pt x="6" y="98"/>
                  </a:cubicBezTo>
                  <a:cubicBezTo>
                    <a:pt x="2" y="94"/>
                    <a:pt x="0" y="88"/>
                    <a:pt x="0" y="8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6" y="85"/>
                    <a:pt x="17" y="88"/>
                    <a:pt x="20" y="89"/>
                  </a:cubicBezTo>
                  <a:cubicBezTo>
                    <a:pt x="21" y="89"/>
                    <a:pt x="22" y="90"/>
                    <a:pt x="23" y="90"/>
                  </a:cubicBezTo>
                  <a:cubicBezTo>
                    <a:pt x="30" y="90"/>
                    <a:pt x="33" y="86"/>
                    <a:pt x="33" y="80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1"/>
                    <a:pt x="32" y="48"/>
                    <a:pt x="29" y="46"/>
                  </a:cubicBezTo>
                  <a:cubicBezTo>
                    <a:pt x="28" y="45"/>
                    <a:pt x="27" y="45"/>
                    <a:pt x="25" y="45"/>
                  </a:cubicBezTo>
                  <a:cubicBezTo>
                    <a:pt x="22" y="45"/>
                    <a:pt x="20" y="46"/>
                    <a:pt x="19" y="48"/>
                  </a:cubicBezTo>
                  <a:cubicBezTo>
                    <a:pt x="18" y="50"/>
                    <a:pt x="17" y="52"/>
                    <a:pt x="17" y="54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6"/>
                    <a:pt x="47" y="16"/>
                    <a:pt x="47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4" name="组合 60"/>
            <p:cNvGrpSpPr/>
            <p:nvPr/>
          </p:nvGrpSpPr>
          <p:grpSpPr>
            <a:xfrm>
              <a:off x="3877693" y="3659960"/>
              <a:ext cx="271828" cy="348560"/>
              <a:chOff x="2951163" y="2495550"/>
              <a:chExt cx="1208088" cy="1581150"/>
            </a:xfrm>
            <a:solidFill>
              <a:srgbClr val="3666D7"/>
            </a:solidFill>
          </p:grpSpPr>
          <p:sp>
            <p:nvSpPr>
              <p:cNvPr id="85" name="Freeform 29"/>
              <p:cNvSpPr/>
              <p:nvPr/>
            </p:nvSpPr>
            <p:spPr bwMode="auto">
              <a:xfrm>
                <a:off x="2978150" y="2911475"/>
                <a:ext cx="230188" cy="306388"/>
              </a:xfrm>
              <a:custGeom>
                <a:avLst/>
                <a:gdLst>
                  <a:gd name="T0" fmla="*/ 69 w 79"/>
                  <a:gd name="T1" fmla="*/ 40 h 105"/>
                  <a:gd name="T2" fmla="*/ 70 w 79"/>
                  <a:gd name="T3" fmla="*/ 3 h 105"/>
                  <a:gd name="T4" fmla="*/ 52 w 79"/>
                  <a:gd name="T5" fmla="*/ 0 h 105"/>
                  <a:gd name="T6" fmla="*/ 0 w 79"/>
                  <a:gd name="T7" fmla="*/ 52 h 105"/>
                  <a:gd name="T8" fmla="*/ 52 w 79"/>
                  <a:gd name="T9" fmla="*/ 105 h 105"/>
                  <a:gd name="T10" fmla="*/ 79 w 79"/>
                  <a:gd name="T11" fmla="*/ 97 h 105"/>
                  <a:gd name="T12" fmla="*/ 69 w 79"/>
                  <a:gd name="T13" fmla="*/ 4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05">
                    <a:moveTo>
                      <a:pt x="69" y="40"/>
                    </a:moveTo>
                    <a:cubicBezTo>
                      <a:pt x="69" y="25"/>
                      <a:pt x="62" y="15"/>
                      <a:pt x="70" y="3"/>
                    </a:cubicBezTo>
                    <a:cubicBezTo>
                      <a:pt x="65" y="1"/>
                      <a:pt x="59" y="0"/>
                      <a:pt x="52" y="0"/>
                    </a:cubicBezTo>
                    <a:cubicBezTo>
                      <a:pt x="23" y="0"/>
                      <a:pt x="0" y="24"/>
                      <a:pt x="0" y="52"/>
                    </a:cubicBezTo>
                    <a:cubicBezTo>
                      <a:pt x="0" y="81"/>
                      <a:pt x="23" y="105"/>
                      <a:pt x="52" y="105"/>
                    </a:cubicBezTo>
                    <a:cubicBezTo>
                      <a:pt x="62" y="105"/>
                      <a:pt x="71" y="102"/>
                      <a:pt x="79" y="97"/>
                    </a:cubicBezTo>
                    <a:cubicBezTo>
                      <a:pt x="75" y="84"/>
                      <a:pt x="69" y="60"/>
                      <a:pt x="69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0"/>
              <p:cNvSpPr/>
              <p:nvPr/>
            </p:nvSpPr>
            <p:spPr bwMode="auto">
              <a:xfrm>
                <a:off x="3900488" y="2911475"/>
                <a:ext cx="228600" cy="306388"/>
              </a:xfrm>
              <a:custGeom>
                <a:avLst/>
                <a:gdLst>
                  <a:gd name="T0" fmla="*/ 10 w 79"/>
                  <a:gd name="T1" fmla="*/ 40 h 105"/>
                  <a:gd name="T2" fmla="*/ 9 w 79"/>
                  <a:gd name="T3" fmla="*/ 3 h 105"/>
                  <a:gd name="T4" fmla="*/ 27 w 79"/>
                  <a:gd name="T5" fmla="*/ 0 h 105"/>
                  <a:gd name="T6" fmla="*/ 79 w 79"/>
                  <a:gd name="T7" fmla="*/ 52 h 105"/>
                  <a:gd name="T8" fmla="*/ 27 w 79"/>
                  <a:gd name="T9" fmla="*/ 105 h 105"/>
                  <a:gd name="T10" fmla="*/ 0 w 79"/>
                  <a:gd name="T11" fmla="*/ 97 h 105"/>
                  <a:gd name="T12" fmla="*/ 10 w 79"/>
                  <a:gd name="T13" fmla="*/ 4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05">
                    <a:moveTo>
                      <a:pt x="10" y="40"/>
                    </a:moveTo>
                    <a:cubicBezTo>
                      <a:pt x="10" y="25"/>
                      <a:pt x="17" y="15"/>
                      <a:pt x="9" y="3"/>
                    </a:cubicBezTo>
                    <a:cubicBezTo>
                      <a:pt x="15" y="1"/>
                      <a:pt x="21" y="0"/>
                      <a:pt x="27" y="0"/>
                    </a:cubicBezTo>
                    <a:cubicBezTo>
                      <a:pt x="56" y="0"/>
                      <a:pt x="79" y="24"/>
                      <a:pt x="79" y="52"/>
                    </a:cubicBezTo>
                    <a:cubicBezTo>
                      <a:pt x="79" y="81"/>
                      <a:pt x="56" y="105"/>
                      <a:pt x="27" y="105"/>
                    </a:cubicBezTo>
                    <a:cubicBezTo>
                      <a:pt x="17" y="105"/>
                      <a:pt x="8" y="102"/>
                      <a:pt x="0" y="97"/>
                    </a:cubicBezTo>
                    <a:cubicBezTo>
                      <a:pt x="4" y="84"/>
                      <a:pt x="10" y="60"/>
                      <a:pt x="1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1"/>
              <p:cNvSpPr/>
              <p:nvPr/>
            </p:nvSpPr>
            <p:spPr bwMode="auto">
              <a:xfrm>
                <a:off x="3481388" y="3570288"/>
                <a:ext cx="147638" cy="328613"/>
              </a:xfrm>
              <a:custGeom>
                <a:avLst/>
                <a:gdLst>
                  <a:gd name="T0" fmla="*/ 25 w 93"/>
                  <a:gd name="T1" fmla="*/ 0 h 207"/>
                  <a:gd name="T2" fmla="*/ 0 w 93"/>
                  <a:gd name="T3" fmla="*/ 145 h 207"/>
                  <a:gd name="T4" fmla="*/ 47 w 93"/>
                  <a:gd name="T5" fmla="*/ 207 h 207"/>
                  <a:gd name="T6" fmla="*/ 93 w 93"/>
                  <a:gd name="T7" fmla="*/ 143 h 207"/>
                  <a:gd name="T8" fmla="*/ 68 w 93"/>
                  <a:gd name="T9" fmla="*/ 0 h 207"/>
                  <a:gd name="T10" fmla="*/ 25 w 93"/>
                  <a:gd name="T1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07">
                    <a:moveTo>
                      <a:pt x="25" y="0"/>
                    </a:moveTo>
                    <a:lnTo>
                      <a:pt x="0" y="145"/>
                    </a:lnTo>
                    <a:lnTo>
                      <a:pt x="47" y="207"/>
                    </a:lnTo>
                    <a:lnTo>
                      <a:pt x="93" y="143"/>
                    </a:lnTo>
                    <a:lnTo>
                      <a:pt x="68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2"/>
              <p:cNvSpPr/>
              <p:nvPr/>
            </p:nvSpPr>
            <p:spPr bwMode="auto">
              <a:xfrm>
                <a:off x="3471863" y="3433763"/>
                <a:ext cx="166688" cy="115888"/>
              </a:xfrm>
              <a:custGeom>
                <a:avLst/>
                <a:gdLst>
                  <a:gd name="T0" fmla="*/ 21 w 57"/>
                  <a:gd name="T1" fmla="*/ 7 h 40"/>
                  <a:gd name="T2" fmla="*/ 0 w 57"/>
                  <a:gd name="T3" fmla="*/ 5 h 40"/>
                  <a:gd name="T4" fmla="*/ 0 w 57"/>
                  <a:gd name="T5" fmla="*/ 14 h 40"/>
                  <a:gd name="T6" fmla="*/ 1 w 57"/>
                  <a:gd name="T7" fmla="*/ 13 h 40"/>
                  <a:gd name="T8" fmla="*/ 18 w 57"/>
                  <a:gd name="T9" fmla="*/ 40 h 40"/>
                  <a:gd name="T10" fmla="*/ 40 w 57"/>
                  <a:gd name="T11" fmla="*/ 40 h 40"/>
                  <a:gd name="T12" fmla="*/ 56 w 57"/>
                  <a:gd name="T13" fmla="*/ 15 h 40"/>
                  <a:gd name="T14" fmla="*/ 57 w 57"/>
                  <a:gd name="T15" fmla="*/ 0 h 40"/>
                  <a:gd name="T16" fmla="*/ 21 w 57"/>
                  <a:gd name="T17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0">
                    <a:moveTo>
                      <a:pt x="21" y="7"/>
                    </a:moveTo>
                    <a:cubicBezTo>
                      <a:pt x="14" y="7"/>
                      <a:pt x="7" y="7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0"/>
                      <a:pt x="56" y="5"/>
                      <a:pt x="57" y="0"/>
                    </a:cubicBezTo>
                    <a:cubicBezTo>
                      <a:pt x="46" y="5"/>
                      <a:pt x="34" y="7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3"/>
              <p:cNvSpPr>
                <a:spLocks noEditPoints="1"/>
              </p:cNvSpPr>
              <p:nvPr/>
            </p:nvSpPr>
            <p:spPr bwMode="auto">
              <a:xfrm>
                <a:off x="3140075" y="2582863"/>
                <a:ext cx="827088" cy="827088"/>
              </a:xfrm>
              <a:custGeom>
                <a:avLst/>
                <a:gdLst>
                  <a:gd name="T0" fmla="*/ 0 w 284"/>
                  <a:gd name="T1" fmla="*/ 142 h 284"/>
                  <a:gd name="T2" fmla="*/ 142 w 284"/>
                  <a:gd name="T3" fmla="*/ 0 h 284"/>
                  <a:gd name="T4" fmla="*/ 142 w 284"/>
                  <a:gd name="T5" fmla="*/ 0 h 284"/>
                  <a:gd name="T6" fmla="*/ 284 w 284"/>
                  <a:gd name="T7" fmla="*/ 142 h 284"/>
                  <a:gd name="T8" fmla="*/ 284 w 284"/>
                  <a:gd name="T9" fmla="*/ 142 h 284"/>
                  <a:gd name="T10" fmla="*/ 142 w 284"/>
                  <a:gd name="T11" fmla="*/ 284 h 284"/>
                  <a:gd name="T12" fmla="*/ 142 w 284"/>
                  <a:gd name="T13" fmla="*/ 284 h 284"/>
                  <a:gd name="T14" fmla="*/ 0 w 284"/>
                  <a:gd name="T15" fmla="*/ 142 h 284"/>
                  <a:gd name="T16" fmla="*/ 25 w 284"/>
                  <a:gd name="T17" fmla="*/ 142 h 284"/>
                  <a:gd name="T18" fmla="*/ 142 w 284"/>
                  <a:gd name="T19" fmla="*/ 260 h 284"/>
                  <a:gd name="T20" fmla="*/ 142 w 284"/>
                  <a:gd name="T21" fmla="*/ 260 h 284"/>
                  <a:gd name="T22" fmla="*/ 260 w 284"/>
                  <a:gd name="T23" fmla="*/ 142 h 284"/>
                  <a:gd name="T24" fmla="*/ 260 w 284"/>
                  <a:gd name="T25" fmla="*/ 142 h 284"/>
                  <a:gd name="T26" fmla="*/ 142 w 284"/>
                  <a:gd name="T27" fmla="*/ 24 h 284"/>
                  <a:gd name="T28" fmla="*/ 142 w 284"/>
                  <a:gd name="T29" fmla="*/ 24 h 284"/>
                  <a:gd name="T30" fmla="*/ 25 w 284"/>
                  <a:gd name="T31" fmla="*/ 142 h 284"/>
                  <a:gd name="T32" fmla="*/ 25 w 284"/>
                  <a:gd name="T33" fmla="*/ 1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cubicBezTo>
                      <a:pt x="0" y="63"/>
                      <a:pt x="64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221" y="0"/>
                      <a:pt x="284" y="63"/>
                      <a:pt x="284" y="142"/>
                    </a:cubicBezTo>
                    <a:cubicBezTo>
                      <a:pt x="284" y="142"/>
                      <a:pt x="284" y="142"/>
                      <a:pt x="284" y="142"/>
                    </a:cubicBezTo>
                    <a:cubicBezTo>
                      <a:pt x="284" y="220"/>
                      <a:pt x="221" y="284"/>
                      <a:pt x="142" y="284"/>
                    </a:cubicBezTo>
                    <a:cubicBezTo>
                      <a:pt x="142" y="284"/>
                      <a:pt x="142" y="284"/>
                      <a:pt x="142" y="284"/>
                    </a:cubicBezTo>
                    <a:cubicBezTo>
                      <a:pt x="64" y="284"/>
                      <a:pt x="0" y="220"/>
                      <a:pt x="0" y="142"/>
                    </a:cubicBezTo>
                    <a:close/>
                    <a:moveTo>
                      <a:pt x="25" y="142"/>
                    </a:moveTo>
                    <a:cubicBezTo>
                      <a:pt x="25" y="207"/>
                      <a:pt x="77" y="259"/>
                      <a:pt x="142" y="260"/>
                    </a:cubicBezTo>
                    <a:cubicBezTo>
                      <a:pt x="142" y="260"/>
                      <a:pt x="142" y="260"/>
                      <a:pt x="142" y="260"/>
                    </a:cubicBezTo>
                    <a:cubicBezTo>
                      <a:pt x="207" y="259"/>
                      <a:pt x="260" y="207"/>
                      <a:pt x="260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77"/>
                      <a:pt x="207" y="24"/>
                      <a:pt x="142" y="24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77" y="24"/>
                      <a:pt x="25" y="77"/>
                      <a:pt x="25" y="142"/>
                    </a:cubicBezTo>
                    <a:cubicBezTo>
                      <a:pt x="25" y="142"/>
                      <a:pt x="25" y="142"/>
                      <a:pt x="25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4"/>
              <p:cNvSpPr/>
              <p:nvPr/>
            </p:nvSpPr>
            <p:spPr bwMode="auto">
              <a:xfrm>
                <a:off x="3068638" y="2495550"/>
                <a:ext cx="971550" cy="454025"/>
              </a:xfrm>
              <a:custGeom>
                <a:avLst/>
                <a:gdLst>
                  <a:gd name="T0" fmla="*/ 0 w 334"/>
                  <a:gd name="T1" fmla="*/ 155 h 156"/>
                  <a:gd name="T2" fmla="*/ 167 w 334"/>
                  <a:gd name="T3" fmla="*/ 0 h 156"/>
                  <a:gd name="T4" fmla="*/ 167 w 334"/>
                  <a:gd name="T5" fmla="*/ 0 h 156"/>
                  <a:gd name="T6" fmla="*/ 334 w 334"/>
                  <a:gd name="T7" fmla="*/ 155 h 156"/>
                  <a:gd name="T8" fmla="*/ 334 w 334"/>
                  <a:gd name="T9" fmla="*/ 155 h 156"/>
                  <a:gd name="T10" fmla="*/ 322 w 334"/>
                  <a:gd name="T11" fmla="*/ 155 h 156"/>
                  <a:gd name="T12" fmla="*/ 167 w 334"/>
                  <a:gd name="T13" fmla="*/ 12 h 156"/>
                  <a:gd name="T14" fmla="*/ 167 w 334"/>
                  <a:gd name="T15" fmla="*/ 12 h 156"/>
                  <a:gd name="T16" fmla="*/ 12 w 334"/>
                  <a:gd name="T17" fmla="*/ 156 h 156"/>
                  <a:gd name="T18" fmla="*/ 12 w 334"/>
                  <a:gd name="T19" fmla="*/ 156 h 156"/>
                  <a:gd name="T20" fmla="*/ 0 w 334"/>
                  <a:gd name="T21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4" h="156">
                    <a:moveTo>
                      <a:pt x="0" y="155"/>
                    </a:moveTo>
                    <a:cubicBezTo>
                      <a:pt x="7" y="68"/>
                      <a:pt x="79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255" y="0"/>
                      <a:pt x="328" y="68"/>
                      <a:pt x="334" y="155"/>
                    </a:cubicBezTo>
                    <a:cubicBezTo>
                      <a:pt x="334" y="155"/>
                      <a:pt x="334" y="155"/>
                      <a:pt x="334" y="155"/>
                    </a:cubicBezTo>
                    <a:cubicBezTo>
                      <a:pt x="322" y="155"/>
                      <a:pt x="322" y="155"/>
                      <a:pt x="322" y="155"/>
                    </a:cubicBezTo>
                    <a:cubicBezTo>
                      <a:pt x="316" y="75"/>
                      <a:pt x="249" y="12"/>
                      <a:pt x="167" y="12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85" y="12"/>
                      <a:pt x="18" y="75"/>
                      <a:pt x="12" y="156"/>
                    </a:cubicBezTo>
                    <a:cubicBezTo>
                      <a:pt x="12" y="156"/>
                      <a:pt x="12" y="156"/>
                      <a:pt x="12" y="156"/>
                    </a:cubicBezTo>
                    <a:cubicBezTo>
                      <a:pt x="0" y="155"/>
                      <a:pt x="0" y="155"/>
                      <a:pt x="0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5"/>
              <p:cNvSpPr/>
              <p:nvPr/>
            </p:nvSpPr>
            <p:spPr bwMode="auto">
              <a:xfrm>
                <a:off x="2951163" y="3378200"/>
                <a:ext cx="1208088" cy="698500"/>
              </a:xfrm>
              <a:custGeom>
                <a:avLst/>
                <a:gdLst>
                  <a:gd name="T0" fmla="*/ 382 w 415"/>
                  <a:gd name="T1" fmla="*/ 223 h 240"/>
                  <a:gd name="T2" fmla="*/ 326 w 415"/>
                  <a:gd name="T3" fmla="*/ 80 h 240"/>
                  <a:gd name="T4" fmla="*/ 326 w 415"/>
                  <a:gd name="T5" fmla="*/ 80 h 240"/>
                  <a:gd name="T6" fmla="*/ 207 w 415"/>
                  <a:gd name="T7" fmla="*/ 33 h 240"/>
                  <a:gd name="T8" fmla="*/ 207 w 415"/>
                  <a:gd name="T9" fmla="*/ 33 h 240"/>
                  <a:gd name="T10" fmla="*/ 161 w 415"/>
                  <a:gd name="T11" fmla="*/ 39 h 240"/>
                  <a:gd name="T12" fmla="*/ 161 w 415"/>
                  <a:gd name="T13" fmla="*/ 39 h 240"/>
                  <a:gd name="T14" fmla="*/ 60 w 415"/>
                  <a:gd name="T15" fmla="*/ 114 h 240"/>
                  <a:gd name="T16" fmla="*/ 60 w 415"/>
                  <a:gd name="T17" fmla="*/ 114 h 240"/>
                  <a:gd name="T18" fmla="*/ 33 w 415"/>
                  <a:gd name="T19" fmla="*/ 223 h 240"/>
                  <a:gd name="T20" fmla="*/ 33 w 415"/>
                  <a:gd name="T21" fmla="*/ 223 h 240"/>
                  <a:gd name="T22" fmla="*/ 16 w 415"/>
                  <a:gd name="T23" fmla="*/ 240 h 240"/>
                  <a:gd name="T24" fmla="*/ 16 w 415"/>
                  <a:gd name="T25" fmla="*/ 240 h 240"/>
                  <a:gd name="T26" fmla="*/ 0 w 415"/>
                  <a:gd name="T27" fmla="*/ 223 h 240"/>
                  <a:gd name="T28" fmla="*/ 0 w 415"/>
                  <a:gd name="T29" fmla="*/ 223 h 240"/>
                  <a:gd name="T30" fmla="*/ 32 w 415"/>
                  <a:gd name="T31" fmla="*/ 97 h 240"/>
                  <a:gd name="T32" fmla="*/ 32 w 415"/>
                  <a:gd name="T33" fmla="*/ 97 h 240"/>
                  <a:gd name="T34" fmla="*/ 152 w 415"/>
                  <a:gd name="T35" fmla="*/ 8 h 240"/>
                  <a:gd name="T36" fmla="*/ 152 w 415"/>
                  <a:gd name="T37" fmla="*/ 8 h 240"/>
                  <a:gd name="T38" fmla="*/ 207 w 415"/>
                  <a:gd name="T39" fmla="*/ 0 h 240"/>
                  <a:gd name="T40" fmla="*/ 207 w 415"/>
                  <a:gd name="T41" fmla="*/ 0 h 240"/>
                  <a:gd name="T42" fmla="*/ 349 w 415"/>
                  <a:gd name="T43" fmla="*/ 56 h 240"/>
                  <a:gd name="T44" fmla="*/ 349 w 415"/>
                  <a:gd name="T45" fmla="*/ 56 h 240"/>
                  <a:gd name="T46" fmla="*/ 414 w 415"/>
                  <a:gd name="T47" fmla="*/ 223 h 240"/>
                  <a:gd name="T48" fmla="*/ 414 w 415"/>
                  <a:gd name="T49" fmla="*/ 223 h 240"/>
                  <a:gd name="T50" fmla="*/ 398 w 415"/>
                  <a:gd name="T51" fmla="*/ 240 h 240"/>
                  <a:gd name="T52" fmla="*/ 398 w 415"/>
                  <a:gd name="T53" fmla="*/ 240 h 240"/>
                  <a:gd name="T54" fmla="*/ 382 w 415"/>
                  <a:gd name="T55" fmla="*/ 2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5" h="240">
                    <a:moveTo>
                      <a:pt x="382" y="223"/>
                    </a:moveTo>
                    <a:cubicBezTo>
                      <a:pt x="382" y="167"/>
                      <a:pt x="367" y="118"/>
                      <a:pt x="326" y="80"/>
                    </a:cubicBezTo>
                    <a:cubicBezTo>
                      <a:pt x="326" y="80"/>
                      <a:pt x="326" y="80"/>
                      <a:pt x="326" y="80"/>
                    </a:cubicBezTo>
                    <a:cubicBezTo>
                      <a:pt x="294" y="49"/>
                      <a:pt x="250" y="33"/>
                      <a:pt x="207" y="33"/>
                    </a:cubicBezTo>
                    <a:cubicBezTo>
                      <a:pt x="207" y="33"/>
                      <a:pt x="207" y="33"/>
                      <a:pt x="207" y="33"/>
                    </a:cubicBezTo>
                    <a:cubicBezTo>
                      <a:pt x="191" y="33"/>
                      <a:pt x="176" y="35"/>
                      <a:pt x="161" y="39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19" y="51"/>
                      <a:pt x="83" y="78"/>
                      <a:pt x="60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39" y="147"/>
                      <a:pt x="33" y="183"/>
                      <a:pt x="33" y="223"/>
                    </a:cubicBezTo>
                    <a:cubicBezTo>
                      <a:pt x="33" y="223"/>
                      <a:pt x="33" y="223"/>
                      <a:pt x="33" y="223"/>
                    </a:cubicBezTo>
                    <a:cubicBezTo>
                      <a:pt x="33" y="232"/>
                      <a:pt x="25" y="240"/>
                      <a:pt x="16" y="240"/>
                    </a:cubicBezTo>
                    <a:cubicBezTo>
                      <a:pt x="16" y="240"/>
                      <a:pt x="16" y="240"/>
                      <a:pt x="16" y="240"/>
                    </a:cubicBezTo>
                    <a:cubicBezTo>
                      <a:pt x="7" y="240"/>
                      <a:pt x="0" y="232"/>
                      <a:pt x="0" y="223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180"/>
                      <a:pt x="7" y="136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59" y="53"/>
                      <a:pt x="102" y="21"/>
                      <a:pt x="152" y="8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70" y="3"/>
                      <a:pt x="188" y="0"/>
                      <a:pt x="207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59" y="0"/>
                      <a:pt x="310" y="20"/>
                      <a:pt x="349" y="56"/>
                    </a:cubicBezTo>
                    <a:cubicBezTo>
                      <a:pt x="349" y="56"/>
                      <a:pt x="349" y="56"/>
                      <a:pt x="349" y="56"/>
                    </a:cubicBezTo>
                    <a:cubicBezTo>
                      <a:pt x="397" y="101"/>
                      <a:pt x="415" y="161"/>
                      <a:pt x="414" y="223"/>
                    </a:cubicBezTo>
                    <a:cubicBezTo>
                      <a:pt x="414" y="223"/>
                      <a:pt x="414" y="223"/>
                      <a:pt x="414" y="223"/>
                    </a:cubicBezTo>
                    <a:cubicBezTo>
                      <a:pt x="414" y="232"/>
                      <a:pt x="407" y="240"/>
                      <a:pt x="398" y="240"/>
                    </a:cubicBezTo>
                    <a:cubicBezTo>
                      <a:pt x="398" y="240"/>
                      <a:pt x="398" y="240"/>
                      <a:pt x="398" y="240"/>
                    </a:cubicBezTo>
                    <a:cubicBezTo>
                      <a:pt x="389" y="240"/>
                      <a:pt x="382" y="232"/>
                      <a:pt x="382" y="2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6"/>
              <p:cNvSpPr/>
              <p:nvPr/>
            </p:nvSpPr>
            <p:spPr bwMode="auto">
              <a:xfrm>
                <a:off x="3446463" y="3189288"/>
                <a:ext cx="165100" cy="88900"/>
              </a:xfrm>
              <a:custGeom>
                <a:avLst/>
                <a:gdLst>
                  <a:gd name="T0" fmla="*/ 57 w 57"/>
                  <a:gd name="T1" fmla="*/ 15 h 31"/>
                  <a:gd name="T2" fmla="*/ 41 w 57"/>
                  <a:gd name="T3" fmla="*/ 31 h 31"/>
                  <a:gd name="T4" fmla="*/ 16 w 57"/>
                  <a:gd name="T5" fmla="*/ 31 h 31"/>
                  <a:gd name="T6" fmla="*/ 0 w 57"/>
                  <a:gd name="T7" fmla="*/ 15 h 31"/>
                  <a:gd name="T8" fmla="*/ 0 w 57"/>
                  <a:gd name="T9" fmla="*/ 15 h 31"/>
                  <a:gd name="T10" fmla="*/ 16 w 57"/>
                  <a:gd name="T11" fmla="*/ 0 h 31"/>
                  <a:gd name="T12" fmla="*/ 41 w 57"/>
                  <a:gd name="T13" fmla="*/ 0 h 31"/>
                  <a:gd name="T14" fmla="*/ 57 w 57"/>
                  <a:gd name="T1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31">
                    <a:moveTo>
                      <a:pt x="57" y="15"/>
                    </a:moveTo>
                    <a:cubicBezTo>
                      <a:pt x="57" y="24"/>
                      <a:pt x="50" y="31"/>
                      <a:pt x="41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0" y="0"/>
                      <a:pt x="57" y="7"/>
                      <a:pt x="5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7"/>
              <p:cNvSpPr/>
              <p:nvPr/>
            </p:nvSpPr>
            <p:spPr bwMode="auto">
              <a:xfrm>
                <a:off x="3117850" y="3168650"/>
                <a:ext cx="349250" cy="92075"/>
              </a:xfrm>
              <a:custGeom>
                <a:avLst/>
                <a:gdLst>
                  <a:gd name="T0" fmla="*/ 34 w 120"/>
                  <a:gd name="T1" fmla="*/ 32 h 32"/>
                  <a:gd name="T2" fmla="*/ 0 w 120"/>
                  <a:gd name="T3" fmla="*/ 2 h 32"/>
                  <a:gd name="T4" fmla="*/ 0 w 120"/>
                  <a:gd name="T5" fmla="*/ 2 h 32"/>
                  <a:gd name="T6" fmla="*/ 12 w 120"/>
                  <a:gd name="T7" fmla="*/ 0 h 32"/>
                  <a:gd name="T8" fmla="*/ 34 w 120"/>
                  <a:gd name="T9" fmla="*/ 20 h 32"/>
                  <a:gd name="T10" fmla="*/ 34 w 120"/>
                  <a:gd name="T11" fmla="*/ 20 h 32"/>
                  <a:gd name="T12" fmla="*/ 120 w 120"/>
                  <a:gd name="T13" fmla="*/ 20 h 32"/>
                  <a:gd name="T14" fmla="*/ 120 w 120"/>
                  <a:gd name="T15" fmla="*/ 20 h 32"/>
                  <a:gd name="T16" fmla="*/ 120 w 120"/>
                  <a:gd name="T17" fmla="*/ 32 h 32"/>
                  <a:gd name="T18" fmla="*/ 34 w 120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2">
                    <a:moveTo>
                      <a:pt x="34" y="32"/>
                    </a:moveTo>
                    <a:cubicBezTo>
                      <a:pt x="16" y="32"/>
                      <a:pt x="2" y="1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1"/>
                      <a:pt x="22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34" y="32"/>
                      <a:pt x="34" y="32"/>
                      <a:pt x="3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4616720" y="3175815"/>
            <a:ext cx="922624" cy="1043646"/>
            <a:chOff x="4616720" y="3175815"/>
            <a:chExt cx="922624" cy="1043646"/>
          </a:xfrm>
        </p:grpSpPr>
        <p:sp>
          <p:nvSpPr>
            <p:cNvPr id="95" name="Freeform 12"/>
            <p:cNvSpPr/>
            <p:nvPr/>
          </p:nvSpPr>
          <p:spPr bwMode="auto">
            <a:xfrm>
              <a:off x="4671873" y="3206692"/>
              <a:ext cx="405766" cy="17831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6B3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"/>
            <p:cNvSpPr/>
            <p:nvPr/>
          </p:nvSpPr>
          <p:spPr bwMode="auto">
            <a:xfrm>
              <a:off x="4616720" y="3175815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5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5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671873" y="320669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>
              <a:spLocks noEditPoints="1"/>
            </p:cNvSpPr>
            <p:nvPr/>
          </p:nvSpPr>
          <p:spPr bwMode="auto">
            <a:xfrm>
              <a:off x="4877514" y="3368025"/>
              <a:ext cx="76426" cy="147438"/>
            </a:xfrm>
            <a:custGeom>
              <a:avLst/>
              <a:gdLst>
                <a:gd name="T0" fmla="*/ 0 w 97"/>
                <a:gd name="T1" fmla="*/ 120 h 191"/>
                <a:gd name="T2" fmla="*/ 49 w 97"/>
                <a:gd name="T3" fmla="*/ 0 h 191"/>
                <a:gd name="T4" fmla="*/ 78 w 97"/>
                <a:gd name="T5" fmla="*/ 0 h 191"/>
                <a:gd name="T6" fmla="*/ 78 w 97"/>
                <a:gd name="T7" fmla="*/ 120 h 191"/>
                <a:gd name="T8" fmla="*/ 97 w 97"/>
                <a:gd name="T9" fmla="*/ 120 h 191"/>
                <a:gd name="T10" fmla="*/ 97 w 97"/>
                <a:gd name="T11" fmla="*/ 149 h 191"/>
                <a:gd name="T12" fmla="*/ 78 w 97"/>
                <a:gd name="T13" fmla="*/ 149 h 191"/>
                <a:gd name="T14" fmla="*/ 78 w 97"/>
                <a:gd name="T15" fmla="*/ 191 h 191"/>
                <a:gd name="T16" fmla="*/ 49 w 97"/>
                <a:gd name="T17" fmla="*/ 191 h 191"/>
                <a:gd name="T18" fmla="*/ 49 w 97"/>
                <a:gd name="T19" fmla="*/ 149 h 191"/>
                <a:gd name="T20" fmla="*/ 0 w 97"/>
                <a:gd name="T21" fmla="*/ 149 h 191"/>
                <a:gd name="T22" fmla="*/ 0 w 97"/>
                <a:gd name="T23" fmla="*/ 120 h 191"/>
                <a:gd name="T24" fmla="*/ 49 w 97"/>
                <a:gd name="T25" fmla="*/ 120 h 191"/>
                <a:gd name="T26" fmla="*/ 49 w 97"/>
                <a:gd name="T27" fmla="*/ 62 h 191"/>
                <a:gd name="T28" fmla="*/ 25 w 97"/>
                <a:gd name="T29" fmla="*/ 120 h 191"/>
                <a:gd name="T30" fmla="*/ 49 w 97"/>
                <a:gd name="T31" fmla="*/ 1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91">
                  <a:moveTo>
                    <a:pt x="0" y="120"/>
                  </a:moveTo>
                  <a:lnTo>
                    <a:pt x="49" y="0"/>
                  </a:lnTo>
                  <a:lnTo>
                    <a:pt x="78" y="0"/>
                  </a:lnTo>
                  <a:lnTo>
                    <a:pt x="78" y="120"/>
                  </a:lnTo>
                  <a:lnTo>
                    <a:pt x="97" y="120"/>
                  </a:lnTo>
                  <a:lnTo>
                    <a:pt x="97" y="149"/>
                  </a:lnTo>
                  <a:lnTo>
                    <a:pt x="78" y="149"/>
                  </a:lnTo>
                  <a:lnTo>
                    <a:pt x="78" y="191"/>
                  </a:lnTo>
                  <a:lnTo>
                    <a:pt x="49" y="191"/>
                  </a:lnTo>
                  <a:lnTo>
                    <a:pt x="49" y="149"/>
                  </a:lnTo>
                  <a:lnTo>
                    <a:pt x="0" y="149"/>
                  </a:lnTo>
                  <a:lnTo>
                    <a:pt x="0" y="120"/>
                  </a:lnTo>
                  <a:close/>
                  <a:moveTo>
                    <a:pt x="49" y="120"/>
                  </a:moveTo>
                  <a:lnTo>
                    <a:pt x="49" y="62"/>
                  </a:lnTo>
                  <a:lnTo>
                    <a:pt x="25" y="120"/>
                  </a:lnTo>
                  <a:lnTo>
                    <a:pt x="49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9" name="组合 70"/>
            <p:cNvGrpSpPr/>
            <p:nvPr/>
          </p:nvGrpSpPr>
          <p:grpSpPr>
            <a:xfrm>
              <a:off x="4881095" y="3679824"/>
              <a:ext cx="402986" cy="305332"/>
              <a:chOff x="3175" y="747713"/>
              <a:chExt cx="1751013" cy="1354138"/>
            </a:xfrm>
            <a:solidFill>
              <a:srgbClr val="3666D7"/>
            </a:solidFill>
          </p:grpSpPr>
          <p:sp>
            <p:nvSpPr>
              <p:cNvPr id="100" name="Freeform 6"/>
              <p:cNvSpPr/>
              <p:nvPr/>
            </p:nvSpPr>
            <p:spPr bwMode="auto">
              <a:xfrm>
                <a:off x="3175" y="747713"/>
                <a:ext cx="1308100" cy="854075"/>
              </a:xfrm>
              <a:custGeom>
                <a:avLst/>
                <a:gdLst>
                  <a:gd name="T0" fmla="*/ 357 w 458"/>
                  <a:gd name="T1" fmla="*/ 8 h 299"/>
                  <a:gd name="T2" fmla="*/ 184 w 458"/>
                  <a:gd name="T3" fmla="*/ 54 h 299"/>
                  <a:gd name="T4" fmla="*/ 40 w 458"/>
                  <a:gd name="T5" fmla="*/ 161 h 299"/>
                  <a:gd name="T6" fmla="*/ 35 w 458"/>
                  <a:gd name="T7" fmla="*/ 277 h 299"/>
                  <a:gd name="T8" fmla="*/ 36 w 458"/>
                  <a:gd name="T9" fmla="*/ 279 h 299"/>
                  <a:gd name="T10" fmla="*/ 85 w 458"/>
                  <a:gd name="T11" fmla="*/ 288 h 299"/>
                  <a:gd name="T12" fmla="*/ 133 w 458"/>
                  <a:gd name="T13" fmla="*/ 256 h 299"/>
                  <a:gd name="T14" fmla="*/ 142 w 458"/>
                  <a:gd name="T15" fmla="*/ 207 h 299"/>
                  <a:gd name="T16" fmla="*/ 128 w 458"/>
                  <a:gd name="T17" fmla="*/ 195 h 299"/>
                  <a:gd name="T18" fmla="*/ 211 w 458"/>
                  <a:gd name="T19" fmla="*/ 112 h 299"/>
                  <a:gd name="T20" fmla="*/ 211 w 458"/>
                  <a:gd name="T21" fmla="*/ 112 h 299"/>
                  <a:gd name="T22" fmla="*/ 212 w 458"/>
                  <a:gd name="T23" fmla="*/ 112 h 299"/>
                  <a:gd name="T24" fmla="*/ 212 w 458"/>
                  <a:gd name="T25" fmla="*/ 112 h 299"/>
                  <a:gd name="T26" fmla="*/ 212 w 458"/>
                  <a:gd name="T27" fmla="*/ 112 h 299"/>
                  <a:gd name="T28" fmla="*/ 329 w 458"/>
                  <a:gd name="T29" fmla="*/ 97 h 299"/>
                  <a:gd name="T30" fmla="*/ 330 w 458"/>
                  <a:gd name="T31" fmla="*/ 116 h 299"/>
                  <a:gd name="T32" fmla="*/ 374 w 458"/>
                  <a:gd name="T33" fmla="*/ 139 h 299"/>
                  <a:gd name="T34" fmla="*/ 429 w 458"/>
                  <a:gd name="T35" fmla="*/ 121 h 299"/>
                  <a:gd name="T36" fmla="*/ 452 w 458"/>
                  <a:gd name="T37" fmla="*/ 77 h 299"/>
                  <a:gd name="T38" fmla="*/ 451 w 458"/>
                  <a:gd name="T39" fmla="*/ 75 h 299"/>
                  <a:gd name="T40" fmla="*/ 357 w 458"/>
                  <a:gd name="T41" fmla="*/ 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8" h="299">
                    <a:moveTo>
                      <a:pt x="357" y="8"/>
                    </a:moveTo>
                    <a:cubicBezTo>
                      <a:pt x="288" y="0"/>
                      <a:pt x="191" y="50"/>
                      <a:pt x="184" y="54"/>
                    </a:cubicBezTo>
                    <a:cubicBezTo>
                      <a:pt x="176" y="58"/>
                      <a:pt x="77" y="103"/>
                      <a:pt x="40" y="161"/>
                    </a:cubicBezTo>
                    <a:cubicBezTo>
                      <a:pt x="0" y="225"/>
                      <a:pt x="34" y="276"/>
                      <a:pt x="35" y="277"/>
                    </a:cubicBezTo>
                    <a:cubicBezTo>
                      <a:pt x="35" y="278"/>
                      <a:pt x="36" y="278"/>
                      <a:pt x="36" y="279"/>
                    </a:cubicBezTo>
                    <a:cubicBezTo>
                      <a:pt x="47" y="295"/>
                      <a:pt x="69" y="299"/>
                      <a:pt x="85" y="288"/>
                    </a:cubicBezTo>
                    <a:cubicBezTo>
                      <a:pt x="133" y="256"/>
                      <a:pt x="133" y="256"/>
                      <a:pt x="133" y="256"/>
                    </a:cubicBezTo>
                    <a:cubicBezTo>
                      <a:pt x="149" y="245"/>
                      <a:pt x="153" y="223"/>
                      <a:pt x="142" y="207"/>
                    </a:cubicBezTo>
                    <a:cubicBezTo>
                      <a:pt x="138" y="201"/>
                      <a:pt x="133" y="197"/>
                      <a:pt x="128" y="195"/>
                    </a:cubicBezTo>
                    <a:cubicBezTo>
                      <a:pt x="111" y="157"/>
                      <a:pt x="200" y="117"/>
                      <a:pt x="211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2"/>
                      <a:pt x="211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23" y="106"/>
                      <a:pt x="310" y="61"/>
                      <a:pt x="329" y="97"/>
                    </a:cubicBezTo>
                    <a:cubicBezTo>
                      <a:pt x="328" y="103"/>
                      <a:pt x="328" y="109"/>
                      <a:pt x="330" y="116"/>
                    </a:cubicBezTo>
                    <a:cubicBezTo>
                      <a:pt x="335" y="134"/>
                      <a:pt x="355" y="145"/>
                      <a:pt x="374" y="139"/>
                    </a:cubicBezTo>
                    <a:cubicBezTo>
                      <a:pt x="429" y="121"/>
                      <a:pt x="429" y="121"/>
                      <a:pt x="429" y="121"/>
                    </a:cubicBezTo>
                    <a:cubicBezTo>
                      <a:pt x="447" y="116"/>
                      <a:pt x="458" y="96"/>
                      <a:pt x="452" y="77"/>
                    </a:cubicBezTo>
                    <a:cubicBezTo>
                      <a:pt x="452" y="76"/>
                      <a:pt x="451" y="76"/>
                      <a:pt x="451" y="75"/>
                    </a:cubicBezTo>
                    <a:cubicBezTo>
                      <a:pt x="451" y="74"/>
                      <a:pt x="432" y="15"/>
                      <a:pt x="35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7"/>
              <p:cNvSpPr>
                <a:spLocks noEditPoints="1"/>
              </p:cNvSpPr>
              <p:nvPr/>
            </p:nvSpPr>
            <p:spPr bwMode="auto">
              <a:xfrm>
                <a:off x="180975" y="1273176"/>
                <a:ext cx="1270000" cy="828675"/>
              </a:xfrm>
              <a:custGeom>
                <a:avLst/>
                <a:gdLst>
                  <a:gd name="T0" fmla="*/ 442 w 445"/>
                  <a:gd name="T1" fmla="*/ 213 h 290"/>
                  <a:gd name="T2" fmla="*/ 313 w 445"/>
                  <a:gd name="T3" fmla="*/ 55 h 290"/>
                  <a:gd name="T4" fmla="*/ 313 w 445"/>
                  <a:gd name="T5" fmla="*/ 26 h 290"/>
                  <a:gd name="T6" fmla="*/ 262 w 445"/>
                  <a:gd name="T7" fmla="*/ 26 h 290"/>
                  <a:gd name="T8" fmla="*/ 183 w 445"/>
                  <a:gd name="T9" fmla="*/ 30 h 290"/>
                  <a:gd name="T10" fmla="*/ 157 w 445"/>
                  <a:gd name="T11" fmla="*/ 0 h 290"/>
                  <a:gd name="T12" fmla="*/ 132 w 445"/>
                  <a:gd name="T13" fmla="*/ 46 h 290"/>
                  <a:gd name="T14" fmla="*/ 132 w 445"/>
                  <a:gd name="T15" fmla="*/ 48 h 290"/>
                  <a:gd name="T16" fmla="*/ 132 w 445"/>
                  <a:gd name="T17" fmla="*/ 53 h 290"/>
                  <a:gd name="T18" fmla="*/ 3 w 445"/>
                  <a:gd name="T19" fmla="*/ 213 h 290"/>
                  <a:gd name="T20" fmla="*/ 0 w 445"/>
                  <a:gd name="T21" fmla="*/ 234 h 290"/>
                  <a:gd name="T22" fmla="*/ 0 w 445"/>
                  <a:gd name="T23" fmla="*/ 278 h 290"/>
                  <a:gd name="T24" fmla="*/ 433 w 445"/>
                  <a:gd name="T25" fmla="*/ 290 h 290"/>
                  <a:gd name="T26" fmla="*/ 445 w 445"/>
                  <a:gd name="T27" fmla="*/ 234 h 290"/>
                  <a:gd name="T28" fmla="*/ 445 w 445"/>
                  <a:gd name="T29" fmla="*/ 230 h 290"/>
                  <a:gd name="T30" fmla="*/ 175 w 445"/>
                  <a:gd name="T31" fmla="*/ 246 h 290"/>
                  <a:gd name="T32" fmla="*/ 146 w 445"/>
                  <a:gd name="T33" fmla="*/ 240 h 290"/>
                  <a:gd name="T34" fmla="*/ 153 w 445"/>
                  <a:gd name="T35" fmla="*/ 211 h 290"/>
                  <a:gd name="T36" fmla="*/ 181 w 445"/>
                  <a:gd name="T37" fmla="*/ 218 h 290"/>
                  <a:gd name="T38" fmla="*/ 181 w 445"/>
                  <a:gd name="T39" fmla="*/ 187 h 290"/>
                  <a:gd name="T40" fmla="*/ 153 w 445"/>
                  <a:gd name="T41" fmla="*/ 193 h 290"/>
                  <a:gd name="T42" fmla="*/ 146 w 445"/>
                  <a:gd name="T43" fmla="*/ 164 h 290"/>
                  <a:gd name="T44" fmla="*/ 175 w 445"/>
                  <a:gd name="T45" fmla="*/ 158 h 290"/>
                  <a:gd name="T46" fmla="*/ 181 w 445"/>
                  <a:gd name="T47" fmla="*/ 187 h 290"/>
                  <a:gd name="T48" fmla="*/ 175 w 445"/>
                  <a:gd name="T49" fmla="*/ 140 h 290"/>
                  <a:gd name="T50" fmla="*/ 146 w 445"/>
                  <a:gd name="T51" fmla="*/ 134 h 290"/>
                  <a:gd name="T52" fmla="*/ 153 w 445"/>
                  <a:gd name="T53" fmla="*/ 105 h 290"/>
                  <a:gd name="T54" fmla="*/ 181 w 445"/>
                  <a:gd name="T55" fmla="*/ 111 h 290"/>
                  <a:gd name="T56" fmla="*/ 240 w 445"/>
                  <a:gd name="T57" fmla="*/ 240 h 290"/>
                  <a:gd name="T58" fmla="*/ 211 w 445"/>
                  <a:gd name="T59" fmla="*/ 246 h 290"/>
                  <a:gd name="T60" fmla="*/ 205 w 445"/>
                  <a:gd name="T61" fmla="*/ 218 h 290"/>
                  <a:gd name="T62" fmla="*/ 234 w 445"/>
                  <a:gd name="T63" fmla="*/ 211 h 290"/>
                  <a:gd name="T64" fmla="*/ 240 w 445"/>
                  <a:gd name="T65" fmla="*/ 240 h 290"/>
                  <a:gd name="T66" fmla="*/ 234 w 445"/>
                  <a:gd name="T67" fmla="*/ 193 h 290"/>
                  <a:gd name="T68" fmla="*/ 205 w 445"/>
                  <a:gd name="T69" fmla="*/ 187 h 290"/>
                  <a:gd name="T70" fmla="*/ 211 w 445"/>
                  <a:gd name="T71" fmla="*/ 158 h 290"/>
                  <a:gd name="T72" fmla="*/ 240 w 445"/>
                  <a:gd name="T73" fmla="*/ 164 h 290"/>
                  <a:gd name="T74" fmla="*/ 240 w 445"/>
                  <a:gd name="T75" fmla="*/ 134 h 290"/>
                  <a:gd name="T76" fmla="*/ 211 w 445"/>
                  <a:gd name="T77" fmla="*/ 140 h 290"/>
                  <a:gd name="T78" fmla="*/ 205 w 445"/>
                  <a:gd name="T79" fmla="*/ 111 h 290"/>
                  <a:gd name="T80" fmla="*/ 234 w 445"/>
                  <a:gd name="T81" fmla="*/ 105 h 290"/>
                  <a:gd name="T82" fmla="*/ 240 w 445"/>
                  <a:gd name="T83" fmla="*/ 134 h 290"/>
                  <a:gd name="T84" fmla="*/ 292 w 445"/>
                  <a:gd name="T85" fmla="*/ 246 h 290"/>
                  <a:gd name="T86" fmla="*/ 263 w 445"/>
                  <a:gd name="T87" fmla="*/ 240 h 290"/>
                  <a:gd name="T88" fmla="*/ 269 w 445"/>
                  <a:gd name="T89" fmla="*/ 211 h 290"/>
                  <a:gd name="T90" fmla="*/ 298 w 445"/>
                  <a:gd name="T91" fmla="*/ 218 h 290"/>
                  <a:gd name="T92" fmla="*/ 298 w 445"/>
                  <a:gd name="T93" fmla="*/ 187 h 290"/>
                  <a:gd name="T94" fmla="*/ 269 w 445"/>
                  <a:gd name="T95" fmla="*/ 193 h 290"/>
                  <a:gd name="T96" fmla="*/ 263 w 445"/>
                  <a:gd name="T97" fmla="*/ 164 h 290"/>
                  <a:gd name="T98" fmla="*/ 292 w 445"/>
                  <a:gd name="T99" fmla="*/ 158 h 290"/>
                  <a:gd name="T100" fmla="*/ 298 w 445"/>
                  <a:gd name="T101" fmla="*/ 187 h 290"/>
                  <a:gd name="T102" fmla="*/ 292 w 445"/>
                  <a:gd name="T103" fmla="*/ 140 h 290"/>
                  <a:gd name="T104" fmla="*/ 263 w 445"/>
                  <a:gd name="T105" fmla="*/ 134 h 290"/>
                  <a:gd name="T106" fmla="*/ 269 w 445"/>
                  <a:gd name="T107" fmla="*/ 105 h 290"/>
                  <a:gd name="T108" fmla="*/ 298 w 445"/>
                  <a:gd name="T109" fmla="*/ 11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5" h="290">
                    <a:moveTo>
                      <a:pt x="445" y="230"/>
                    </a:moveTo>
                    <a:cubicBezTo>
                      <a:pt x="445" y="224"/>
                      <a:pt x="444" y="218"/>
                      <a:pt x="442" y="213"/>
                    </a:cubicBezTo>
                    <a:cubicBezTo>
                      <a:pt x="433" y="184"/>
                      <a:pt x="397" y="165"/>
                      <a:pt x="397" y="165"/>
                    </a:cubicBezTo>
                    <a:cubicBezTo>
                      <a:pt x="325" y="114"/>
                      <a:pt x="314" y="77"/>
                      <a:pt x="313" y="55"/>
                    </a:cubicBezTo>
                    <a:cubicBezTo>
                      <a:pt x="313" y="54"/>
                      <a:pt x="313" y="54"/>
                      <a:pt x="313" y="53"/>
                    </a:cubicBezTo>
                    <a:cubicBezTo>
                      <a:pt x="313" y="26"/>
                      <a:pt x="313" y="26"/>
                      <a:pt x="313" y="26"/>
                    </a:cubicBezTo>
                    <a:cubicBezTo>
                      <a:pt x="313" y="12"/>
                      <a:pt x="302" y="0"/>
                      <a:pt x="288" y="0"/>
                    </a:cubicBezTo>
                    <a:cubicBezTo>
                      <a:pt x="274" y="0"/>
                      <a:pt x="262" y="12"/>
                      <a:pt x="262" y="26"/>
                    </a:cubicBezTo>
                    <a:cubicBezTo>
                      <a:pt x="262" y="29"/>
                      <a:pt x="262" y="29"/>
                      <a:pt x="262" y="29"/>
                    </a:cubicBezTo>
                    <a:cubicBezTo>
                      <a:pt x="220" y="42"/>
                      <a:pt x="193" y="34"/>
                      <a:pt x="183" y="3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12"/>
                      <a:pt x="172" y="0"/>
                      <a:pt x="157" y="0"/>
                    </a:cubicBezTo>
                    <a:cubicBezTo>
                      <a:pt x="143" y="0"/>
                      <a:pt x="132" y="12"/>
                      <a:pt x="132" y="26"/>
                    </a:cubicBezTo>
                    <a:cubicBezTo>
                      <a:pt x="132" y="46"/>
                      <a:pt x="132" y="46"/>
                      <a:pt x="132" y="46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46"/>
                      <a:pt x="132" y="47"/>
                      <a:pt x="132" y="48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73"/>
                      <a:pt x="122" y="113"/>
                      <a:pt x="48" y="165"/>
                    </a:cubicBezTo>
                    <a:cubicBezTo>
                      <a:pt x="48" y="165"/>
                      <a:pt x="11" y="184"/>
                      <a:pt x="3" y="213"/>
                    </a:cubicBezTo>
                    <a:cubicBezTo>
                      <a:pt x="1" y="218"/>
                      <a:pt x="0" y="224"/>
                      <a:pt x="0" y="230"/>
                    </a:cubicBezTo>
                    <a:cubicBezTo>
                      <a:pt x="0" y="231"/>
                      <a:pt x="0" y="232"/>
                      <a:pt x="0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5"/>
                      <a:pt x="6" y="290"/>
                      <a:pt x="12" y="290"/>
                    </a:cubicBezTo>
                    <a:cubicBezTo>
                      <a:pt x="433" y="290"/>
                      <a:pt x="433" y="290"/>
                      <a:pt x="433" y="290"/>
                    </a:cubicBezTo>
                    <a:cubicBezTo>
                      <a:pt x="439" y="290"/>
                      <a:pt x="445" y="285"/>
                      <a:pt x="445" y="278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2"/>
                      <a:pt x="445" y="231"/>
                      <a:pt x="445" y="230"/>
                    </a:cubicBezTo>
                    <a:close/>
                    <a:moveTo>
                      <a:pt x="181" y="240"/>
                    </a:moveTo>
                    <a:cubicBezTo>
                      <a:pt x="181" y="244"/>
                      <a:pt x="179" y="246"/>
                      <a:pt x="175" y="246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49" y="246"/>
                      <a:pt x="146" y="244"/>
                      <a:pt x="146" y="240"/>
                    </a:cubicBezTo>
                    <a:cubicBezTo>
                      <a:pt x="146" y="218"/>
                      <a:pt x="146" y="218"/>
                      <a:pt x="146" y="218"/>
                    </a:cubicBezTo>
                    <a:cubicBezTo>
                      <a:pt x="146" y="214"/>
                      <a:pt x="149" y="211"/>
                      <a:pt x="153" y="211"/>
                    </a:cubicBez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9" y="211"/>
                      <a:pt x="181" y="214"/>
                      <a:pt x="181" y="218"/>
                    </a:cubicBezTo>
                    <a:lnTo>
                      <a:pt x="181" y="240"/>
                    </a:lnTo>
                    <a:close/>
                    <a:moveTo>
                      <a:pt x="181" y="187"/>
                    </a:moveTo>
                    <a:cubicBezTo>
                      <a:pt x="181" y="190"/>
                      <a:pt x="179" y="193"/>
                      <a:pt x="175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49" y="193"/>
                      <a:pt x="146" y="190"/>
                      <a:pt x="146" y="187"/>
                    </a:cubicBezTo>
                    <a:cubicBezTo>
                      <a:pt x="146" y="164"/>
                      <a:pt x="146" y="164"/>
                      <a:pt x="146" y="164"/>
                    </a:cubicBezTo>
                    <a:cubicBezTo>
                      <a:pt x="146" y="161"/>
                      <a:pt x="149" y="158"/>
                      <a:pt x="153" y="158"/>
                    </a:cubicBezTo>
                    <a:cubicBezTo>
                      <a:pt x="175" y="158"/>
                      <a:pt x="175" y="158"/>
                      <a:pt x="175" y="158"/>
                    </a:cubicBezTo>
                    <a:cubicBezTo>
                      <a:pt x="179" y="158"/>
                      <a:pt x="181" y="161"/>
                      <a:pt x="181" y="164"/>
                    </a:cubicBezTo>
                    <a:lnTo>
                      <a:pt x="181" y="187"/>
                    </a:lnTo>
                    <a:close/>
                    <a:moveTo>
                      <a:pt x="181" y="134"/>
                    </a:moveTo>
                    <a:cubicBezTo>
                      <a:pt x="181" y="137"/>
                      <a:pt x="179" y="140"/>
                      <a:pt x="175" y="140"/>
                    </a:cubicBezTo>
                    <a:cubicBezTo>
                      <a:pt x="153" y="140"/>
                      <a:pt x="153" y="140"/>
                      <a:pt x="153" y="140"/>
                    </a:cubicBezTo>
                    <a:cubicBezTo>
                      <a:pt x="149" y="140"/>
                      <a:pt x="146" y="137"/>
                      <a:pt x="146" y="134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08"/>
                      <a:pt x="149" y="105"/>
                      <a:pt x="153" y="105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9" y="105"/>
                      <a:pt x="181" y="108"/>
                      <a:pt x="181" y="111"/>
                    </a:cubicBezTo>
                    <a:lnTo>
                      <a:pt x="181" y="134"/>
                    </a:lnTo>
                    <a:close/>
                    <a:moveTo>
                      <a:pt x="240" y="240"/>
                    </a:moveTo>
                    <a:cubicBezTo>
                      <a:pt x="240" y="244"/>
                      <a:pt x="237" y="246"/>
                      <a:pt x="234" y="246"/>
                    </a:cubicBezTo>
                    <a:cubicBezTo>
                      <a:pt x="211" y="246"/>
                      <a:pt x="211" y="246"/>
                      <a:pt x="211" y="246"/>
                    </a:cubicBezTo>
                    <a:cubicBezTo>
                      <a:pt x="208" y="246"/>
                      <a:pt x="205" y="244"/>
                      <a:pt x="205" y="240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5" y="214"/>
                      <a:pt x="208" y="211"/>
                      <a:pt x="211" y="211"/>
                    </a:cubicBezTo>
                    <a:cubicBezTo>
                      <a:pt x="234" y="211"/>
                      <a:pt x="234" y="211"/>
                      <a:pt x="234" y="211"/>
                    </a:cubicBezTo>
                    <a:cubicBezTo>
                      <a:pt x="237" y="211"/>
                      <a:pt x="240" y="214"/>
                      <a:pt x="240" y="218"/>
                    </a:cubicBezTo>
                    <a:lnTo>
                      <a:pt x="240" y="240"/>
                    </a:lnTo>
                    <a:close/>
                    <a:moveTo>
                      <a:pt x="240" y="187"/>
                    </a:moveTo>
                    <a:cubicBezTo>
                      <a:pt x="240" y="190"/>
                      <a:pt x="237" y="193"/>
                      <a:pt x="234" y="193"/>
                    </a:cubicBezTo>
                    <a:cubicBezTo>
                      <a:pt x="211" y="193"/>
                      <a:pt x="211" y="193"/>
                      <a:pt x="211" y="193"/>
                    </a:cubicBezTo>
                    <a:cubicBezTo>
                      <a:pt x="208" y="193"/>
                      <a:pt x="205" y="190"/>
                      <a:pt x="205" y="187"/>
                    </a:cubicBezTo>
                    <a:cubicBezTo>
                      <a:pt x="205" y="164"/>
                      <a:pt x="205" y="164"/>
                      <a:pt x="205" y="164"/>
                    </a:cubicBezTo>
                    <a:cubicBezTo>
                      <a:pt x="205" y="161"/>
                      <a:pt x="208" y="158"/>
                      <a:pt x="211" y="158"/>
                    </a:cubicBezTo>
                    <a:cubicBezTo>
                      <a:pt x="234" y="158"/>
                      <a:pt x="234" y="158"/>
                      <a:pt x="234" y="158"/>
                    </a:cubicBezTo>
                    <a:cubicBezTo>
                      <a:pt x="237" y="158"/>
                      <a:pt x="240" y="161"/>
                      <a:pt x="240" y="164"/>
                    </a:cubicBezTo>
                    <a:lnTo>
                      <a:pt x="240" y="187"/>
                    </a:lnTo>
                    <a:close/>
                    <a:moveTo>
                      <a:pt x="240" y="134"/>
                    </a:moveTo>
                    <a:cubicBezTo>
                      <a:pt x="240" y="137"/>
                      <a:pt x="237" y="140"/>
                      <a:pt x="234" y="140"/>
                    </a:cubicBezTo>
                    <a:cubicBezTo>
                      <a:pt x="211" y="140"/>
                      <a:pt x="211" y="140"/>
                      <a:pt x="211" y="140"/>
                    </a:cubicBezTo>
                    <a:cubicBezTo>
                      <a:pt x="208" y="140"/>
                      <a:pt x="205" y="137"/>
                      <a:pt x="205" y="134"/>
                    </a:cubicBez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05" y="108"/>
                      <a:pt x="208" y="105"/>
                      <a:pt x="211" y="105"/>
                    </a:cubicBezTo>
                    <a:cubicBezTo>
                      <a:pt x="234" y="105"/>
                      <a:pt x="234" y="105"/>
                      <a:pt x="234" y="105"/>
                    </a:cubicBezTo>
                    <a:cubicBezTo>
                      <a:pt x="237" y="105"/>
                      <a:pt x="240" y="108"/>
                      <a:pt x="240" y="111"/>
                    </a:cubicBezTo>
                    <a:lnTo>
                      <a:pt x="240" y="134"/>
                    </a:lnTo>
                    <a:close/>
                    <a:moveTo>
                      <a:pt x="298" y="240"/>
                    </a:moveTo>
                    <a:cubicBezTo>
                      <a:pt x="298" y="244"/>
                      <a:pt x="296" y="246"/>
                      <a:pt x="292" y="246"/>
                    </a:cubicBezTo>
                    <a:cubicBezTo>
                      <a:pt x="269" y="246"/>
                      <a:pt x="269" y="246"/>
                      <a:pt x="269" y="246"/>
                    </a:cubicBezTo>
                    <a:cubicBezTo>
                      <a:pt x="266" y="246"/>
                      <a:pt x="263" y="244"/>
                      <a:pt x="263" y="240"/>
                    </a:cubicBezTo>
                    <a:cubicBezTo>
                      <a:pt x="263" y="218"/>
                      <a:pt x="263" y="218"/>
                      <a:pt x="263" y="218"/>
                    </a:cubicBezTo>
                    <a:cubicBezTo>
                      <a:pt x="263" y="214"/>
                      <a:pt x="266" y="211"/>
                      <a:pt x="269" y="211"/>
                    </a:cubicBezTo>
                    <a:cubicBezTo>
                      <a:pt x="292" y="211"/>
                      <a:pt x="292" y="211"/>
                      <a:pt x="292" y="211"/>
                    </a:cubicBezTo>
                    <a:cubicBezTo>
                      <a:pt x="296" y="211"/>
                      <a:pt x="298" y="214"/>
                      <a:pt x="298" y="218"/>
                    </a:cubicBezTo>
                    <a:lnTo>
                      <a:pt x="298" y="240"/>
                    </a:lnTo>
                    <a:close/>
                    <a:moveTo>
                      <a:pt x="298" y="187"/>
                    </a:moveTo>
                    <a:cubicBezTo>
                      <a:pt x="298" y="190"/>
                      <a:pt x="296" y="193"/>
                      <a:pt x="292" y="193"/>
                    </a:cubicBezTo>
                    <a:cubicBezTo>
                      <a:pt x="269" y="193"/>
                      <a:pt x="269" y="193"/>
                      <a:pt x="269" y="193"/>
                    </a:cubicBezTo>
                    <a:cubicBezTo>
                      <a:pt x="266" y="193"/>
                      <a:pt x="263" y="190"/>
                      <a:pt x="263" y="187"/>
                    </a:cubicBezTo>
                    <a:cubicBezTo>
                      <a:pt x="263" y="164"/>
                      <a:pt x="263" y="164"/>
                      <a:pt x="263" y="164"/>
                    </a:cubicBezTo>
                    <a:cubicBezTo>
                      <a:pt x="263" y="161"/>
                      <a:pt x="266" y="158"/>
                      <a:pt x="269" y="158"/>
                    </a:cubicBezTo>
                    <a:cubicBezTo>
                      <a:pt x="292" y="158"/>
                      <a:pt x="292" y="158"/>
                      <a:pt x="292" y="158"/>
                    </a:cubicBezTo>
                    <a:cubicBezTo>
                      <a:pt x="296" y="158"/>
                      <a:pt x="298" y="161"/>
                      <a:pt x="298" y="164"/>
                    </a:cubicBezTo>
                    <a:lnTo>
                      <a:pt x="298" y="187"/>
                    </a:lnTo>
                    <a:close/>
                    <a:moveTo>
                      <a:pt x="298" y="134"/>
                    </a:moveTo>
                    <a:cubicBezTo>
                      <a:pt x="298" y="137"/>
                      <a:pt x="296" y="140"/>
                      <a:pt x="292" y="140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66" y="140"/>
                      <a:pt x="263" y="137"/>
                      <a:pt x="263" y="134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63" y="108"/>
                      <a:pt x="266" y="105"/>
                      <a:pt x="269" y="105"/>
                    </a:cubicBezTo>
                    <a:cubicBezTo>
                      <a:pt x="292" y="105"/>
                      <a:pt x="292" y="105"/>
                      <a:pt x="292" y="105"/>
                    </a:cubicBezTo>
                    <a:cubicBezTo>
                      <a:pt x="296" y="105"/>
                      <a:pt x="298" y="108"/>
                      <a:pt x="298" y="111"/>
                    </a:cubicBezTo>
                    <a:lnTo>
                      <a:pt x="29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8"/>
              <p:cNvSpPr/>
              <p:nvPr/>
            </p:nvSpPr>
            <p:spPr bwMode="auto">
              <a:xfrm>
                <a:off x="1165225" y="1162051"/>
                <a:ext cx="157163" cy="150813"/>
              </a:xfrm>
              <a:custGeom>
                <a:avLst/>
                <a:gdLst>
                  <a:gd name="T0" fmla="*/ 31 w 99"/>
                  <a:gd name="T1" fmla="*/ 95 h 95"/>
                  <a:gd name="T2" fmla="*/ 0 w 99"/>
                  <a:gd name="T3" fmla="*/ 0 h 95"/>
                  <a:gd name="T4" fmla="*/ 99 w 99"/>
                  <a:gd name="T5" fmla="*/ 39 h 95"/>
                  <a:gd name="T6" fmla="*/ 31 w 99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5">
                    <a:moveTo>
                      <a:pt x="31" y="95"/>
                    </a:moveTo>
                    <a:lnTo>
                      <a:pt x="0" y="0"/>
                    </a:lnTo>
                    <a:lnTo>
                      <a:pt x="99" y="39"/>
                    </a:lnTo>
                    <a:lnTo>
                      <a:pt x="31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9"/>
              <p:cNvSpPr>
                <a:spLocks noEditPoints="1"/>
              </p:cNvSpPr>
              <p:nvPr/>
            </p:nvSpPr>
            <p:spPr bwMode="auto">
              <a:xfrm>
                <a:off x="1162050" y="1155701"/>
                <a:ext cx="592138" cy="409575"/>
              </a:xfrm>
              <a:custGeom>
                <a:avLst/>
                <a:gdLst>
                  <a:gd name="T0" fmla="*/ 104 w 207"/>
                  <a:gd name="T1" fmla="*/ 0 h 143"/>
                  <a:gd name="T2" fmla="*/ 0 w 207"/>
                  <a:gd name="T3" fmla="*/ 71 h 143"/>
                  <a:gd name="T4" fmla="*/ 104 w 207"/>
                  <a:gd name="T5" fmla="*/ 143 h 143"/>
                  <a:gd name="T6" fmla="*/ 207 w 207"/>
                  <a:gd name="T7" fmla="*/ 71 h 143"/>
                  <a:gd name="T8" fmla="*/ 104 w 207"/>
                  <a:gd name="T9" fmla="*/ 0 h 143"/>
                  <a:gd name="T10" fmla="*/ 54 w 207"/>
                  <a:gd name="T11" fmla="*/ 85 h 143"/>
                  <a:gd name="T12" fmla="*/ 40 w 207"/>
                  <a:gd name="T13" fmla="*/ 71 h 143"/>
                  <a:gd name="T14" fmla="*/ 54 w 207"/>
                  <a:gd name="T15" fmla="*/ 57 h 143"/>
                  <a:gd name="T16" fmla="*/ 68 w 207"/>
                  <a:gd name="T17" fmla="*/ 71 h 143"/>
                  <a:gd name="T18" fmla="*/ 54 w 207"/>
                  <a:gd name="T19" fmla="*/ 85 h 143"/>
                  <a:gd name="T20" fmla="*/ 104 w 207"/>
                  <a:gd name="T21" fmla="*/ 85 h 143"/>
                  <a:gd name="T22" fmla="*/ 90 w 207"/>
                  <a:gd name="T23" fmla="*/ 71 h 143"/>
                  <a:gd name="T24" fmla="*/ 104 w 207"/>
                  <a:gd name="T25" fmla="*/ 57 h 143"/>
                  <a:gd name="T26" fmla="*/ 118 w 207"/>
                  <a:gd name="T27" fmla="*/ 71 h 143"/>
                  <a:gd name="T28" fmla="*/ 104 w 207"/>
                  <a:gd name="T29" fmla="*/ 85 h 143"/>
                  <a:gd name="T30" fmla="*/ 154 w 207"/>
                  <a:gd name="T31" fmla="*/ 85 h 143"/>
                  <a:gd name="T32" fmla="*/ 140 w 207"/>
                  <a:gd name="T33" fmla="*/ 71 h 143"/>
                  <a:gd name="T34" fmla="*/ 154 w 207"/>
                  <a:gd name="T35" fmla="*/ 57 h 143"/>
                  <a:gd name="T36" fmla="*/ 168 w 207"/>
                  <a:gd name="T37" fmla="*/ 71 h 143"/>
                  <a:gd name="T38" fmla="*/ 154 w 207"/>
                  <a:gd name="T39" fmla="*/ 8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7" h="143">
                    <a:moveTo>
                      <a:pt x="104" y="0"/>
                    </a:moveTo>
                    <a:cubicBezTo>
                      <a:pt x="47" y="0"/>
                      <a:pt x="0" y="32"/>
                      <a:pt x="0" y="71"/>
                    </a:cubicBezTo>
                    <a:cubicBezTo>
                      <a:pt x="0" y="111"/>
                      <a:pt x="47" y="143"/>
                      <a:pt x="104" y="143"/>
                    </a:cubicBezTo>
                    <a:cubicBezTo>
                      <a:pt x="161" y="143"/>
                      <a:pt x="207" y="111"/>
                      <a:pt x="207" y="71"/>
                    </a:cubicBezTo>
                    <a:cubicBezTo>
                      <a:pt x="207" y="32"/>
                      <a:pt x="161" y="0"/>
                      <a:pt x="104" y="0"/>
                    </a:cubicBezTo>
                    <a:close/>
                    <a:moveTo>
                      <a:pt x="54" y="85"/>
                    </a:moveTo>
                    <a:cubicBezTo>
                      <a:pt x="46" y="85"/>
                      <a:pt x="40" y="79"/>
                      <a:pt x="40" y="71"/>
                    </a:cubicBezTo>
                    <a:cubicBezTo>
                      <a:pt x="40" y="64"/>
                      <a:pt x="46" y="57"/>
                      <a:pt x="54" y="57"/>
                    </a:cubicBezTo>
                    <a:cubicBezTo>
                      <a:pt x="62" y="57"/>
                      <a:pt x="68" y="64"/>
                      <a:pt x="68" y="71"/>
                    </a:cubicBezTo>
                    <a:cubicBezTo>
                      <a:pt x="68" y="79"/>
                      <a:pt x="62" y="85"/>
                      <a:pt x="54" y="85"/>
                    </a:cubicBezTo>
                    <a:close/>
                    <a:moveTo>
                      <a:pt x="104" y="85"/>
                    </a:moveTo>
                    <a:cubicBezTo>
                      <a:pt x="96" y="85"/>
                      <a:pt x="90" y="79"/>
                      <a:pt x="90" y="71"/>
                    </a:cubicBezTo>
                    <a:cubicBezTo>
                      <a:pt x="90" y="64"/>
                      <a:pt x="96" y="57"/>
                      <a:pt x="104" y="57"/>
                    </a:cubicBezTo>
                    <a:cubicBezTo>
                      <a:pt x="112" y="57"/>
                      <a:pt x="118" y="64"/>
                      <a:pt x="118" y="71"/>
                    </a:cubicBezTo>
                    <a:cubicBezTo>
                      <a:pt x="118" y="79"/>
                      <a:pt x="112" y="85"/>
                      <a:pt x="104" y="85"/>
                    </a:cubicBezTo>
                    <a:close/>
                    <a:moveTo>
                      <a:pt x="154" y="85"/>
                    </a:moveTo>
                    <a:cubicBezTo>
                      <a:pt x="146" y="85"/>
                      <a:pt x="140" y="79"/>
                      <a:pt x="140" y="71"/>
                    </a:cubicBezTo>
                    <a:cubicBezTo>
                      <a:pt x="140" y="64"/>
                      <a:pt x="146" y="57"/>
                      <a:pt x="154" y="57"/>
                    </a:cubicBezTo>
                    <a:cubicBezTo>
                      <a:pt x="162" y="57"/>
                      <a:pt x="168" y="64"/>
                      <a:pt x="168" y="71"/>
                    </a:cubicBezTo>
                    <a:cubicBezTo>
                      <a:pt x="168" y="79"/>
                      <a:pt x="162" y="85"/>
                      <a:pt x="1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5153277" y="2266485"/>
            <a:ext cx="921048" cy="1043646"/>
            <a:chOff x="5153277" y="2266485"/>
            <a:chExt cx="921048" cy="1043646"/>
          </a:xfrm>
        </p:grpSpPr>
        <p:sp>
          <p:nvSpPr>
            <p:cNvPr id="105" name="Freeform 8"/>
            <p:cNvSpPr/>
            <p:nvPr/>
          </p:nvSpPr>
          <p:spPr bwMode="auto">
            <a:xfrm>
              <a:off x="5206853" y="2297362"/>
              <a:ext cx="407342" cy="178316"/>
            </a:xfrm>
            <a:custGeom>
              <a:avLst/>
              <a:gdLst>
                <a:gd name="T0" fmla="*/ 0 w 517"/>
                <a:gd name="T1" fmla="*/ 231 h 231"/>
                <a:gd name="T2" fmla="*/ 398 w 517"/>
                <a:gd name="T3" fmla="*/ 0 h 231"/>
                <a:gd name="T4" fmla="*/ 517 w 517"/>
                <a:gd name="T5" fmla="*/ 0 h 231"/>
                <a:gd name="T6" fmla="*/ 517 w 517"/>
                <a:gd name="T7" fmla="*/ 231 h 231"/>
                <a:gd name="T8" fmla="*/ 0 w 51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231">
                  <a:moveTo>
                    <a:pt x="0" y="231"/>
                  </a:moveTo>
                  <a:lnTo>
                    <a:pt x="398" y="0"/>
                  </a:lnTo>
                  <a:lnTo>
                    <a:pt x="517" y="0"/>
                  </a:lnTo>
                  <a:lnTo>
                    <a:pt x="517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0571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BDD53E"/>
                </a:solidFill>
              </a:endParaRPr>
            </a:p>
          </p:txBody>
        </p:sp>
        <p:sp>
          <p:nvSpPr>
            <p:cNvPr id="106" name="Freeform 9"/>
            <p:cNvSpPr/>
            <p:nvPr/>
          </p:nvSpPr>
          <p:spPr bwMode="auto">
            <a:xfrm>
              <a:off x="5153277" y="2266485"/>
              <a:ext cx="921048" cy="1043646"/>
            </a:xfrm>
            <a:custGeom>
              <a:avLst/>
              <a:gdLst>
                <a:gd name="T0" fmla="*/ 0 w 1169"/>
                <a:gd name="T1" fmla="*/ 1014 h 1352"/>
                <a:gd name="T2" fmla="*/ 0 w 1169"/>
                <a:gd name="T3" fmla="*/ 338 h 1352"/>
                <a:gd name="T4" fmla="*/ 585 w 1169"/>
                <a:gd name="T5" fmla="*/ 0 h 1352"/>
                <a:gd name="T6" fmla="*/ 1169 w 1169"/>
                <a:gd name="T7" fmla="*/ 338 h 1352"/>
                <a:gd name="T8" fmla="*/ 1169 w 1169"/>
                <a:gd name="T9" fmla="*/ 1014 h 1352"/>
                <a:gd name="T10" fmla="*/ 585 w 1169"/>
                <a:gd name="T11" fmla="*/ 1352 h 1352"/>
                <a:gd name="T12" fmla="*/ 0 w 1169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3"/>
            <p:cNvSpPr/>
            <p:nvPr/>
          </p:nvSpPr>
          <p:spPr bwMode="auto">
            <a:xfrm>
              <a:off x="5206854" y="229736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8" name="Freeform 33"/>
            <p:cNvSpPr/>
            <p:nvPr/>
          </p:nvSpPr>
          <p:spPr bwMode="auto">
            <a:xfrm>
              <a:off x="5417221" y="2457150"/>
              <a:ext cx="73274" cy="150527"/>
            </a:xfrm>
            <a:custGeom>
              <a:avLst/>
              <a:gdLst>
                <a:gd name="T0" fmla="*/ 24 w 51"/>
                <a:gd name="T1" fmla="*/ 91 h 107"/>
                <a:gd name="T2" fmla="*/ 35 w 51"/>
                <a:gd name="T3" fmla="*/ 81 h 107"/>
                <a:gd name="T4" fmla="*/ 35 w 51"/>
                <a:gd name="T5" fmla="*/ 74 h 107"/>
                <a:gd name="T6" fmla="*/ 18 w 51"/>
                <a:gd name="T7" fmla="*/ 58 h 107"/>
                <a:gd name="T8" fmla="*/ 18 w 51"/>
                <a:gd name="T9" fmla="*/ 45 h 107"/>
                <a:gd name="T10" fmla="*/ 31 w 51"/>
                <a:gd name="T11" fmla="*/ 40 h 107"/>
                <a:gd name="T12" fmla="*/ 35 w 51"/>
                <a:gd name="T13" fmla="*/ 27 h 107"/>
                <a:gd name="T14" fmla="*/ 35 w 51"/>
                <a:gd name="T15" fmla="*/ 24 h 107"/>
                <a:gd name="T16" fmla="*/ 26 w 51"/>
                <a:gd name="T17" fmla="*/ 14 h 107"/>
                <a:gd name="T18" fmla="*/ 19 w 51"/>
                <a:gd name="T19" fmla="*/ 18 h 107"/>
                <a:gd name="T20" fmla="*/ 17 w 51"/>
                <a:gd name="T21" fmla="*/ 26 h 107"/>
                <a:gd name="T22" fmla="*/ 17 w 51"/>
                <a:gd name="T23" fmla="*/ 28 h 107"/>
                <a:gd name="T24" fmla="*/ 2 w 51"/>
                <a:gd name="T25" fmla="*/ 28 h 107"/>
                <a:gd name="T26" fmla="*/ 2 w 51"/>
                <a:gd name="T27" fmla="*/ 26 h 107"/>
                <a:gd name="T28" fmla="*/ 8 w 51"/>
                <a:gd name="T29" fmla="*/ 8 h 107"/>
                <a:gd name="T30" fmla="*/ 26 w 51"/>
                <a:gd name="T31" fmla="*/ 0 h 107"/>
                <a:gd name="T32" fmla="*/ 43 w 51"/>
                <a:gd name="T33" fmla="*/ 7 h 107"/>
                <a:gd name="T34" fmla="*/ 49 w 51"/>
                <a:gd name="T35" fmla="*/ 24 h 107"/>
                <a:gd name="T36" fmla="*/ 49 w 51"/>
                <a:gd name="T37" fmla="*/ 28 h 107"/>
                <a:gd name="T38" fmla="*/ 44 w 51"/>
                <a:gd name="T39" fmla="*/ 45 h 107"/>
                <a:gd name="T40" fmla="*/ 38 w 51"/>
                <a:gd name="T41" fmla="*/ 50 h 107"/>
                <a:gd name="T42" fmla="*/ 49 w 51"/>
                <a:gd name="T43" fmla="*/ 62 h 107"/>
                <a:gd name="T44" fmla="*/ 51 w 51"/>
                <a:gd name="T45" fmla="*/ 72 h 107"/>
                <a:gd name="T46" fmla="*/ 51 w 51"/>
                <a:gd name="T47" fmla="*/ 80 h 107"/>
                <a:gd name="T48" fmla="*/ 43 w 51"/>
                <a:gd name="T49" fmla="*/ 100 h 107"/>
                <a:gd name="T50" fmla="*/ 24 w 51"/>
                <a:gd name="T51" fmla="*/ 107 h 107"/>
                <a:gd name="T52" fmla="*/ 7 w 51"/>
                <a:gd name="T53" fmla="*/ 99 h 107"/>
                <a:gd name="T54" fmla="*/ 0 w 51"/>
                <a:gd name="T55" fmla="*/ 82 h 107"/>
                <a:gd name="T56" fmla="*/ 0 w 51"/>
                <a:gd name="T57" fmla="*/ 79 h 107"/>
                <a:gd name="T58" fmla="*/ 15 w 51"/>
                <a:gd name="T59" fmla="*/ 78 h 107"/>
                <a:gd name="T60" fmla="*/ 15 w 51"/>
                <a:gd name="T61" fmla="*/ 82 h 107"/>
                <a:gd name="T62" fmla="*/ 18 w 51"/>
                <a:gd name="T63" fmla="*/ 88 h 107"/>
                <a:gd name="T64" fmla="*/ 24 w 51"/>
                <a:gd name="T65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107">
                  <a:moveTo>
                    <a:pt x="24" y="91"/>
                  </a:moveTo>
                  <a:cubicBezTo>
                    <a:pt x="31" y="91"/>
                    <a:pt x="35" y="87"/>
                    <a:pt x="35" y="81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64"/>
                    <a:pt x="29" y="58"/>
                    <a:pt x="18" y="58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4" y="45"/>
                    <a:pt x="29" y="43"/>
                    <a:pt x="31" y="40"/>
                  </a:cubicBezTo>
                  <a:cubicBezTo>
                    <a:pt x="34" y="37"/>
                    <a:pt x="35" y="32"/>
                    <a:pt x="35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8"/>
                    <a:pt x="32" y="14"/>
                    <a:pt x="26" y="14"/>
                  </a:cubicBezTo>
                  <a:cubicBezTo>
                    <a:pt x="23" y="14"/>
                    <a:pt x="21" y="15"/>
                    <a:pt x="19" y="18"/>
                  </a:cubicBezTo>
                  <a:cubicBezTo>
                    <a:pt x="18" y="20"/>
                    <a:pt x="17" y="22"/>
                    <a:pt x="17" y="2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18"/>
                    <a:pt x="4" y="12"/>
                    <a:pt x="8" y="8"/>
                  </a:cubicBezTo>
                  <a:cubicBezTo>
                    <a:pt x="12" y="2"/>
                    <a:pt x="18" y="0"/>
                    <a:pt x="26" y="0"/>
                  </a:cubicBezTo>
                  <a:cubicBezTo>
                    <a:pt x="33" y="0"/>
                    <a:pt x="39" y="2"/>
                    <a:pt x="43" y="7"/>
                  </a:cubicBezTo>
                  <a:cubicBezTo>
                    <a:pt x="47" y="12"/>
                    <a:pt x="49" y="17"/>
                    <a:pt x="49" y="24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35"/>
                    <a:pt x="48" y="41"/>
                    <a:pt x="44" y="45"/>
                  </a:cubicBezTo>
                  <a:cubicBezTo>
                    <a:pt x="42" y="47"/>
                    <a:pt x="40" y="49"/>
                    <a:pt x="38" y="50"/>
                  </a:cubicBezTo>
                  <a:cubicBezTo>
                    <a:pt x="42" y="53"/>
                    <a:pt x="46" y="57"/>
                    <a:pt x="49" y="62"/>
                  </a:cubicBezTo>
                  <a:cubicBezTo>
                    <a:pt x="50" y="65"/>
                    <a:pt x="51" y="68"/>
                    <a:pt x="51" y="72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8"/>
                    <a:pt x="48" y="95"/>
                    <a:pt x="43" y="100"/>
                  </a:cubicBezTo>
                  <a:cubicBezTo>
                    <a:pt x="38" y="104"/>
                    <a:pt x="32" y="107"/>
                    <a:pt x="24" y="107"/>
                  </a:cubicBezTo>
                  <a:cubicBezTo>
                    <a:pt x="18" y="107"/>
                    <a:pt x="12" y="104"/>
                    <a:pt x="7" y="99"/>
                  </a:cubicBezTo>
                  <a:cubicBezTo>
                    <a:pt x="2" y="94"/>
                    <a:pt x="0" y="89"/>
                    <a:pt x="0" y="8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4"/>
                    <a:pt x="16" y="86"/>
                    <a:pt x="18" y="88"/>
                  </a:cubicBezTo>
                  <a:cubicBezTo>
                    <a:pt x="19" y="90"/>
                    <a:pt x="21" y="91"/>
                    <a:pt x="24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9" name="组合 75"/>
            <p:cNvGrpSpPr/>
            <p:nvPr/>
          </p:nvGrpSpPr>
          <p:grpSpPr>
            <a:xfrm>
              <a:off x="5445606" y="2768091"/>
              <a:ext cx="337639" cy="371790"/>
              <a:chOff x="279401" y="2698750"/>
              <a:chExt cx="1473200" cy="1655763"/>
            </a:xfrm>
            <a:solidFill>
              <a:srgbClr val="3666D7"/>
            </a:solidFill>
          </p:grpSpPr>
          <p:sp>
            <p:nvSpPr>
              <p:cNvPr id="110" name="Freeform 45"/>
              <p:cNvSpPr>
                <a:spLocks noEditPoints="1"/>
              </p:cNvSpPr>
              <p:nvPr/>
            </p:nvSpPr>
            <p:spPr bwMode="auto">
              <a:xfrm>
                <a:off x="279401" y="2884488"/>
                <a:ext cx="1473200" cy="1470025"/>
              </a:xfrm>
              <a:custGeom>
                <a:avLst/>
                <a:gdLst>
                  <a:gd name="T0" fmla="*/ 250 w 501"/>
                  <a:gd name="T1" fmla="*/ 0 h 501"/>
                  <a:gd name="T2" fmla="*/ 0 w 501"/>
                  <a:gd name="T3" fmla="*/ 251 h 501"/>
                  <a:gd name="T4" fmla="*/ 250 w 501"/>
                  <a:gd name="T5" fmla="*/ 501 h 501"/>
                  <a:gd name="T6" fmla="*/ 501 w 501"/>
                  <a:gd name="T7" fmla="*/ 251 h 501"/>
                  <a:gd name="T8" fmla="*/ 250 w 501"/>
                  <a:gd name="T9" fmla="*/ 0 h 501"/>
                  <a:gd name="T10" fmla="*/ 455 w 501"/>
                  <a:gd name="T11" fmla="*/ 267 h 501"/>
                  <a:gd name="T12" fmla="*/ 446 w 501"/>
                  <a:gd name="T13" fmla="*/ 267 h 501"/>
                  <a:gd name="T14" fmla="*/ 389 w 501"/>
                  <a:gd name="T15" fmla="*/ 390 h 501"/>
                  <a:gd name="T16" fmla="*/ 267 w 501"/>
                  <a:gd name="T17" fmla="*/ 447 h 501"/>
                  <a:gd name="T18" fmla="*/ 267 w 501"/>
                  <a:gd name="T19" fmla="*/ 455 h 501"/>
                  <a:gd name="T20" fmla="*/ 250 w 501"/>
                  <a:gd name="T21" fmla="*/ 471 h 501"/>
                  <a:gd name="T22" fmla="*/ 234 w 501"/>
                  <a:gd name="T23" fmla="*/ 455 h 501"/>
                  <a:gd name="T24" fmla="*/ 234 w 501"/>
                  <a:gd name="T25" fmla="*/ 447 h 501"/>
                  <a:gd name="T26" fmla="*/ 111 w 501"/>
                  <a:gd name="T27" fmla="*/ 390 h 501"/>
                  <a:gd name="T28" fmla="*/ 54 w 501"/>
                  <a:gd name="T29" fmla="*/ 267 h 501"/>
                  <a:gd name="T30" fmla="*/ 46 w 501"/>
                  <a:gd name="T31" fmla="*/ 267 h 501"/>
                  <a:gd name="T32" fmla="*/ 30 w 501"/>
                  <a:gd name="T33" fmla="*/ 251 h 501"/>
                  <a:gd name="T34" fmla="*/ 46 w 501"/>
                  <a:gd name="T35" fmla="*/ 234 h 501"/>
                  <a:gd name="T36" fmla="*/ 54 w 501"/>
                  <a:gd name="T37" fmla="*/ 234 h 501"/>
                  <a:gd name="T38" fmla="*/ 111 w 501"/>
                  <a:gd name="T39" fmla="*/ 111 h 501"/>
                  <a:gd name="T40" fmla="*/ 234 w 501"/>
                  <a:gd name="T41" fmla="*/ 54 h 501"/>
                  <a:gd name="T42" fmla="*/ 234 w 501"/>
                  <a:gd name="T43" fmla="*/ 46 h 501"/>
                  <a:gd name="T44" fmla="*/ 250 w 501"/>
                  <a:gd name="T45" fmla="*/ 30 h 501"/>
                  <a:gd name="T46" fmla="*/ 267 w 501"/>
                  <a:gd name="T47" fmla="*/ 46 h 501"/>
                  <a:gd name="T48" fmla="*/ 267 w 501"/>
                  <a:gd name="T49" fmla="*/ 54 h 501"/>
                  <a:gd name="T50" fmla="*/ 389 w 501"/>
                  <a:gd name="T51" fmla="*/ 111 h 501"/>
                  <a:gd name="T52" fmla="*/ 446 w 501"/>
                  <a:gd name="T53" fmla="*/ 234 h 501"/>
                  <a:gd name="T54" fmla="*/ 455 w 501"/>
                  <a:gd name="T55" fmla="*/ 234 h 501"/>
                  <a:gd name="T56" fmla="*/ 471 w 501"/>
                  <a:gd name="T57" fmla="*/ 251 h 501"/>
                  <a:gd name="T58" fmla="*/ 455 w 501"/>
                  <a:gd name="T59" fmla="*/ 267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1" h="501">
                    <a:moveTo>
                      <a:pt x="250" y="0"/>
                    </a:moveTo>
                    <a:cubicBezTo>
                      <a:pt x="112" y="0"/>
                      <a:pt x="0" y="112"/>
                      <a:pt x="0" y="251"/>
                    </a:cubicBezTo>
                    <a:cubicBezTo>
                      <a:pt x="0" y="389"/>
                      <a:pt x="112" y="501"/>
                      <a:pt x="250" y="501"/>
                    </a:cubicBezTo>
                    <a:cubicBezTo>
                      <a:pt x="389" y="501"/>
                      <a:pt x="501" y="389"/>
                      <a:pt x="501" y="251"/>
                    </a:cubicBezTo>
                    <a:cubicBezTo>
                      <a:pt x="501" y="112"/>
                      <a:pt x="389" y="0"/>
                      <a:pt x="250" y="0"/>
                    </a:cubicBezTo>
                    <a:close/>
                    <a:moveTo>
                      <a:pt x="455" y="267"/>
                    </a:moveTo>
                    <a:cubicBezTo>
                      <a:pt x="446" y="267"/>
                      <a:pt x="446" y="267"/>
                      <a:pt x="446" y="267"/>
                    </a:cubicBezTo>
                    <a:cubicBezTo>
                      <a:pt x="442" y="315"/>
                      <a:pt x="421" y="358"/>
                      <a:pt x="389" y="390"/>
                    </a:cubicBezTo>
                    <a:cubicBezTo>
                      <a:pt x="357" y="422"/>
                      <a:pt x="315" y="443"/>
                      <a:pt x="267" y="447"/>
                    </a:cubicBezTo>
                    <a:cubicBezTo>
                      <a:pt x="267" y="455"/>
                      <a:pt x="267" y="455"/>
                      <a:pt x="267" y="455"/>
                    </a:cubicBezTo>
                    <a:cubicBezTo>
                      <a:pt x="267" y="464"/>
                      <a:pt x="259" y="471"/>
                      <a:pt x="250" y="471"/>
                    </a:cubicBezTo>
                    <a:cubicBezTo>
                      <a:pt x="241" y="471"/>
                      <a:pt x="234" y="464"/>
                      <a:pt x="234" y="455"/>
                    </a:cubicBezTo>
                    <a:cubicBezTo>
                      <a:pt x="234" y="447"/>
                      <a:pt x="234" y="447"/>
                      <a:pt x="234" y="447"/>
                    </a:cubicBezTo>
                    <a:cubicBezTo>
                      <a:pt x="186" y="443"/>
                      <a:pt x="143" y="422"/>
                      <a:pt x="111" y="390"/>
                    </a:cubicBezTo>
                    <a:cubicBezTo>
                      <a:pt x="79" y="358"/>
                      <a:pt x="58" y="315"/>
                      <a:pt x="54" y="267"/>
                    </a:cubicBezTo>
                    <a:cubicBezTo>
                      <a:pt x="46" y="267"/>
                      <a:pt x="46" y="267"/>
                      <a:pt x="46" y="267"/>
                    </a:cubicBezTo>
                    <a:cubicBezTo>
                      <a:pt x="37" y="267"/>
                      <a:pt x="30" y="260"/>
                      <a:pt x="30" y="251"/>
                    </a:cubicBezTo>
                    <a:cubicBezTo>
                      <a:pt x="30" y="241"/>
                      <a:pt x="37" y="234"/>
                      <a:pt x="46" y="234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8" y="186"/>
                      <a:pt x="79" y="143"/>
                      <a:pt x="111" y="111"/>
                    </a:cubicBezTo>
                    <a:cubicBezTo>
                      <a:pt x="143" y="79"/>
                      <a:pt x="186" y="58"/>
                      <a:pt x="234" y="54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37"/>
                      <a:pt x="241" y="30"/>
                      <a:pt x="250" y="30"/>
                    </a:cubicBezTo>
                    <a:cubicBezTo>
                      <a:pt x="259" y="30"/>
                      <a:pt x="267" y="37"/>
                      <a:pt x="267" y="46"/>
                    </a:cubicBezTo>
                    <a:cubicBezTo>
                      <a:pt x="267" y="54"/>
                      <a:pt x="267" y="54"/>
                      <a:pt x="267" y="54"/>
                    </a:cubicBezTo>
                    <a:cubicBezTo>
                      <a:pt x="315" y="58"/>
                      <a:pt x="357" y="79"/>
                      <a:pt x="389" y="111"/>
                    </a:cubicBezTo>
                    <a:cubicBezTo>
                      <a:pt x="421" y="143"/>
                      <a:pt x="442" y="186"/>
                      <a:pt x="446" y="234"/>
                    </a:cubicBezTo>
                    <a:cubicBezTo>
                      <a:pt x="455" y="234"/>
                      <a:pt x="455" y="234"/>
                      <a:pt x="455" y="234"/>
                    </a:cubicBezTo>
                    <a:cubicBezTo>
                      <a:pt x="464" y="234"/>
                      <a:pt x="471" y="241"/>
                      <a:pt x="471" y="251"/>
                    </a:cubicBezTo>
                    <a:cubicBezTo>
                      <a:pt x="471" y="260"/>
                      <a:pt x="464" y="267"/>
                      <a:pt x="45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46"/>
              <p:cNvSpPr/>
              <p:nvPr/>
            </p:nvSpPr>
            <p:spPr bwMode="auto">
              <a:xfrm>
                <a:off x="966788" y="3043238"/>
                <a:ext cx="96838" cy="117475"/>
              </a:xfrm>
              <a:custGeom>
                <a:avLst/>
                <a:gdLst>
                  <a:gd name="T0" fmla="*/ 16 w 33"/>
                  <a:gd name="T1" fmla="*/ 40 h 40"/>
                  <a:gd name="T2" fmla="*/ 33 w 33"/>
                  <a:gd name="T3" fmla="*/ 24 h 40"/>
                  <a:gd name="T4" fmla="*/ 33 w 33"/>
                  <a:gd name="T5" fmla="*/ 0 h 40"/>
                  <a:gd name="T6" fmla="*/ 16 w 33"/>
                  <a:gd name="T7" fmla="*/ 0 h 40"/>
                  <a:gd name="T8" fmla="*/ 0 w 33"/>
                  <a:gd name="T9" fmla="*/ 0 h 40"/>
                  <a:gd name="T10" fmla="*/ 0 w 33"/>
                  <a:gd name="T11" fmla="*/ 24 h 40"/>
                  <a:gd name="T12" fmla="*/ 16 w 3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40"/>
                    </a:moveTo>
                    <a:cubicBezTo>
                      <a:pt x="25" y="40"/>
                      <a:pt x="33" y="33"/>
                      <a:pt x="33" y="2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7" y="0"/>
                      <a:pt x="22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7"/>
              <p:cNvSpPr/>
              <p:nvPr/>
            </p:nvSpPr>
            <p:spPr bwMode="auto">
              <a:xfrm>
                <a:off x="966788" y="4079875"/>
                <a:ext cx="96838" cy="115888"/>
              </a:xfrm>
              <a:custGeom>
                <a:avLst/>
                <a:gdLst>
                  <a:gd name="T0" fmla="*/ 16 w 33"/>
                  <a:gd name="T1" fmla="*/ 0 h 40"/>
                  <a:gd name="T2" fmla="*/ 0 w 33"/>
                  <a:gd name="T3" fmla="*/ 17 h 40"/>
                  <a:gd name="T4" fmla="*/ 0 w 33"/>
                  <a:gd name="T5" fmla="*/ 40 h 40"/>
                  <a:gd name="T6" fmla="*/ 16 w 33"/>
                  <a:gd name="T7" fmla="*/ 40 h 40"/>
                  <a:gd name="T8" fmla="*/ 33 w 33"/>
                  <a:gd name="T9" fmla="*/ 40 h 40"/>
                  <a:gd name="T10" fmla="*/ 33 w 33"/>
                  <a:gd name="T11" fmla="*/ 17 h 40"/>
                  <a:gd name="T12" fmla="*/ 16 w 33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0"/>
                    </a:moveTo>
                    <a:cubicBezTo>
                      <a:pt x="7" y="0"/>
                      <a:pt x="0" y="7"/>
                      <a:pt x="0" y="1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40"/>
                      <a:pt x="11" y="40"/>
                      <a:pt x="16" y="40"/>
                    </a:cubicBezTo>
                    <a:cubicBezTo>
                      <a:pt x="22" y="40"/>
                      <a:pt x="27" y="40"/>
                      <a:pt x="33" y="4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8"/>
              <p:cNvSpPr/>
              <p:nvPr/>
            </p:nvSpPr>
            <p:spPr bwMode="auto">
              <a:xfrm>
                <a:off x="434976" y="3571875"/>
                <a:ext cx="120650" cy="96838"/>
              </a:xfrm>
              <a:custGeom>
                <a:avLst/>
                <a:gdLst>
                  <a:gd name="T0" fmla="*/ 41 w 41"/>
                  <a:gd name="T1" fmla="*/ 17 h 33"/>
                  <a:gd name="T2" fmla="*/ 24 w 41"/>
                  <a:gd name="T3" fmla="*/ 0 h 33"/>
                  <a:gd name="T4" fmla="*/ 1 w 41"/>
                  <a:gd name="T5" fmla="*/ 0 h 33"/>
                  <a:gd name="T6" fmla="*/ 0 w 41"/>
                  <a:gd name="T7" fmla="*/ 17 h 33"/>
                  <a:gd name="T8" fmla="*/ 1 w 41"/>
                  <a:gd name="T9" fmla="*/ 33 h 33"/>
                  <a:gd name="T10" fmla="*/ 24 w 41"/>
                  <a:gd name="T11" fmla="*/ 33 h 33"/>
                  <a:gd name="T12" fmla="*/ 41 w 41"/>
                  <a:gd name="T1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1" y="17"/>
                    </a:moveTo>
                    <a:cubicBezTo>
                      <a:pt x="41" y="7"/>
                      <a:pt x="33" y="0"/>
                      <a:pt x="2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1"/>
                      <a:pt x="0" y="17"/>
                    </a:cubicBezTo>
                    <a:cubicBezTo>
                      <a:pt x="0" y="22"/>
                      <a:pt x="1" y="28"/>
                      <a:pt x="1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33" y="33"/>
                      <a:pt x="41" y="26"/>
                      <a:pt x="4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9"/>
              <p:cNvSpPr/>
              <p:nvPr/>
            </p:nvSpPr>
            <p:spPr bwMode="auto">
              <a:xfrm>
                <a:off x="1474788" y="3571875"/>
                <a:ext cx="119063" cy="96838"/>
              </a:xfrm>
              <a:custGeom>
                <a:avLst/>
                <a:gdLst>
                  <a:gd name="T0" fmla="*/ 39 w 40"/>
                  <a:gd name="T1" fmla="*/ 0 h 33"/>
                  <a:gd name="T2" fmla="*/ 16 w 40"/>
                  <a:gd name="T3" fmla="*/ 0 h 33"/>
                  <a:gd name="T4" fmla="*/ 0 w 40"/>
                  <a:gd name="T5" fmla="*/ 17 h 33"/>
                  <a:gd name="T6" fmla="*/ 16 w 40"/>
                  <a:gd name="T7" fmla="*/ 33 h 33"/>
                  <a:gd name="T8" fmla="*/ 39 w 40"/>
                  <a:gd name="T9" fmla="*/ 33 h 33"/>
                  <a:gd name="T10" fmla="*/ 40 w 40"/>
                  <a:gd name="T11" fmla="*/ 17 h 33"/>
                  <a:gd name="T12" fmla="*/ 39 w 4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3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28"/>
                      <a:pt x="40" y="22"/>
                      <a:pt x="40" y="17"/>
                    </a:cubicBezTo>
                    <a:cubicBezTo>
                      <a:pt x="40" y="11"/>
                      <a:pt x="40" y="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Oval 50"/>
              <p:cNvSpPr>
                <a:spLocks noChangeArrowheads="1"/>
              </p:cNvSpPr>
              <p:nvPr/>
            </p:nvSpPr>
            <p:spPr bwMode="auto">
              <a:xfrm>
                <a:off x="925513" y="3532188"/>
                <a:ext cx="176213" cy="174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1"/>
              <p:cNvSpPr>
                <a:spLocks noEditPoints="1"/>
              </p:cNvSpPr>
              <p:nvPr/>
            </p:nvSpPr>
            <p:spPr bwMode="auto">
              <a:xfrm>
                <a:off x="652463" y="3254375"/>
                <a:ext cx="723900" cy="730250"/>
              </a:xfrm>
              <a:custGeom>
                <a:avLst/>
                <a:gdLst>
                  <a:gd name="T0" fmla="*/ 106 w 246"/>
                  <a:gd name="T1" fmla="*/ 86 h 249"/>
                  <a:gd name="T2" fmla="*/ 109 w 246"/>
                  <a:gd name="T3" fmla="*/ 89 h 249"/>
                  <a:gd name="T4" fmla="*/ 123 w 246"/>
                  <a:gd name="T5" fmla="*/ 86 h 249"/>
                  <a:gd name="T6" fmla="*/ 162 w 246"/>
                  <a:gd name="T7" fmla="*/ 125 h 249"/>
                  <a:gd name="T8" fmla="*/ 159 w 246"/>
                  <a:gd name="T9" fmla="*/ 139 h 249"/>
                  <a:gd name="T10" fmla="*/ 162 w 246"/>
                  <a:gd name="T11" fmla="*/ 142 h 249"/>
                  <a:gd name="T12" fmla="*/ 246 w 246"/>
                  <a:gd name="T13" fmla="*/ 0 h 249"/>
                  <a:gd name="T14" fmla="*/ 106 w 246"/>
                  <a:gd name="T15" fmla="*/ 86 h 249"/>
                  <a:gd name="T16" fmla="*/ 123 w 246"/>
                  <a:gd name="T17" fmla="*/ 163 h 249"/>
                  <a:gd name="T18" fmla="*/ 84 w 246"/>
                  <a:gd name="T19" fmla="*/ 125 h 249"/>
                  <a:gd name="T20" fmla="*/ 87 w 246"/>
                  <a:gd name="T21" fmla="*/ 110 h 249"/>
                  <a:gd name="T22" fmla="*/ 85 w 246"/>
                  <a:gd name="T23" fmla="*/ 107 h 249"/>
                  <a:gd name="T24" fmla="*/ 0 w 246"/>
                  <a:gd name="T25" fmla="*/ 249 h 249"/>
                  <a:gd name="T26" fmla="*/ 140 w 246"/>
                  <a:gd name="T27" fmla="*/ 163 h 249"/>
                  <a:gd name="T28" fmla="*/ 138 w 246"/>
                  <a:gd name="T29" fmla="*/ 160 h 249"/>
                  <a:gd name="T30" fmla="*/ 123 w 246"/>
                  <a:gd name="T31" fmla="*/ 16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249">
                    <a:moveTo>
                      <a:pt x="106" y="86"/>
                    </a:moveTo>
                    <a:cubicBezTo>
                      <a:pt x="109" y="89"/>
                      <a:pt x="109" y="89"/>
                      <a:pt x="109" y="89"/>
                    </a:cubicBezTo>
                    <a:cubicBezTo>
                      <a:pt x="113" y="87"/>
                      <a:pt x="118" y="86"/>
                      <a:pt x="123" y="86"/>
                    </a:cubicBezTo>
                    <a:cubicBezTo>
                      <a:pt x="145" y="86"/>
                      <a:pt x="162" y="103"/>
                      <a:pt x="162" y="125"/>
                    </a:cubicBezTo>
                    <a:cubicBezTo>
                      <a:pt x="162" y="130"/>
                      <a:pt x="161" y="135"/>
                      <a:pt x="159" y="139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246" y="0"/>
                      <a:pt x="246" y="0"/>
                      <a:pt x="246" y="0"/>
                    </a:cubicBezTo>
                    <a:lnTo>
                      <a:pt x="106" y="86"/>
                    </a:lnTo>
                    <a:close/>
                    <a:moveTo>
                      <a:pt x="123" y="163"/>
                    </a:moveTo>
                    <a:cubicBezTo>
                      <a:pt x="102" y="163"/>
                      <a:pt x="84" y="146"/>
                      <a:pt x="84" y="125"/>
                    </a:cubicBezTo>
                    <a:cubicBezTo>
                      <a:pt x="84" y="119"/>
                      <a:pt x="86" y="114"/>
                      <a:pt x="87" y="110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40" y="163"/>
                      <a:pt x="140" y="163"/>
                      <a:pt x="140" y="163"/>
                    </a:cubicBezTo>
                    <a:cubicBezTo>
                      <a:pt x="138" y="160"/>
                      <a:pt x="138" y="160"/>
                      <a:pt x="138" y="160"/>
                    </a:cubicBezTo>
                    <a:cubicBezTo>
                      <a:pt x="133" y="162"/>
                      <a:pt x="128" y="163"/>
                      <a:pt x="12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2"/>
              <p:cNvSpPr/>
              <p:nvPr/>
            </p:nvSpPr>
            <p:spPr bwMode="auto">
              <a:xfrm>
                <a:off x="935038" y="2698750"/>
                <a:ext cx="158750" cy="158750"/>
              </a:xfrm>
              <a:custGeom>
                <a:avLst/>
                <a:gdLst>
                  <a:gd name="T0" fmla="*/ 27 w 54"/>
                  <a:gd name="T1" fmla="*/ 0 h 54"/>
                  <a:gd name="T2" fmla="*/ 0 w 54"/>
                  <a:gd name="T3" fmla="*/ 27 h 54"/>
                  <a:gd name="T4" fmla="*/ 0 w 54"/>
                  <a:gd name="T5" fmla="*/ 54 h 54"/>
                  <a:gd name="T6" fmla="*/ 29 w 54"/>
                  <a:gd name="T7" fmla="*/ 52 h 54"/>
                  <a:gd name="T8" fmla="*/ 29 w 54"/>
                  <a:gd name="T9" fmla="*/ 52 h 54"/>
                  <a:gd name="T10" fmla="*/ 54 w 54"/>
                  <a:gd name="T11" fmla="*/ 53 h 54"/>
                  <a:gd name="T12" fmla="*/ 54 w 54"/>
                  <a:gd name="T13" fmla="*/ 27 h 54"/>
                  <a:gd name="T14" fmla="*/ 27 w 54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0" y="53"/>
                      <a:pt x="1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8" y="52"/>
                      <a:pt x="46" y="52"/>
                      <a:pt x="54" y="53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4616720" y="1357154"/>
            <a:ext cx="922624" cy="1043646"/>
            <a:chOff x="4616720" y="1357154"/>
            <a:chExt cx="922624" cy="1043646"/>
          </a:xfrm>
        </p:grpSpPr>
        <p:sp>
          <p:nvSpPr>
            <p:cNvPr id="119" name="Freeform 17"/>
            <p:cNvSpPr/>
            <p:nvPr/>
          </p:nvSpPr>
          <p:spPr bwMode="auto">
            <a:xfrm>
              <a:off x="4671873" y="1388031"/>
              <a:ext cx="405766" cy="17831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765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8"/>
            <p:cNvSpPr/>
            <p:nvPr/>
          </p:nvSpPr>
          <p:spPr bwMode="auto">
            <a:xfrm>
              <a:off x="4616720" y="1357154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5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5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9"/>
            <p:cNvSpPr/>
            <p:nvPr/>
          </p:nvSpPr>
          <p:spPr bwMode="auto">
            <a:xfrm>
              <a:off x="4671873" y="1388031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2" name="Freeform 27"/>
            <p:cNvSpPr/>
            <p:nvPr/>
          </p:nvSpPr>
          <p:spPr bwMode="auto">
            <a:xfrm>
              <a:off x="4880665" y="1549364"/>
              <a:ext cx="73274" cy="147438"/>
            </a:xfrm>
            <a:custGeom>
              <a:avLst/>
              <a:gdLst>
                <a:gd name="T0" fmla="*/ 0 w 51"/>
                <a:gd name="T1" fmla="*/ 30 h 105"/>
                <a:gd name="T2" fmla="*/ 8 w 51"/>
                <a:gd name="T3" fmla="*/ 7 h 105"/>
                <a:gd name="T4" fmla="*/ 26 w 51"/>
                <a:gd name="T5" fmla="*/ 0 h 105"/>
                <a:gd name="T6" fmla="*/ 44 w 51"/>
                <a:gd name="T7" fmla="*/ 8 h 105"/>
                <a:gd name="T8" fmla="*/ 51 w 51"/>
                <a:gd name="T9" fmla="*/ 26 h 105"/>
                <a:gd name="T10" fmla="*/ 47 w 51"/>
                <a:gd name="T11" fmla="*/ 46 h 105"/>
                <a:gd name="T12" fmla="*/ 34 w 51"/>
                <a:gd name="T13" fmla="*/ 65 h 105"/>
                <a:gd name="T14" fmla="*/ 27 w 51"/>
                <a:gd name="T15" fmla="*/ 77 h 105"/>
                <a:gd name="T16" fmla="*/ 24 w 51"/>
                <a:gd name="T17" fmla="*/ 81 h 105"/>
                <a:gd name="T18" fmla="*/ 20 w 51"/>
                <a:gd name="T19" fmla="*/ 88 h 105"/>
                <a:gd name="T20" fmla="*/ 19 w 51"/>
                <a:gd name="T21" fmla="*/ 89 h 105"/>
                <a:gd name="T22" fmla="*/ 50 w 51"/>
                <a:gd name="T23" fmla="*/ 89 h 105"/>
                <a:gd name="T24" fmla="*/ 50 w 51"/>
                <a:gd name="T25" fmla="*/ 105 h 105"/>
                <a:gd name="T26" fmla="*/ 0 w 51"/>
                <a:gd name="T27" fmla="*/ 105 h 105"/>
                <a:gd name="T28" fmla="*/ 0 w 51"/>
                <a:gd name="T29" fmla="*/ 90 h 105"/>
                <a:gd name="T30" fmla="*/ 3 w 51"/>
                <a:gd name="T31" fmla="*/ 84 h 105"/>
                <a:gd name="T32" fmla="*/ 7 w 51"/>
                <a:gd name="T33" fmla="*/ 79 h 105"/>
                <a:gd name="T34" fmla="*/ 11 w 51"/>
                <a:gd name="T35" fmla="*/ 73 h 105"/>
                <a:gd name="T36" fmla="*/ 22 w 51"/>
                <a:gd name="T37" fmla="*/ 57 h 105"/>
                <a:gd name="T38" fmla="*/ 33 w 51"/>
                <a:gd name="T39" fmla="*/ 39 h 105"/>
                <a:gd name="T40" fmla="*/ 36 w 51"/>
                <a:gd name="T41" fmla="*/ 26 h 105"/>
                <a:gd name="T42" fmla="*/ 33 w 51"/>
                <a:gd name="T43" fmla="*/ 18 h 105"/>
                <a:gd name="T44" fmla="*/ 26 w 51"/>
                <a:gd name="T45" fmla="*/ 15 h 105"/>
                <a:gd name="T46" fmla="*/ 17 w 51"/>
                <a:gd name="T47" fmla="*/ 22 h 105"/>
                <a:gd name="T48" fmla="*/ 16 w 51"/>
                <a:gd name="T49" fmla="*/ 28 h 105"/>
                <a:gd name="T50" fmla="*/ 16 w 51"/>
                <a:gd name="T51" fmla="*/ 32 h 105"/>
                <a:gd name="T52" fmla="*/ 0 w 51"/>
                <a:gd name="T53" fmla="*/ 32 h 105"/>
                <a:gd name="T54" fmla="*/ 0 w 51"/>
                <a:gd name="T55" fmla="*/ 3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" h="105">
                  <a:moveTo>
                    <a:pt x="0" y="30"/>
                  </a:moveTo>
                  <a:cubicBezTo>
                    <a:pt x="0" y="20"/>
                    <a:pt x="3" y="12"/>
                    <a:pt x="8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3"/>
                    <a:pt x="44" y="8"/>
                  </a:cubicBezTo>
                  <a:cubicBezTo>
                    <a:pt x="49" y="13"/>
                    <a:pt x="51" y="19"/>
                    <a:pt x="51" y="26"/>
                  </a:cubicBezTo>
                  <a:cubicBezTo>
                    <a:pt x="51" y="33"/>
                    <a:pt x="50" y="40"/>
                    <a:pt x="47" y="46"/>
                  </a:cubicBezTo>
                  <a:cubicBezTo>
                    <a:pt x="45" y="50"/>
                    <a:pt x="41" y="56"/>
                    <a:pt x="34" y="65"/>
                  </a:cubicBezTo>
                  <a:cubicBezTo>
                    <a:pt x="33" y="68"/>
                    <a:pt x="30" y="72"/>
                    <a:pt x="27" y="77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4"/>
                    <a:pt x="21" y="86"/>
                    <a:pt x="20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1" y="88"/>
                    <a:pt x="3" y="84"/>
                  </a:cubicBezTo>
                  <a:cubicBezTo>
                    <a:pt x="4" y="83"/>
                    <a:pt x="6" y="81"/>
                    <a:pt x="7" y="79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0"/>
                    <a:pt x="17" y="65"/>
                    <a:pt x="22" y="57"/>
                  </a:cubicBezTo>
                  <a:cubicBezTo>
                    <a:pt x="27" y="51"/>
                    <a:pt x="31" y="44"/>
                    <a:pt x="33" y="39"/>
                  </a:cubicBezTo>
                  <a:cubicBezTo>
                    <a:pt x="35" y="34"/>
                    <a:pt x="36" y="30"/>
                    <a:pt x="36" y="26"/>
                  </a:cubicBezTo>
                  <a:cubicBezTo>
                    <a:pt x="36" y="23"/>
                    <a:pt x="35" y="21"/>
                    <a:pt x="33" y="18"/>
                  </a:cubicBezTo>
                  <a:cubicBezTo>
                    <a:pt x="31" y="16"/>
                    <a:pt x="29" y="15"/>
                    <a:pt x="26" y="15"/>
                  </a:cubicBezTo>
                  <a:cubicBezTo>
                    <a:pt x="22" y="15"/>
                    <a:pt x="18" y="17"/>
                    <a:pt x="17" y="22"/>
                  </a:cubicBezTo>
                  <a:cubicBezTo>
                    <a:pt x="16" y="24"/>
                    <a:pt x="16" y="26"/>
                    <a:pt x="16" y="2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3" name="组合 84"/>
            <p:cNvGrpSpPr/>
            <p:nvPr/>
          </p:nvGrpSpPr>
          <p:grpSpPr>
            <a:xfrm>
              <a:off x="4910858" y="1770045"/>
              <a:ext cx="393305" cy="395317"/>
              <a:chOff x="7673976" y="2593975"/>
              <a:chExt cx="1716088" cy="1760538"/>
            </a:xfrm>
            <a:solidFill>
              <a:srgbClr val="3666D7"/>
            </a:solidFill>
          </p:grpSpPr>
          <p:sp>
            <p:nvSpPr>
              <p:cNvPr id="124" name="Freeform 60"/>
              <p:cNvSpPr/>
              <p:nvPr/>
            </p:nvSpPr>
            <p:spPr bwMode="auto">
              <a:xfrm>
                <a:off x="7673976" y="2974975"/>
                <a:ext cx="1284288" cy="1379538"/>
              </a:xfrm>
              <a:custGeom>
                <a:avLst/>
                <a:gdLst>
                  <a:gd name="T0" fmla="*/ 415 w 437"/>
                  <a:gd name="T1" fmla="*/ 364 h 470"/>
                  <a:gd name="T2" fmla="*/ 388 w 437"/>
                  <a:gd name="T3" fmla="*/ 335 h 470"/>
                  <a:gd name="T4" fmla="*/ 307 w 437"/>
                  <a:gd name="T5" fmla="*/ 291 h 470"/>
                  <a:gd name="T6" fmla="*/ 273 w 437"/>
                  <a:gd name="T7" fmla="*/ 257 h 470"/>
                  <a:gd name="T8" fmla="*/ 262 w 437"/>
                  <a:gd name="T9" fmla="*/ 240 h 470"/>
                  <a:gd name="T10" fmla="*/ 288 w 437"/>
                  <a:gd name="T11" fmla="*/ 199 h 470"/>
                  <a:gd name="T12" fmla="*/ 294 w 437"/>
                  <a:gd name="T13" fmla="*/ 185 h 470"/>
                  <a:gd name="T14" fmla="*/ 298 w 437"/>
                  <a:gd name="T15" fmla="*/ 147 h 470"/>
                  <a:gd name="T16" fmla="*/ 285 w 437"/>
                  <a:gd name="T17" fmla="*/ 57 h 470"/>
                  <a:gd name="T18" fmla="*/ 280 w 437"/>
                  <a:gd name="T19" fmla="*/ 52 h 470"/>
                  <a:gd name="T20" fmla="*/ 262 w 437"/>
                  <a:gd name="T21" fmla="*/ 37 h 470"/>
                  <a:gd name="T22" fmla="*/ 155 w 437"/>
                  <a:gd name="T23" fmla="*/ 50 h 470"/>
                  <a:gd name="T24" fmla="*/ 140 w 437"/>
                  <a:gd name="T25" fmla="*/ 140 h 470"/>
                  <a:gd name="T26" fmla="*/ 142 w 437"/>
                  <a:gd name="T27" fmla="*/ 179 h 470"/>
                  <a:gd name="T28" fmla="*/ 150 w 437"/>
                  <a:gd name="T29" fmla="*/ 195 h 470"/>
                  <a:gd name="T30" fmla="*/ 153 w 437"/>
                  <a:gd name="T31" fmla="*/ 202 h 470"/>
                  <a:gd name="T32" fmla="*/ 155 w 437"/>
                  <a:gd name="T33" fmla="*/ 201 h 470"/>
                  <a:gd name="T34" fmla="*/ 178 w 437"/>
                  <a:gd name="T35" fmla="*/ 239 h 470"/>
                  <a:gd name="T36" fmla="*/ 159 w 437"/>
                  <a:gd name="T37" fmla="*/ 256 h 470"/>
                  <a:gd name="T38" fmla="*/ 129 w 437"/>
                  <a:gd name="T39" fmla="*/ 291 h 470"/>
                  <a:gd name="T40" fmla="*/ 48 w 437"/>
                  <a:gd name="T41" fmla="*/ 335 h 470"/>
                  <a:gd name="T42" fmla="*/ 21 w 437"/>
                  <a:gd name="T43" fmla="*/ 364 h 470"/>
                  <a:gd name="T44" fmla="*/ 0 w 437"/>
                  <a:gd name="T45" fmla="*/ 451 h 470"/>
                  <a:gd name="T46" fmla="*/ 0 w 437"/>
                  <a:gd name="T47" fmla="*/ 470 h 470"/>
                  <a:gd name="T48" fmla="*/ 437 w 437"/>
                  <a:gd name="T49" fmla="*/ 470 h 470"/>
                  <a:gd name="T50" fmla="*/ 437 w 437"/>
                  <a:gd name="T51" fmla="*/ 451 h 470"/>
                  <a:gd name="T52" fmla="*/ 415 w 437"/>
                  <a:gd name="T53" fmla="*/ 36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7" h="470">
                    <a:moveTo>
                      <a:pt x="415" y="364"/>
                    </a:moveTo>
                    <a:cubicBezTo>
                      <a:pt x="415" y="364"/>
                      <a:pt x="422" y="351"/>
                      <a:pt x="388" y="335"/>
                    </a:cubicBezTo>
                    <a:cubicBezTo>
                      <a:pt x="307" y="291"/>
                      <a:pt x="307" y="291"/>
                      <a:pt x="307" y="291"/>
                    </a:cubicBezTo>
                    <a:cubicBezTo>
                      <a:pt x="273" y="257"/>
                      <a:pt x="273" y="257"/>
                      <a:pt x="273" y="257"/>
                    </a:cubicBezTo>
                    <a:cubicBezTo>
                      <a:pt x="256" y="248"/>
                      <a:pt x="246" y="251"/>
                      <a:pt x="262" y="240"/>
                    </a:cubicBezTo>
                    <a:cubicBezTo>
                      <a:pt x="274" y="230"/>
                      <a:pt x="282" y="216"/>
                      <a:pt x="288" y="199"/>
                    </a:cubicBezTo>
                    <a:cubicBezTo>
                      <a:pt x="289" y="198"/>
                      <a:pt x="292" y="194"/>
                      <a:pt x="294" y="185"/>
                    </a:cubicBezTo>
                    <a:cubicBezTo>
                      <a:pt x="294" y="185"/>
                      <a:pt x="325" y="148"/>
                      <a:pt x="298" y="147"/>
                    </a:cubicBezTo>
                    <a:cubicBezTo>
                      <a:pt x="298" y="147"/>
                      <a:pt x="326" y="96"/>
                      <a:pt x="285" y="57"/>
                    </a:cubicBezTo>
                    <a:cubicBezTo>
                      <a:pt x="285" y="57"/>
                      <a:pt x="283" y="55"/>
                      <a:pt x="280" y="52"/>
                    </a:cubicBezTo>
                    <a:cubicBezTo>
                      <a:pt x="271" y="42"/>
                      <a:pt x="262" y="37"/>
                      <a:pt x="262" y="37"/>
                    </a:cubicBezTo>
                    <a:cubicBezTo>
                      <a:pt x="203" y="0"/>
                      <a:pt x="155" y="50"/>
                      <a:pt x="155" y="50"/>
                    </a:cubicBezTo>
                    <a:cubicBezTo>
                      <a:pt x="113" y="88"/>
                      <a:pt x="140" y="140"/>
                      <a:pt x="140" y="140"/>
                    </a:cubicBezTo>
                    <a:cubicBezTo>
                      <a:pt x="112" y="140"/>
                      <a:pt x="142" y="179"/>
                      <a:pt x="142" y="179"/>
                    </a:cubicBezTo>
                    <a:cubicBezTo>
                      <a:pt x="146" y="197"/>
                      <a:pt x="150" y="195"/>
                      <a:pt x="150" y="195"/>
                    </a:cubicBezTo>
                    <a:cubicBezTo>
                      <a:pt x="152" y="195"/>
                      <a:pt x="152" y="198"/>
                      <a:pt x="153" y="202"/>
                    </a:cubicBezTo>
                    <a:cubicBezTo>
                      <a:pt x="154" y="201"/>
                      <a:pt x="154" y="201"/>
                      <a:pt x="155" y="201"/>
                    </a:cubicBezTo>
                    <a:cubicBezTo>
                      <a:pt x="160" y="216"/>
                      <a:pt x="168" y="229"/>
                      <a:pt x="178" y="239"/>
                    </a:cubicBezTo>
                    <a:cubicBezTo>
                      <a:pt x="187" y="251"/>
                      <a:pt x="163" y="251"/>
                      <a:pt x="159" y="256"/>
                    </a:cubicBezTo>
                    <a:cubicBezTo>
                      <a:pt x="157" y="259"/>
                      <a:pt x="129" y="291"/>
                      <a:pt x="129" y="291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15" y="351"/>
                      <a:pt x="21" y="364"/>
                      <a:pt x="21" y="364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437" y="470"/>
                      <a:pt x="437" y="470"/>
                      <a:pt x="437" y="470"/>
                    </a:cubicBezTo>
                    <a:cubicBezTo>
                      <a:pt x="437" y="451"/>
                      <a:pt x="437" y="451"/>
                      <a:pt x="437" y="451"/>
                    </a:cubicBezTo>
                    <a:lnTo>
                      <a:pt x="41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61"/>
              <p:cNvSpPr>
                <a:spLocks noEditPoints="1"/>
              </p:cNvSpPr>
              <p:nvPr/>
            </p:nvSpPr>
            <p:spPr bwMode="auto">
              <a:xfrm>
                <a:off x="8540751" y="2593975"/>
                <a:ext cx="849313" cy="739775"/>
              </a:xfrm>
              <a:custGeom>
                <a:avLst/>
                <a:gdLst>
                  <a:gd name="T0" fmla="*/ 143 w 289"/>
                  <a:gd name="T1" fmla="*/ 1 h 252"/>
                  <a:gd name="T2" fmla="*/ 0 w 289"/>
                  <a:gd name="T3" fmla="*/ 111 h 252"/>
                  <a:gd name="T4" fmla="*/ 73 w 289"/>
                  <a:gd name="T5" fmla="*/ 203 h 252"/>
                  <a:gd name="T6" fmla="*/ 47 w 289"/>
                  <a:gd name="T7" fmla="*/ 252 h 252"/>
                  <a:gd name="T8" fmla="*/ 121 w 289"/>
                  <a:gd name="T9" fmla="*/ 216 h 252"/>
                  <a:gd name="T10" fmla="*/ 146 w 289"/>
                  <a:gd name="T11" fmla="*/ 217 h 252"/>
                  <a:gd name="T12" fmla="*/ 288 w 289"/>
                  <a:gd name="T13" fmla="*/ 107 h 252"/>
                  <a:gd name="T14" fmla="*/ 143 w 289"/>
                  <a:gd name="T15" fmla="*/ 1 h 252"/>
                  <a:gd name="T16" fmla="*/ 73 w 289"/>
                  <a:gd name="T17" fmla="*/ 131 h 252"/>
                  <a:gd name="T18" fmla="*/ 55 w 289"/>
                  <a:gd name="T19" fmla="*/ 113 h 252"/>
                  <a:gd name="T20" fmla="*/ 73 w 289"/>
                  <a:gd name="T21" fmla="*/ 95 h 252"/>
                  <a:gd name="T22" fmla="*/ 91 w 289"/>
                  <a:gd name="T23" fmla="*/ 113 h 252"/>
                  <a:gd name="T24" fmla="*/ 73 w 289"/>
                  <a:gd name="T25" fmla="*/ 131 h 252"/>
                  <a:gd name="T26" fmla="*/ 144 w 289"/>
                  <a:gd name="T27" fmla="*/ 131 h 252"/>
                  <a:gd name="T28" fmla="*/ 126 w 289"/>
                  <a:gd name="T29" fmla="*/ 113 h 252"/>
                  <a:gd name="T30" fmla="*/ 144 w 289"/>
                  <a:gd name="T31" fmla="*/ 95 h 252"/>
                  <a:gd name="T32" fmla="*/ 162 w 289"/>
                  <a:gd name="T33" fmla="*/ 113 h 252"/>
                  <a:gd name="T34" fmla="*/ 144 w 289"/>
                  <a:gd name="T35" fmla="*/ 131 h 252"/>
                  <a:gd name="T36" fmla="*/ 216 w 289"/>
                  <a:gd name="T37" fmla="*/ 131 h 252"/>
                  <a:gd name="T38" fmla="*/ 198 w 289"/>
                  <a:gd name="T39" fmla="*/ 113 h 252"/>
                  <a:gd name="T40" fmla="*/ 216 w 289"/>
                  <a:gd name="T41" fmla="*/ 95 h 252"/>
                  <a:gd name="T42" fmla="*/ 233 w 289"/>
                  <a:gd name="T43" fmla="*/ 113 h 252"/>
                  <a:gd name="T44" fmla="*/ 216 w 289"/>
                  <a:gd name="T45" fmla="*/ 1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252">
                    <a:moveTo>
                      <a:pt x="143" y="1"/>
                    </a:moveTo>
                    <a:cubicBezTo>
                      <a:pt x="63" y="2"/>
                      <a:pt x="0" y="51"/>
                      <a:pt x="0" y="111"/>
                    </a:cubicBezTo>
                    <a:cubicBezTo>
                      <a:pt x="1" y="151"/>
                      <a:pt x="30" y="185"/>
                      <a:pt x="73" y="203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9" y="217"/>
                      <a:pt x="137" y="218"/>
                      <a:pt x="146" y="217"/>
                    </a:cubicBezTo>
                    <a:cubicBezTo>
                      <a:pt x="225" y="216"/>
                      <a:pt x="289" y="167"/>
                      <a:pt x="288" y="107"/>
                    </a:cubicBezTo>
                    <a:cubicBezTo>
                      <a:pt x="287" y="47"/>
                      <a:pt x="222" y="0"/>
                      <a:pt x="143" y="1"/>
                    </a:cubicBezTo>
                    <a:close/>
                    <a:moveTo>
                      <a:pt x="73" y="131"/>
                    </a:moveTo>
                    <a:cubicBezTo>
                      <a:pt x="63" y="131"/>
                      <a:pt x="55" y="123"/>
                      <a:pt x="55" y="113"/>
                    </a:cubicBezTo>
                    <a:cubicBezTo>
                      <a:pt x="55" y="103"/>
                      <a:pt x="63" y="95"/>
                      <a:pt x="73" y="95"/>
                    </a:cubicBezTo>
                    <a:cubicBezTo>
                      <a:pt x="83" y="95"/>
                      <a:pt x="91" y="103"/>
                      <a:pt x="91" y="113"/>
                    </a:cubicBezTo>
                    <a:cubicBezTo>
                      <a:pt x="91" y="123"/>
                      <a:pt x="83" y="131"/>
                      <a:pt x="73" y="131"/>
                    </a:cubicBezTo>
                    <a:close/>
                    <a:moveTo>
                      <a:pt x="144" y="131"/>
                    </a:moveTo>
                    <a:cubicBezTo>
                      <a:pt x="134" y="131"/>
                      <a:pt x="126" y="123"/>
                      <a:pt x="126" y="113"/>
                    </a:cubicBezTo>
                    <a:cubicBezTo>
                      <a:pt x="126" y="103"/>
                      <a:pt x="134" y="95"/>
                      <a:pt x="144" y="95"/>
                    </a:cubicBezTo>
                    <a:cubicBezTo>
                      <a:pt x="154" y="95"/>
                      <a:pt x="162" y="103"/>
                      <a:pt x="162" y="113"/>
                    </a:cubicBezTo>
                    <a:cubicBezTo>
                      <a:pt x="162" y="123"/>
                      <a:pt x="154" y="131"/>
                      <a:pt x="144" y="131"/>
                    </a:cubicBezTo>
                    <a:close/>
                    <a:moveTo>
                      <a:pt x="216" y="131"/>
                    </a:moveTo>
                    <a:cubicBezTo>
                      <a:pt x="206" y="131"/>
                      <a:pt x="198" y="123"/>
                      <a:pt x="198" y="113"/>
                    </a:cubicBezTo>
                    <a:cubicBezTo>
                      <a:pt x="198" y="103"/>
                      <a:pt x="206" y="95"/>
                      <a:pt x="216" y="95"/>
                    </a:cubicBezTo>
                    <a:cubicBezTo>
                      <a:pt x="225" y="95"/>
                      <a:pt x="233" y="103"/>
                      <a:pt x="233" y="113"/>
                    </a:cubicBezTo>
                    <a:cubicBezTo>
                      <a:pt x="233" y="123"/>
                      <a:pt x="225" y="131"/>
                      <a:pt x="216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6" name="组合 25"/>
          <p:cNvGrpSpPr/>
          <p:nvPr/>
        </p:nvGrpSpPr>
        <p:grpSpPr>
          <a:xfrm>
            <a:off x="5861594" y="1139568"/>
            <a:ext cx="2948982" cy="817002"/>
            <a:chOff x="503238" y="2770637"/>
            <a:chExt cx="3204356" cy="817002"/>
          </a:xfrm>
        </p:grpSpPr>
        <p:sp>
          <p:nvSpPr>
            <p:cNvPr id="127" name="矩形 26"/>
            <p:cNvSpPr/>
            <p:nvPr/>
          </p:nvSpPr>
          <p:spPr>
            <a:xfrm>
              <a:off x="503238" y="3144441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28" name="矩形 27"/>
            <p:cNvSpPr/>
            <p:nvPr/>
          </p:nvSpPr>
          <p:spPr>
            <a:xfrm>
              <a:off x="548942" y="277063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25"/>
          <p:cNvGrpSpPr/>
          <p:nvPr/>
        </p:nvGrpSpPr>
        <p:grpSpPr>
          <a:xfrm>
            <a:off x="6195018" y="2400800"/>
            <a:ext cx="2615558" cy="817002"/>
            <a:chOff x="503238" y="2770637"/>
            <a:chExt cx="3204356" cy="817002"/>
          </a:xfrm>
        </p:grpSpPr>
        <p:sp>
          <p:nvSpPr>
            <p:cNvPr id="130" name="矩形 26"/>
            <p:cNvSpPr/>
            <p:nvPr/>
          </p:nvSpPr>
          <p:spPr>
            <a:xfrm>
              <a:off x="503238" y="3144441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31" name="矩形 27"/>
            <p:cNvSpPr/>
            <p:nvPr/>
          </p:nvSpPr>
          <p:spPr>
            <a:xfrm>
              <a:off x="540867" y="2770637"/>
              <a:ext cx="1545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25"/>
          <p:cNvGrpSpPr/>
          <p:nvPr/>
        </p:nvGrpSpPr>
        <p:grpSpPr>
          <a:xfrm>
            <a:off x="5912544" y="3659960"/>
            <a:ext cx="2615558" cy="817002"/>
            <a:chOff x="503238" y="2770637"/>
            <a:chExt cx="3204356" cy="817002"/>
          </a:xfrm>
        </p:grpSpPr>
        <p:sp>
          <p:nvSpPr>
            <p:cNvPr id="133" name="矩形 26"/>
            <p:cNvSpPr/>
            <p:nvPr/>
          </p:nvSpPr>
          <p:spPr>
            <a:xfrm>
              <a:off x="503238" y="3144441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34" name="矩形 27"/>
            <p:cNvSpPr/>
            <p:nvPr/>
          </p:nvSpPr>
          <p:spPr>
            <a:xfrm>
              <a:off x="540867" y="2770637"/>
              <a:ext cx="1545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组合 25"/>
          <p:cNvGrpSpPr/>
          <p:nvPr/>
        </p:nvGrpSpPr>
        <p:grpSpPr>
          <a:xfrm>
            <a:off x="451261" y="1358779"/>
            <a:ext cx="2711690" cy="578322"/>
            <a:chOff x="774220" y="2729987"/>
            <a:chExt cx="2946515" cy="578322"/>
          </a:xfrm>
        </p:grpSpPr>
        <p:sp>
          <p:nvSpPr>
            <p:cNvPr id="136" name="矩形 26"/>
            <p:cNvSpPr/>
            <p:nvPr/>
          </p:nvSpPr>
          <p:spPr>
            <a:xfrm>
              <a:off x="774220" y="3053880"/>
              <a:ext cx="2933372" cy="25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数据图表都可以修改颜色大小形状。</a:t>
              </a:r>
            </a:p>
          </p:txBody>
        </p:sp>
        <p:sp>
          <p:nvSpPr>
            <p:cNvPr id="137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8" name="组合 25"/>
          <p:cNvGrpSpPr/>
          <p:nvPr/>
        </p:nvGrpSpPr>
        <p:grpSpPr>
          <a:xfrm>
            <a:off x="0" y="2490371"/>
            <a:ext cx="2961076" cy="578322"/>
            <a:chOff x="503238" y="2729987"/>
            <a:chExt cx="3217497" cy="578322"/>
          </a:xfrm>
        </p:grpSpPr>
        <p:sp>
          <p:nvSpPr>
            <p:cNvPr id="139" name="矩形 26"/>
            <p:cNvSpPr/>
            <p:nvPr/>
          </p:nvSpPr>
          <p:spPr>
            <a:xfrm>
              <a:off x="503238" y="3053880"/>
              <a:ext cx="3204356" cy="25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数据图表都可以修改颜色大小形状。</a:t>
              </a:r>
            </a:p>
          </p:txBody>
        </p:sp>
        <p:sp>
          <p:nvSpPr>
            <p:cNvPr id="140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1" name="组合 25"/>
          <p:cNvGrpSpPr/>
          <p:nvPr/>
        </p:nvGrpSpPr>
        <p:grpSpPr>
          <a:xfrm>
            <a:off x="139118" y="3654483"/>
            <a:ext cx="2961076" cy="591659"/>
            <a:chOff x="503238" y="2729987"/>
            <a:chExt cx="3217497" cy="591659"/>
          </a:xfrm>
        </p:grpSpPr>
        <p:sp>
          <p:nvSpPr>
            <p:cNvPr id="142" name="矩形 26"/>
            <p:cNvSpPr/>
            <p:nvPr/>
          </p:nvSpPr>
          <p:spPr>
            <a:xfrm>
              <a:off x="503238" y="3053880"/>
              <a:ext cx="3204356" cy="267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数据图表都可以修改颜色大小形状。</a:t>
              </a:r>
            </a:p>
          </p:txBody>
        </p:sp>
        <p:sp>
          <p:nvSpPr>
            <p:cNvPr id="143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5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5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5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5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2"/>
          <p:cNvSpPr txBox="1"/>
          <p:nvPr/>
        </p:nvSpPr>
        <p:spPr>
          <a:xfrm>
            <a:off x="492637" y="134428"/>
            <a:ext cx="41910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204132" y="1358697"/>
            <a:ext cx="2041593" cy="1833374"/>
            <a:chOff x="1204130" y="1358696"/>
            <a:chExt cx="2041593" cy="1833374"/>
          </a:xfrm>
        </p:grpSpPr>
        <p:sp>
          <p:nvSpPr>
            <p:cNvPr id="38" name="Freeform 46"/>
            <p:cNvSpPr/>
            <p:nvPr/>
          </p:nvSpPr>
          <p:spPr bwMode="auto">
            <a:xfrm>
              <a:off x="1204130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1204130" y="135869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1695208" y="1770290"/>
              <a:ext cx="882323" cy="420009"/>
            </a:xfrm>
            <a:custGeom>
              <a:avLst/>
              <a:gdLst>
                <a:gd name="T0" fmla="*/ 584 w 584"/>
                <a:gd name="T1" fmla="*/ 0 h 278"/>
                <a:gd name="T2" fmla="*/ 449 w 584"/>
                <a:gd name="T3" fmla="*/ 31 h 278"/>
                <a:gd name="T4" fmla="*/ 469 w 584"/>
                <a:gd name="T5" fmla="*/ 62 h 278"/>
                <a:gd name="T6" fmla="*/ 278 w 584"/>
                <a:gd name="T7" fmla="*/ 200 h 278"/>
                <a:gd name="T8" fmla="*/ 214 w 584"/>
                <a:gd name="T9" fmla="*/ 116 h 278"/>
                <a:gd name="T10" fmla="*/ 204 w 584"/>
                <a:gd name="T11" fmla="*/ 101 h 278"/>
                <a:gd name="T12" fmla="*/ 190 w 584"/>
                <a:gd name="T13" fmla="*/ 112 h 278"/>
                <a:gd name="T14" fmla="*/ 0 w 584"/>
                <a:gd name="T15" fmla="*/ 250 h 278"/>
                <a:gd name="T16" fmla="*/ 21 w 584"/>
                <a:gd name="T17" fmla="*/ 278 h 278"/>
                <a:gd name="T18" fmla="*/ 196 w 584"/>
                <a:gd name="T19" fmla="*/ 151 h 278"/>
                <a:gd name="T20" fmla="*/ 260 w 584"/>
                <a:gd name="T21" fmla="*/ 237 h 278"/>
                <a:gd name="T22" fmla="*/ 270 w 584"/>
                <a:gd name="T23" fmla="*/ 252 h 278"/>
                <a:gd name="T24" fmla="*/ 284 w 584"/>
                <a:gd name="T25" fmla="*/ 241 h 278"/>
                <a:gd name="T26" fmla="*/ 490 w 584"/>
                <a:gd name="T27" fmla="*/ 91 h 278"/>
                <a:gd name="T28" fmla="*/ 490 w 584"/>
                <a:gd name="T29" fmla="*/ 91 h 278"/>
                <a:gd name="T30" fmla="*/ 512 w 584"/>
                <a:gd name="T31" fmla="*/ 120 h 278"/>
                <a:gd name="T32" fmla="*/ 584 w 584"/>
                <a:gd name="T3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4" h="278">
                  <a:moveTo>
                    <a:pt x="584" y="0"/>
                  </a:moveTo>
                  <a:lnTo>
                    <a:pt x="449" y="31"/>
                  </a:lnTo>
                  <a:lnTo>
                    <a:pt x="469" y="62"/>
                  </a:lnTo>
                  <a:lnTo>
                    <a:pt x="278" y="200"/>
                  </a:lnTo>
                  <a:lnTo>
                    <a:pt x="214" y="116"/>
                  </a:lnTo>
                  <a:lnTo>
                    <a:pt x="204" y="101"/>
                  </a:lnTo>
                  <a:lnTo>
                    <a:pt x="190" y="112"/>
                  </a:lnTo>
                  <a:lnTo>
                    <a:pt x="0" y="250"/>
                  </a:lnTo>
                  <a:lnTo>
                    <a:pt x="21" y="278"/>
                  </a:lnTo>
                  <a:lnTo>
                    <a:pt x="196" y="151"/>
                  </a:lnTo>
                  <a:lnTo>
                    <a:pt x="260" y="237"/>
                  </a:lnTo>
                  <a:lnTo>
                    <a:pt x="270" y="252"/>
                  </a:lnTo>
                  <a:lnTo>
                    <a:pt x="284" y="241"/>
                  </a:lnTo>
                  <a:lnTo>
                    <a:pt x="490" y="91"/>
                  </a:lnTo>
                  <a:lnTo>
                    <a:pt x="490" y="91"/>
                  </a:lnTo>
                  <a:lnTo>
                    <a:pt x="512" y="12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文本框 34"/>
            <p:cNvSpPr txBox="1"/>
            <p:nvPr/>
          </p:nvSpPr>
          <p:spPr>
            <a:xfrm>
              <a:off x="1630261" y="2338168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36837" y="1358697"/>
            <a:ext cx="2039866" cy="1833374"/>
            <a:chOff x="2736837" y="1358696"/>
            <a:chExt cx="2039866" cy="1833374"/>
          </a:xfrm>
        </p:grpSpPr>
        <p:sp>
          <p:nvSpPr>
            <p:cNvPr id="44" name="Freeform 44"/>
            <p:cNvSpPr/>
            <p:nvPr/>
          </p:nvSpPr>
          <p:spPr bwMode="auto">
            <a:xfrm>
              <a:off x="2736837" y="1358696"/>
              <a:ext cx="2039866" cy="1833374"/>
            </a:xfrm>
            <a:custGeom>
              <a:avLst/>
              <a:gdLst>
                <a:gd name="T0" fmla="*/ 1148 w 1148"/>
                <a:gd name="T1" fmla="*/ 515 h 1030"/>
                <a:gd name="T2" fmla="*/ 1019 w 1148"/>
                <a:gd name="T3" fmla="*/ 412 h 1030"/>
                <a:gd name="T4" fmla="*/ 515 w 1148"/>
                <a:gd name="T5" fmla="*/ 0 h 1030"/>
                <a:gd name="T6" fmla="*/ 0 w 1148"/>
                <a:gd name="T7" fmla="*/ 515 h 1030"/>
                <a:gd name="T8" fmla="*/ 515 w 1148"/>
                <a:gd name="T9" fmla="*/ 1030 h 1030"/>
                <a:gd name="T10" fmla="*/ 1019 w 1148"/>
                <a:gd name="T11" fmla="*/ 618 h 1030"/>
                <a:gd name="T12" fmla="*/ 1148 w 1148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8" h="1030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2736837" y="1358696"/>
              <a:ext cx="2039866" cy="1833374"/>
            </a:xfrm>
            <a:custGeom>
              <a:avLst/>
              <a:gdLst>
                <a:gd name="T0" fmla="*/ 1019 w 1148"/>
                <a:gd name="T1" fmla="*/ 412 h 1030"/>
                <a:gd name="T2" fmla="*/ 515 w 1148"/>
                <a:gd name="T3" fmla="*/ 0 h 1030"/>
                <a:gd name="T4" fmla="*/ 0 w 1148"/>
                <a:gd name="T5" fmla="*/ 515 h 1030"/>
                <a:gd name="T6" fmla="*/ 515 w 1148"/>
                <a:gd name="T7" fmla="*/ 1030 h 1030"/>
                <a:gd name="T8" fmla="*/ 1019 w 1148"/>
                <a:gd name="T9" fmla="*/ 618 h 1030"/>
                <a:gd name="T10" fmla="*/ 1148 w 1148"/>
                <a:gd name="T11" fmla="*/ 515 h 1030"/>
                <a:gd name="T12" fmla="*/ 1019 w 1148"/>
                <a:gd name="T13" fmla="*/ 412 h 1030"/>
                <a:gd name="T14" fmla="*/ 515 w 1148"/>
                <a:gd name="T15" fmla="*/ 979 h 1030"/>
                <a:gd name="T16" fmla="*/ 51 w 1148"/>
                <a:gd name="T17" fmla="*/ 515 h 1030"/>
                <a:gd name="T18" fmla="*/ 515 w 1148"/>
                <a:gd name="T19" fmla="*/ 51 h 1030"/>
                <a:gd name="T20" fmla="*/ 979 w 1148"/>
                <a:gd name="T21" fmla="*/ 515 h 1030"/>
                <a:gd name="T22" fmla="*/ 515 w 1148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030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>
              <a:spLocks noEditPoints="1"/>
            </p:cNvSpPr>
            <p:nvPr/>
          </p:nvSpPr>
          <p:spPr bwMode="auto">
            <a:xfrm>
              <a:off x="3458119" y="1741691"/>
              <a:ext cx="472889" cy="472889"/>
            </a:xfrm>
            <a:custGeom>
              <a:avLst/>
              <a:gdLst>
                <a:gd name="T0" fmla="*/ 152 w 152"/>
                <a:gd name="T1" fmla="*/ 88 h 152"/>
                <a:gd name="T2" fmla="*/ 152 w 152"/>
                <a:gd name="T3" fmla="*/ 64 h 152"/>
                <a:gd name="T4" fmla="*/ 138 w 152"/>
                <a:gd name="T5" fmla="*/ 64 h 152"/>
                <a:gd name="T6" fmla="*/ 128 w 152"/>
                <a:gd name="T7" fmla="*/ 40 h 152"/>
                <a:gd name="T8" fmla="*/ 138 w 152"/>
                <a:gd name="T9" fmla="*/ 31 h 152"/>
                <a:gd name="T10" fmla="*/ 121 w 152"/>
                <a:gd name="T11" fmla="*/ 14 h 152"/>
                <a:gd name="T12" fmla="*/ 111 w 152"/>
                <a:gd name="T13" fmla="*/ 24 h 152"/>
                <a:gd name="T14" fmla="*/ 88 w 152"/>
                <a:gd name="T15" fmla="*/ 14 h 152"/>
                <a:gd name="T16" fmla="*/ 88 w 152"/>
                <a:gd name="T17" fmla="*/ 0 h 152"/>
                <a:gd name="T18" fmla="*/ 64 w 152"/>
                <a:gd name="T19" fmla="*/ 0 h 152"/>
                <a:gd name="T20" fmla="*/ 64 w 152"/>
                <a:gd name="T21" fmla="*/ 14 h 152"/>
                <a:gd name="T22" fmla="*/ 41 w 152"/>
                <a:gd name="T23" fmla="*/ 24 h 152"/>
                <a:gd name="T24" fmla="*/ 31 w 152"/>
                <a:gd name="T25" fmla="*/ 14 h 152"/>
                <a:gd name="T26" fmla="*/ 14 w 152"/>
                <a:gd name="T27" fmla="*/ 31 h 152"/>
                <a:gd name="T28" fmla="*/ 24 w 152"/>
                <a:gd name="T29" fmla="*/ 40 h 152"/>
                <a:gd name="T30" fmla="*/ 14 w 152"/>
                <a:gd name="T31" fmla="*/ 64 h 152"/>
                <a:gd name="T32" fmla="*/ 0 w 152"/>
                <a:gd name="T33" fmla="*/ 64 h 152"/>
                <a:gd name="T34" fmla="*/ 0 w 152"/>
                <a:gd name="T35" fmla="*/ 88 h 152"/>
                <a:gd name="T36" fmla="*/ 14 w 152"/>
                <a:gd name="T37" fmla="*/ 88 h 152"/>
                <a:gd name="T38" fmla="*/ 24 w 152"/>
                <a:gd name="T39" fmla="*/ 111 h 152"/>
                <a:gd name="T40" fmla="*/ 14 w 152"/>
                <a:gd name="T41" fmla="*/ 121 h 152"/>
                <a:gd name="T42" fmla="*/ 31 w 152"/>
                <a:gd name="T43" fmla="*/ 138 h 152"/>
                <a:gd name="T44" fmla="*/ 41 w 152"/>
                <a:gd name="T45" fmla="*/ 128 h 152"/>
                <a:gd name="T46" fmla="*/ 64 w 152"/>
                <a:gd name="T47" fmla="*/ 138 h 152"/>
                <a:gd name="T48" fmla="*/ 64 w 152"/>
                <a:gd name="T49" fmla="*/ 152 h 152"/>
                <a:gd name="T50" fmla="*/ 88 w 152"/>
                <a:gd name="T51" fmla="*/ 152 h 152"/>
                <a:gd name="T52" fmla="*/ 88 w 152"/>
                <a:gd name="T53" fmla="*/ 138 h 152"/>
                <a:gd name="T54" fmla="*/ 111 w 152"/>
                <a:gd name="T55" fmla="*/ 128 h 152"/>
                <a:gd name="T56" fmla="*/ 121 w 152"/>
                <a:gd name="T57" fmla="*/ 138 h 152"/>
                <a:gd name="T58" fmla="*/ 138 w 152"/>
                <a:gd name="T59" fmla="*/ 121 h 152"/>
                <a:gd name="T60" fmla="*/ 128 w 152"/>
                <a:gd name="T61" fmla="*/ 111 h 152"/>
                <a:gd name="T62" fmla="*/ 138 w 152"/>
                <a:gd name="T63" fmla="*/ 88 h 152"/>
                <a:gd name="T64" fmla="*/ 152 w 152"/>
                <a:gd name="T65" fmla="*/ 88 h 152"/>
                <a:gd name="T66" fmla="*/ 76 w 152"/>
                <a:gd name="T67" fmla="*/ 115 h 152"/>
                <a:gd name="T68" fmla="*/ 37 w 152"/>
                <a:gd name="T69" fmla="*/ 76 h 152"/>
                <a:gd name="T70" fmla="*/ 76 w 152"/>
                <a:gd name="T71" fmla="*/ 37 h 152"/>
                <a:gd name="T72" fmla="*/ 115 w 152"/>
                <a:gd name="T73" fmla="*/ 76 h 152"/>
                <a:gd name="T74" fmla="*/ 76 w 152"/>
                <a:gd name="T75" fmla="*/ 1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2">
                  <a:moveTo>
                    <a:pt x="152" y="88"/>
                  </a:moveTo>
                  <a:cubicBezTo>
                    <a:pt x="152" y="64"/>
                    <a:pt x="152" y="64"/>
                    <a:pt x="152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6" y="55"/>
                    <a:pt x="133" y="47"/>
                    <a:pt x="128" y="4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4" y="19"/>
                    <a:pt x="96" y="16"/>
                    <a:pt x="88" y="1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6" y="16"/>
                    <a:pt x="48" y="19"/>
                    <a:pt x="41" y="2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7"/>
                    <a:pt x="16" y="55"/>
                    <a:pt x="1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6" y="96"/>
                    <a:pt x="19" y="104"/>
                    <a:pt x="24" y="11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8" y="133"/>
                    <a:pt x="56" y="136"/>
                    <a:pt x="64" y="138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6" y="136"/>
                    <a:pt x="104" y="133"/>
                    <a:pt x="111" y="12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3" y="104"/>
                    <a:pt x="136" y="96"/>
                    <a:pt x="138" y="88"/>
                  </a:cubicBezTo>
                  <a:lnTo>
                    <a:pt x="152" y="88"/>
                  </a:lnTo>
                  <a:close/>
                  <a:moveTo>
                    <a:pt x="76" y="115"/>
                  </a:moveTo>
                  <a:cubicBezTo>
                    <a:pt x="54" y="115"/>
                    <a:pt x="37" y="98"/>
                    <a:pt x="37" y="76"/>
                  </a:cubicBezTo>
                  <a:cubicBezTo>
                    <a:pt x="37" y="54"/>
                    <a:pt x="54" y="37"/>
                    <a:pt x="76" y="37"/>
                  </a:cubicBezTo>
                  <a:cubicBezTo>
                    <a:pt x="98" y="37"/>
                    <a:pt x="115" y="54"/>
                    <a:pt x="115" y="76"/>
                  </a:cubicBezTo>
                  <a:cubicBezTo>
                    <a:pt x="115" y="98"/>
                    <a:pt x="98" y="115"/>
                    <a:pt x="76" y="115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文本框 34"/>
            <p:cNvSpPr txBox="1"/>
            <p:nvPr/>
          </p:nvSpPr>
          <p:spPr>
            <a:xfrm>
              <a:off x="3207623" y="2347693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68682" y="1358697"/>
            <a:ext cx="2041593" cy="1833374"/>
            <a:chOff x="4268680" y="1358696"/>
            <a:chExt cx="2041593" cy="1833374"/>
          </a:xfrm>
        </p:grpSpPr>
        <p:sp>
          <p:nvSpPr>
            <p:cNvPr id="50" name="Freeform 42"/>
            <p:cNvSpPr/>
            <p:nvPr/>
          </p:nvSpPr>
          <p:spPr bwMode="auto">
            <a:xfrm>
              <a:off x="4268680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19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19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4268680" y="1358696"/>
              <a:ext cx="2041593" cy="1833374"/>
            </a:xfrm>
            <a:custGeom>
              <a:avLst/>
              <a:gdLst>
                <a:gd name="T0" fmla="*/ 1019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19 w 1149"/>
                <a:gd name="T9" fmla="*/ 618 h 1030"/>
                <a:gd name="T10" fmla="*/ 1149 w 1149"/>
                <a:gd name="T11" fmla="*/ 515 h 1030"/>
                <a:gd name="T12" fmla="*/ 1019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4992005" y="1766825"/>
              <a:ext cx="447204" cy="395835"/>
            </a:xfrm>
            <a:custGeom>
              <a:avLst/>
              <a:gdLst>
                <a:gd name="T0" fmla="*/ 29 w 144"/>
                <a:gd name="T1" fmla="*/ 53 h 127"/>
                <a:gd name="T2" fmla="*/ 45 w 144"/>
                <a:gd name="T3" fmla="*/ 72 h 127"/>
                <a:gd name="T4" fmla="*/ 65 w 144"/>
                <a:gd name="T5" fmla="*/ 58 h 127"/>
                <a:gd name="T6" fmla="*/ 50 w 144"/>
                <a:gd name="T7" fmla="*/ 39 h 127"/>
                <a:gd name="T8" fmla="*/ 65 w 144"/>
                <a:gd name="T9" fmla="*/ 29 h 127"/>
                <a:gd name="T10" fmla="*/ 8 w 144"/>
                <a:gd name="T11" fmla="*/ 0 h 127"/>
                <a:gd name="T12" fmla="*/ 13 w 144"/>
                <a:gd name="T13" fmla="*/ 63 h 127"/>
                <a:gd name="T14" fmla="*/ 29 w 144"/>
                <a:gd name="T15" fmla="*/ 53 h 127"/>
                <a:gd name="T16" fmla="*/ 115 w 144"/>
                <a:gd name="T17" fmla="*/ 53 h 127"/>
                <a:gd name="T18" fmla="*/ 131 w 144"/>
                <a:gd name="T19" fmla="*/ 63 h 127"/>
                <a:gd name="T20" fmla="*/ 136 w 144"/>
                <a:gd name="T21" fmla="*/ 0 h 127"/>
                <a:gd name="T22" fmla="*/ 80 w 144"/>
                <a:gd name="T23" fmla="*/ 29 h 127"/>
                <a:gd name="T24" fmla="*/ 95 w 144"/>
                <a:gd name="T25" fmla="*/ 39 h 127"/>
                <a:gd name="T26" fmla="*/ 0 w 144"/>
                <a:gd name="T27" fmla="*/ 103 h 127"/>
                <a:gd name="T28" fmla="*/ 5 w 144"/>
                <a:gd name="T29" fmla="*/ 127 h 127"/>
                <a:gd name="T30" fmla="*/ 115 w 144"/>
                <a:gd name="T31" fmla="*/ 53 h 127"/>
                <a:gd name="T32" fmla="*/ 101 w 144"/>
                <a:gd name="T33" fmla="*/ 86 h 127"/>
                <a:gd name="T34" fmla="*/ 81 w 144"/>
                <a:gd name="T35" fmla="*/ 103 h 127"/>
                <a:gd name="T36" fmla="*/ 139 w 144"/>
                <a:gd name="T37" fmla="*/ 127 h 127"/>
                <a:gd name="T38" fmla="*/ 144 w 144"/>
                <a:gd name="T39" fmla="*/ 103 h 127"/>
                <a:gd name="T40" fmla="*/ 101 w 144"/>
                <a:gd name="T41" fmla="*/ 8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7">
                  <a:moveTo>
                    <a:pt x="29" y="53"/>
                  </a:moveTo>
                  <a:cubicBezTo>
                    <a:pt x="34" y="60"/>
                    <a:pt x="39" y="66"/>
                    <a:pt x="45" y="72"/>
                  </a:cubicBezTo>
                  <a:cubicBezTo>
                    <a:pt x="51" y="68"/>
                    <a:pt x="58" y="63"/>
                    <a:pt x="65" y="58"/>
                  </a:cubicBezTo>
                  <a:cubicBezTo>
                    <a:pt x="59" y="52"/>
                    <a:pt x="54" y="46"/>
                    <a:pt x="50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63"/>
                    <a:pt x="13" y="63"/>
                    <a:pt x="13" y="63"/>
                  </a:cubicBezTo>
                  <a:lnTo>
                    <a:pt x="29" y="53"/>
                  </a:lnTo>
                  <a:close/>
                  <a:moveTo>
                    <a:pt x="115" y="53"/>
                  </a:moveTo>
                  <a:cubicBezTo>
                    <a:pt x="131" y="63"/>
                    <a:pt x="131" y="63"/>
                    <a:pt x="131" y="6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61" y="90"/>
                    <a:pt x="1" y="103"/>
                    <a:pt x="0" y="103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27"/>
                    <a:pt x="75" y="112"/>
                    <a:pt x="115" y="53"/>
                  </a:cubicBezTo>
                  <a:close/>
                  <a:moveTo>
                    <a:pt x="101" y="86"/>
                  </a:moveTo>
                  <a:cubicBezTo>
                    <a:pt x="95" y="92"/>
                    <a:pt x="88" y="98"/>
                    <a:pt x="81" y="103"/>
                  </a:cubicBezTo>
                  <a:cubicBezTo>
                    <a:pt x="111" y="121"/>
                    <a:pt x="137" y="127"/>
                    <a:pt x="139" y="127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103"/>
                    <a:pt x="124" y="99"/>
                    <a:pt x="101" y="86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文本框 34"/>
            <p:cNvSpPr txBox="1"/>
            <p:nvPr/>
          </p:nvSpPr>
          <p:spPr>
            <a:xfrm>
              <a:off x="4732911" y="2366743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799661" y="1358697"/>
            <a:ext cx="2041593" cy="1833374"/>
            <a:chOff x="5799659" y="1358696"/>
            <a:chExt cx="2041593" cy="1833374"/>
          </a:xfrm>
        </p:grpSpPr>
        <p:sp>
          <p:nvSpPr>
            <p:cNvPr id="58" name="Freeform 40"/>
            <p:cNvSpPr/>
            <p:nvPr/>
          </p:nvSpPr>
          <p:spPr bwMode="auto">
            <a:xfrm>
              <a:off x="5799659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Freeform 41"/>
            <p:cNvSpPr>
              <a:spLocks noEditPoints="1"/>
            </p:cNvSpPr>
            <p:nvPr/>
          </p:nvSpPr>
          <p:spPr bwMode="auto">
            <a:xfrm>
              <a:off x="5799659" y="135869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6548657" y="1761548"/>
              <a:ext cx="371664" cy="436628"/>
            </a:xfrm>
            <a:custGeom>
              <a:avLst/>
              <a:gdLst>
                <a:gd name="T0" fmla="*/ 74 w 120"/>
                <a:gd name="T1" fmla="*/ 39 h 140"/>
                <a:gd name="T2" fmla="*/ 82 w 120"/>
                <a:gd name="T3" fmla="*/ 22 h 140"/>
                <a:gd name="T4" fmla="*/ 60 w 120"/>
                <a:gd name="T5" fmla="*/ 0 h 140"/>
                <a:gd name="T6" fmla="*/ 38 w 120"/>
                <a:gd name="T7" fmla="*/ 22 h 140"/>
                <a:gd name="T8" fmla="*/ 46 w 120"/>
                <a:gd name="T9" fmla="*/ 39 h 140"/>
                <a:gd name="T10" fmla="*/ 8 w 120"/>
                <a:gd name="T11" fmla="*/ 98 h 140"/>
                <a:gd name="T12" fmla="*/ 37 w 120"/>
                <a:gd name="T13" fmla="*/ 78 h 140"/>
                <a:gd name="T14" fmla="*/ 25 w 120"/>
                <a:gd name="T15" fmla="*/ 140 h 140"/>
                <a:gd name="T16" fmla="*/ 45 w 120"/>
                <a:gd name="T17" fmla="*/ 140 h 140"/>
                <a:gd name="T18" fmla="*/ 60 w 120"/>
                <a:gd name="T19" fmla="*/ 114 h 140"/>
                <a:gd name="T20" fmla="*/ 75 w 120"/>
                <a:gd name="T21" fmla="*/ 140 h 140"/>
                <a:gd name="T22" fmla="*/ 95 w 120"/>
                <a:gd name="T23" fmla="*/ 140 h 140"/>
                <a:gd name="T24" fmla="*/ 83 w 120"/>
                <a:gd name="T25" fmla="*/ 78 h 140"/>
                <a:gd name="T26" fmla="*/ 112 w 120"/>
                <a:gd name="T27" fmla="*/ 98 h 140"/>
                <a:gd name="T28" fmla="*/ 74 w 120"/>
                <a:gd name="T29" fmla="*/ 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40">
                  <a:moveTo>
                    <a:pt x="74" y="39"/>
                  </a:moveTo>
                  <a:cubicBezTo>
                    <a:pt x="78" y="35"/>
                    <a:pt x="82" y="29"/>
                    <a:pt x="82" y="22"/>
                  </a:cubicBezTo>
                  <a:cubicBezTo>
                    <a:pt x="82" y="10"/>
                    <a:pt x="72" y="0"/>
                    <a:pt x="60" y="0"/>
                  </a:cubicBezTo>
                  <a:cubicBezTo>
                    <a:pt x="48" y="0"/>
                    <a:pt x="38" y="10"/>
                    <a:pt x="38" y="22"/>
                  </a:cubicBezTo>
                  <a:cubicBezTo>
                    <a:pt x="38" y="29"/>
                    <a:pt x="42" y="35"/>
                    <a:pt x="46" y="39"/>
                  </a:cubicBezTo>
                  <a:cubicBezTo>
                    <a:pt x="24" y="46"/>
                    <a:pt x="0" y="91"/>
                    <a:pt x="8" y="98"/>
                  </a:cubicBezTo>
                  <a:cubicBezTo>
                    <a:pt x="15" y="105"/>
                    <a:pt x="27" y="91"/>
                    <a:pt x="37" y="78"/>
                  </a:cubicBezTo>
                  <a:cubicBezTo>
                    <a:pt x="32" y="99"/>
                    <a:pt x="27" y="121"/>
                    <a:pt x="2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29"/>
                    <a:pt x="52" y="114"/>
                    <a:pt x="60" y="114"/>
                  </a:cubicBezTo>
                  <a:cubicBezTo>
                    <a:pt x="68" y="114"/>
                    <a:pt x="75" y="129"/>
                    <a:pt x="75" y="140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3" y="121"/>
                    <a:pt x="88" y="99"/>
                    <a:pt x="83" y="78"/>
                  </a:cubicBezTo>
                  <a:cubicBezTo>
                    <a:pt x="93" y="91"/>
                    <a:pt x="105" y="105"/>
                    <a:pt x="112" y="98"/>
                  </a:cubicBezTo>
                  <a:cubicBezTo>
                    <a:pt x="120" y="91"/>
                    <a:pt x="96" y="46"/>
                    <a:pt x="74" y="39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文本框 34"/>
            <p:cNvSpPr txBox="1"/>
            <p:nvPr/>
          </p:nvSpPr>
          <p:spPr>
            <a:xfrm>
              <a:off x="6310273" y="2376268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</a:p>
          </p:txBody>
        </p:sp>
      </p:grpSp>
      <p:grpSp>
        <p:nvGrpSpPr>
          <p:cNvPr id="80" name="组合 3"/>
          <p:cNvGrpSpPr/>
          <p:nvPr/>
        </p:nvGrpSpPr>
        <p:grpSpPr>
          <a:xfrm>
            <a:off x="1016111" y="3412665"/>
            <a:ext cx="1517540" cy="1102975"/>
            <a:chOff x="5054600" y="1342008"/>
            <a:chExt cx="1517540" cy="1102975"/>
          </a:xfrm>
        </p:grpSpPr>
        <p:sp>
          <p:nvSpPr>
            <p:cNvPr id="81" name="TextBox 80"/>
            <p:cNvSpPr txBox="1"/>
            <p:nvPr/>
          </p:nvSpPr>
          <p:spPr>
            <a:xfrm>
              <a:off x="5054600" y="134200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点击添加标题</a:t>
              </a:r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82" name="矩形 35"/>
            <p:cNvSpPr/>
            <p:nvPr/>
          </p:nvSpPr>
          <p:spPr>
            <a:xfrm>
              <a:off x="5054600" y="1650919"/>
              <a:ext cx="1517540" cy="79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83" name="组合 3"/>
          <p:cNvGrpSpPr/>
          <p:nvPr/>
        </p:nvGrpSpPr>
        <p:grpSpPr>
          <a:xfrm>
            <a:off x="2844910" y="3412665"/>
            <a:ext cx="1517540" cy="1102975"/>
            <a:chOff x="5054600" y="1342008"/>
            <a:chExt cx="1517540" cy="1102975"/>
          </a:xfrm>
        </p:grpSpPr>
        <p:sp>
          <p:nvSpPr>
            <p:cNvPr id="84" name="TextBox 83"/>
            <p:cNvSpPr txBox="1"/>
            <p:nvPr/>
          </p:nvSpPr>
          <p:spPr>
            <a:xfrm>
              <a:off x="5054600" y="134200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点击添加标题</a:t>
              </a:r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85" name="矩形 35"/>
            <p:cNvSpPr/>
            <p:nvPr/>
          </p:nvSpPr>
          <p:spPr>
            <a:xfrm>
              <a:off x="5054600" y="1650919"/>
              <a:ext cx="1517540" cy="79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4629150" y="3412665"/>
            <a:ext cx="1517540" cy="1102975"/>
            <a:chOff x="5054600" y="1342008"/>
            <a:chExt cx="1517540" cy="1102975"/>
          </a:xfrm>
        </p:grpSpPr>
        <p:sp>
          <p:nvSpPr>
            <p:cNvPr id="87" name="TextBox 86"/>
            <p:cNvSpPr txBox="1"/>
            <p:nvPr/>
          </p:nvSpPr>
          <p:spPr>
            <a:xfrm>
              <a:off x="5054600" y="134200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点击添加标题</a:t>
              </a:r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88" name="矩形 35"/>
            <p:cNvSpPr/>
            <p:nvPr/>
          </p:nvSpPr>
          <p:spPr>
            <a:xfrm>
              <a:off x="5054600" y="1650919"/>
              <a:ext cx="1517540" cy="79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89" name="组合 3"/>
          <p:cNvGrpSpPr/>
          <p:nvPr/>
        </p:nvGrpSpPr>
        <p:grpSpPr>
          <a:xfrm>
            <a:off x="6481723" y="3412665"/>
            <a:ext cx="1517540" cy="1102975"/>
            <a:chOff x="5054600" y="1342008"/>
            <a:chExt cx="1517540" cy="1102975"/>
          </a:xfrm>
        </p:grpSpPr>
        <p:sp>
          <p:nvSpPr>
            <p:cNvPr id="90" name="TextBox 89"/>
            <p:cNvSpPr txBox="1"/>
            <p:nvPr/>
          </p:nvSpPr>
          <p:spPr>
            <a:xfrm>
              <a:off x="5054600" y="134200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点击添加标题</a:t>
              </a:r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91" name="矩形 35"/>
            <p:cNvSpPr/>
            <p:nvPr/>
          </p:nvSpPr>
          <p:spPr>
            <a:xfrm>
              <a:off x="5054600" y="1650919"/>
              <a:ext cx="1517540" cy="79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5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5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5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54550" y="931862"/>
            <a:ext cx="4219575" cy="4352925"/>
            <a:chOff x="4195762" y="2005013"/>
            <a:chExt cx="4219575" cy="4352925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0800000">
              <a:off x="4195762" y="6196013"/>
              <a:ext cx="4219575" cy="161925"/>
            </a:xfrm>
            <a:custGeom>
              <a:avLst/>
              <a:gdLst>
                <a:gd name="T0" fmla="*/ 791286937 w 21600"/>
                <a:gd name="T1" fmla="*/ 606941 h 21600"/>
                <a:gd name="T2" fmla="*/ 412148551 w 21600"/>
                <a:gd name="T3" fmla="*/ 1213875 h 21600"/>
                <a:gd name="T4" fmla="*/ 33009970 w 21600"/>
                <a:gd name="T5" fmla="*/ 606941 h 21600"/>
                <a:gd name="T6" fmla="*/ 41214855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65 w 21600"/>
                <a:gd name="T13" fmla="*/ 2665 h 21600"/>
                <a:gd name="T14" fmla="*/ 18935 w 21600"/>
                <a:gd name="T15" fmla="*/ 189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F5F5F">
                    <a:alpha val="0"/>
                  </a:srgbClr>
                </a:gs>
                <a:gs pos="100000">
                  <a:schemeClr val="tx1">
                    <a:alpha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4195762" y="5394325"/>
              <a:ext cx="4219575" cy="801688"/>
            </a:xfrm>
            <a:custGeom>
              <a:avLst/>
              <a:gdLst>
                <a:gd name="T0" fmla="*/ 791286937 w 21600"/>
                <a:gd name="T1" fmla="*/ 14877399 h 21600"/>
                <a:gd name="T2" fmla="*/ 412148551 w 21600"/>
                <a:gd name="T3" fmla="*/ 29754799 h 21600"/>
                <a:gd name="T4" fmla="*/ 33009970 w 21600"/>
                <a:gd name="T5" fmla="*/ 14877399 h 21600"/>
                <a:gd name="T6" fmla="*/ 41214855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65 w 21600"/>
                <a:gd name="T13" fmla="*/ 2665 h 21600"/>
                <a:gd name="T14" fmla="*/ 18935 w 21600"/>
                <a:gd name="T15" fmla="*/ 189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w="12700" algn="ctr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829299" y="5516562"/>
              <a:ext cx="952500" cy="349250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altLang="zh-CN" b="1" kern="10" dirty="0">
                  <a:solidFill>
                    <a:schemeClr val="accent5"/>
                  </a:solidFill>
                  <a:latin typeface="Agency FB" pitchFamily="34" charset="0"/>
                  <a:cs typeface="Arial" panose="020B0604020202020204"/>
                </a:rPr>
                <a:t>50%</a:t>
              </a:r>
              <a:endParaRPr lang="zh-CN" altLang="en-US" b="1" kern="10" dirty="0">
                <a:solidFill>
                  <a:schemeClr val="accent5"/>
                </a:solidFill>
                <a:latin typeface="Agency FB" pitchFamily="34" charset="0"/>
                <a:cs typeface="Arial" panose="020B0604020202020204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10800000">
              <a:off x="4195762" y="4759325"/>
              <a:ext cx="4219575" cy="619125"/>
            </a:xfrm>
            <a:custGeom>
              <a:avLst/>
              <a:gdLst>
                <a:gd name="T0" fmla="*/ 712978657 w 21600"/>
                <a:gd name="T1" fmla="*/ 8873064 h 21600"/>
                <a:gd name="T2" fmla="*/ 412148551 w 21600"/>
                <a:gd name="T3" fmla="*/ 17746100 h 21600"/>
                <a:gd name="T4" fmla="*/ 111318249 w 21600"/>
                <a:gd name="T5" fmla="*/ 8873064 h 21600"/>
                <a:gd name="T6" fmla="*/ 41214855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17 w 21600"/>
                <a:gd name="T13" fmla="*/ 4717 h 21600"/>
                <a:gd name="T14" fmla="*/ 16883 w 21600"/>
                <a:gd name="T15" fmla="*/ 168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605337" y="4364038"/>
              <a:ext cx="3400425" cy="646112"/>
            </a:xfrm>
            <a:custGeom>
              <a:avLst/>
              <a:gdLst>
                <a:gd name="T0" fmla="*/ 511948310 w 21600"/>
                <a:gd name="T1" fmla="*/ 9663443 h 21600"/>
                <a:gd name="T2" fmla="*/ 267659574 w 21600"/>
                <a:gd name="T3" fmla="*/ 19326885 h 21600"/>
                <a:gd name="T4" fmla="*/ 23370680 w 21600"/>
                <a:gd name="T5" fmla="*/ 9663443 h 21600"/>
                <a:gd name="T6" fmla="*/ 26765957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43 w 21600"/>
                <a:gd name="T13" fmla="*/ 2743 h 21600"/>
                <a:gd name="T14" fmla="*/ 18857 w 21600"/>
                <a:gd name="T15" fmla="*/ 188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885" y="21600"/>
                  </a:lnTo>
                  <a:lnTo>
                    <a:pt x="197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875337" y="4384675"/>
              <a:ext cx="862012" cy="341312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altLang="zh-CN" b="1" kern="10" dirty="0">
                  <a:solidFill>
                    <a:schemeClr val="bg1"/>
                  </a:solidFill>
                  <a:latin typeface="Agency FB" pitchFamily="34" charset="0"/>
                  <a:cs typeface="Arial" panose="020B0604020202020204"/>
                </a:rPr>
                <a:t>30%</a:t>
              </a:r>
              <a:endParaRPr lang="zh-CN" altLang="en-US" b="1" kern="10" dirty="0">
                <a:solidFill>
                  <a:schemeClr val="bg1"/>
                </a:solidFill>
                <a:latin typeface="Agency FB" pitchFamily="34" charset="0"/>
                <a:cs typeface="Arial" panose="020B0604020202020204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10800000">
              <a:off x="4605337" y="3870325"/>
              <a:ext cx="3400425" cy="498475"/>
            </a:xfrm>
            <a:custGeom>
              <a:avLst/>
              <a:gdLst>
                <a:gd name="T0" fmla="*/ 463026112 w 21600"/>
                <a:gd name="T1" fmla="*/ 5751801 h 21600"/>
                <a:gd name="T2" fmla="*/ 267659574 w 21600"/>
                <a:gd name="T3" fmla="*/ 11503580 h 21600"/>
                <a:gd name="T4" fmla="*/ 72292878 w 21600"/>
                <a:gd name="T5" fmla="*/ 5751801 h 21600"/>
                <a:gd name="T6" fmla="*/ 26765957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17 w 21600"/>
                <a:gd name="T13" fmla="*/ 4717 h 21600"/>
                <a:gd name="T14" fmla="*/ 16883 w 21600"/>
                <a:gd name="T15" fmla="*/ 168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4927599" y="3557588"/>
              <a:ext cx="2755900" cy="522287"/>
            </a:xfrm>
            <a:custGeom>
              <a:avLst/>
              <a:gdLst>
                <a:gd name="T0" fmla="*/ 332687527 w 21600"/>
                <a:gd name="T1" fmla="*/ 6314426 h 21600"/>
                <a:gd name="T2" fmla="*/ 175809834 w 21600"/>
                <a:gd name="T3" fmla="*/ 12628875 h 21600"/>
                <a:gd name="T4" fmla="*/ 18932140 w 21600"/>
                <a:gd name="T5" fmla="*/ 6314426 h 21600"/>
                <a:gd name="T6" fmla="*/ 1758098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3 w 21600"/>
                <a:gd name="T13" fmla="*/ 2963 h 21600"/>
                <a:gd name="T14" fmla="*/ 18637 w 21600"/>
                <a:gd name="T15" fmla="*/ 186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26" y="21600"/>
                  </a:lnTo>
                  <a:lnTo>
                    <a:pt x="192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w="12700" algn="ctr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6019799" y="3551237"/>
              <a:ext cx="571500" cy="228600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altLang="zh-CN" b="1" kern="10" dirty="0">
                  <a:solidFill>
                    <a:schemeClr val="accent5"/>
                  </a:solidFill>
                  <a:latin typeface="Agency FB" pitchFamily="34" charset="0"/>
                  <a:cs typeface="Arial" panose="020B0604020202020204"/>
                </a:rPr>
                <a:t>25%</a:t>
              </a:r>
              <a:endParaRPr lang="zh-CN" altLang="en-US" b="1" kern="10" dirty="0">
                <a:solidFill>
                  <a:schemeClr val="accent5"/>
                </a:solidFill>
                <a:latin typeface="Agency FB" pitchFamily="34" charset="0"/>
                <a:cs typeface="Arial" panose="020B0604020202020204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0800000">
              <a:off x="4927599" y="3151188"/>
              <a:ext cx="2755900" cy="403225"/>
            </a:xfrm>
            <a:custGeom>
              <a:avLst/>
              <a:gdLst>
                <a:gd name="T0" fmla="*/ 304134745 w 21600"/>
                <a:gd name="T1" fmla="*/ 3763676 h 21600"/>
                <a:gd name="T2" fmla="*/ 175809834 w 21600"/>
                <a:gd name="T3" fmla="*/ 7527333 h 21600"/>
                <a:gd name="T4" fmla="*/ 47484923 w 21600"/>
                <a:gd name="T5" fmla="*/ 3763676 h 21600"/>
                <a:gd name="T6" fmla="*/ 1758098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17 w 21600"/>
                <a:gd name="T13" fmla="*/ 4717 h 21600"/>
                <a:gd name="T14" fmla="*/ 16883 w 21600"/>
                <a:gd name="T15" fmla="*/ 168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5256212" y="2884488"/>
              <a:ext cx="2098675" cy="395287"/>
            </a:xfrm>
            <a:custGeom>
              <a:avLst/>
              <a:gdLst>
                <a:gd name="T0" fmla="*/ 192930124 w 21600"/>
                <a:gd name="T1" fmla="*/ 3616949 h 21600"/>
                <a:gd name="T2" fmla="*/ 101954603 w 21600"/>
                <a:gd name="T3" fmla="*/ 7233880 h 21600"/>
                <a:gd name="T4" fmla="*/ 10978985 w 21600"/>
                <a:gd name="T5" fmla="*/ 3616949 h 21600"/>
                <a:gd name="T6" fmla="*/ 10195460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3 w 21600"/>
                <a:gd name="T13" fmla="*/ 2963 h 21600"/>
                <a:gd name="T14" fmla="*/ 18637 w 21600"/>
                <a:gd name="T15" fmla="*/ 186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26" y="21600"/>
                  </a:lnTo>
                  <a:lnTo>
                    <a:pt x="192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w="12700" algn="ctr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6072187" y="2846387"/>
              <a:ext cx="466725" cy="174625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altLang="zh-CN" b="1" kern="10" dirty="0">
                  <a:solidFill>
                    <a:schemeClr val="accent5"/>
                  </a:solidFill>
                  <a:latin typeface="Agency FB" pitchFamily="34" charset="0"/>
                  <a:cs typeface="Arial" panose="020B0604020202020204"/>
                </a:rPr>
                <a:t>10%</a:t>
              </a:r>
              <a:endParaRPr lang="zh-CN" altLang="en-US" b="1" kern="10">
                <a:solidFill>
                  <a:schemeClr val="accent5"/>
                </a:solidFill>
                <a:latin typeface="Agency FB" pitchFamily="34" charset="0"/>
                <a:cs typeface="Arial" panose="020B0604020202020204"/>
              </a:endParaRPr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 rot="10800000">
              <a:off x="5256212" y="2581275"/>
              <a:ext cx="2098675" cy="306388"/>
            </a:xfrm>
            <a:custGeom>
              <a:avLst/>
              <a:gdLst>
                <a:gd name="T0" fmla="*/ 176371967 w 21600"/>
                <a:gd name="T1" fmla="*/ 2173000 h 21600"/>
                <a:gd name="T2" fmla="*/ 101954603 w 21600"/>
                <a:gd name="T3" fmla="*/ 4346000 h 21600"/>
                <a:gd name="T4" fmla="*/ 27537142 w 21600"/>
                <a:gd name="T5" fmla="*/ 2173000 h 21600"/>
                <a:gd name="T6" fmla="*/ 10195460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17 w 21600"/>
                <a:gd name="T13" fmla="*/ 4717 h 21600"/>
                <a:gd name="T14" fmla="*/ 16883 w 21600"/>
                <a:gd name="T15" fmla="*/ 168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en-US" sz="1600"/>
            </a:p>
          </p:txBody>
        </p:sp>
        <p:sp>
          <p:nvSpPr>
            <p:cNvPr id="18" name="AutoShape 23"/>
            <p:cNvSpPr>
              <a:spLocks noChangeArrowheads="1"/>
            </p:cNvSpPr>
            <p:nvPr/>
          </p:nvSpPr>
          <p:spPr bwMode="auto">
            <a:xfrm>
              <a:off x="5499099" y="2308225"/>
              <a:ext cx="1612900" cy="395288"/>
            </a:xfrm>
            <a:custGeom>
              <a:avLst/>
              <a:gdLst>
                <a:gd name="T0" fmla="*/ 113952654 w 21600"/>
                <a:gd name="T1" fmla="*/ 3616958 h 21600"/>
                <a:gd name="T2" fmla="*/ 60218667 w 21600"/>
                <a:gd name="T3" fmla="*/ 7233917 h 21600"/>
                <a:gd name="T4" fmla="*/ 6484679 w 21600"/>
                <a:gd name="T5" fmla="*/ 3616958 h 21600"/>
                <a:gd name="T6" fmla="*/ 6021866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3 w 21600"/>
                <a:gd name="T13" fmla="*/ 2963 h 21600"/>
                <a:gd name="T14" fmla="*/ 18637 w 21600"/>
                <a:gd name="T15" fmla="*/ 186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26" y="21600"/>
                  </a:lnTo>
                  <a:lnTo>
                    <a:pt x="192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w="12700" algn="ctr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9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6145212" y="2286000"/>
              <a:ext cx="320675" cy="174625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altLang="zh-CN" b="1" kern="10" dirty="0">
                  <a:solidFill>
                    <a:schemeClr val="accent5"/>
                  </a:solidFill>
                  <a:latin typeface="Agency FB" pitchFamily="34" charset="0"/>
                  <a:cs typeface="Arial" panose="020B0604020202020204"/>
                </a:rPr>
                <a:t>5%</a:t>
              </a:r>
              <a:endParaRPr lang="zh-CN" altLang="en-US" b="1" kern="10" dirty="0">
                <a:solidFill>
                  <a:schemeClr val="accent5"/>
                </a:solidFill>
                <a:latin typeface="Agency FB" pitchFamily="34" charset="0"/>
                <a:cs typeface="Arial" panose="020B0604020202020204"/>
              </a:endParaRP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 rot="10800000">
              <a:off x="5499099" y="2005013"/>
              <a:ext cx="1612900" cy="306387"/>
            </a:xfrm>
            <a:custGeom>
              <a:avLst/>
              <a:gdLst>
                <a:gd name="T0" fmla="*/ 90328000 w 21600"/>
                <a:gd name="T1" fmla="*/ 2172993 h 21600"/>
                <a:gd name="T2" fmla="*/ 60218667 w 21600"/>
                <a:gd name="T3" fmla="*/ 4345972 h 21600"/>
                <a:gd name="T4" fmla="*/ 30109333 w 21600"/>
                <a:gd name="T5" fmla="*/ 2172993 h 21600"/>
                <a:gd name="T6" fmla="*/ 6021866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00 h 21600"/>
                <a:gd name="T14" fmla="*/ 14400 w 21600"/>
                <a:gd name="T15" fmla="*/ 14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en-US" sz="1600"/>
            </a:p>
          </p:txBody>
        </p:sp>
      </p:grp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911225" y="1414462"/>
            <a:ext cx="50038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911225" y="982662"/>
            <a:ext cx="32750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333333"/>
                </a:solidFill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911225" y="2027237"/>
            <a:ext cx="47164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911225" y="1558924"/>
            <a:ext cx="327501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333333"/>
                </a:solidFill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911225" y="2782887"/>
            <a:ext cx="439102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911225" y="2351087"/>
            <a:ext cx="32750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333333"/>
                </a:solidFill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H="1">
            <a:off x="911225" y="3719512"/>
            <a:ext cx="410368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838200" y="3117849"/>
            <a:ext cx="4498976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67" dirty="0">
                <a:ln w="11430"/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H="1">
            <a:off x="911225" y="4906962"/>
            <a:ext cx="3887787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911225" y="4475162"/>
            <a:ext cx="32750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333333"/>
                </a:solidFill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31" name="文本框 2"/>
          <p:cNvSpPr txBox="1"/>
          <p:nvPr/>
        </p:nvSpPr>
        <p:spPr>
          <a:xfrm>
            <a:off x="482004" y="145061"/>
            <a:ext cx="33528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8" grpId="1"/>
      <p:bldP spid="29" grpId="0" animBg="1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 bwMode="auto">
          <a:xfrm>
            <a:off x="381000" y="951945"/>
            <a:ext cx="4453516" cy="3745706"/>
            <a:chOff x="720" y="839"/>
            <a:chExt cx="3740" cy="3146"/>
          </a:xfrm>
          <a:solidFill>
            <a:srgbClr val="E8E8E6"/>
          </a:solidFill>
        </p:grpSpPr>
        <p:sp>
          <p:nvSpPr>
            <p:cNvPr id="28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solidFill>
              <a:schemeClr val="bg2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0" name="Freeform 78"/>
          <p:cNvSpPr/>
          <p:nvPr/>
        </p:nvSpPr>
        <p:spPr bwMode="gray">
          <a:xfrm>
            <a:off x="3334486" y="3904694"/>
            <a:ext cx="671600" cy="571500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68595" tIns="34297" rIns="68595" bIns="34297"/>
          <a:lstStyle/>
          <a:p>
            <a:endParaRPr lang="zh-CN" altLang="en-US"/>
          </a:p>
        </p:txBody>
      </p:sp>
      <p:sp>
        <p:nvSpPr>
          <p:cNvPr id="91" name="Freeform 92"/>
          <p:cNvSpPr/>
          <p:nvPr/>
        </p:nvSpPr>
        <p:spPr bwMode="gray">
          <a:xfrm>
            <a:off x="3647662" y="2580720"/>
            <a:ext cx="587055" cy="394097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68595" tIns="34297" rIns="68595" bIns="34297"/>
          <a:lstStyle/>
          <a:p>
            <a:endParaRPr lang="zh-CN" altLang="en-US"/>
          </a:p>
        </p:txBody>
      </p:sp>
      <p:sp>
        <p:nvSpPr>
          <p:cNvPr id="92" name="Freeform 100"/>
          <p:cNvSpPr/>
          <p:nvPr/>
        </p:nvSpPr>
        <p:spPr bwMode="gray">
          <a:xfrm>
            <a:off x="3876292" y="1975882"/>
            <a:ext cx="512035" cy="510779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chemeClr val="accent1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68595" tIns="34297" rIns="68595" bIns="34297"/>
          <a:lstStyle/>
          <a:p>
            <a:endParaRPr lang="zh-CN" altLang="en-US"/>
          </a:p>
        </p:txBody>
      </p:sp>
      <p:cxnSp>
        <p:nvCxnSpPr>
          <p:cNvPr id="94" name="直接连接符 93"/>
          <p:cNvCxnSpPr/>
          <p:nvPr/>
        </p:nvCxnSpPr>
        <p:spPr>
          <a:xfrm>
            <a:off x="4326661" y="2296757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4515994" y="2483089"/>
            <a:ext cx="16889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4166548" y="2678885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4355883" y="2865218"/>
            <a:ext cx="18490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3886200" y="3362961"/>
            <a:ext cx="629793" cy="1993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4515994" y="3362961"/>
            <a:ext cx="16889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784602" y="4226759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973936" y="4413092"/>
            <a:ext cx="21460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5027553" y="2122748"/>
            <a:ext cx="1234359" cy="288498"/>
          </a:xfrm>
          <a:prstGeom prst="rect">
            <a:avLst/>
          </a:prstGeom>
        </p:spPr>
        <p:txBody>
          <a:bodyPr wrap="none" lIns="68595" tIns="34297" rIns="68595" bIns="34297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027553" y="2554528"/>
            <a:ext cx="1234359" cy="288498"/>
          </a:xfrm>
          <a:prstGeom prst="rect">
            <a:avLst/>
          </a:prstGeom>
        </p:spPr>
        <p:txBody>
          <a:bodyPr wrap="none" lIns="68595" tIns="34297" rIns="68595" bIns="34297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027553" y="3053608"/>
            <a:ext cx="1234359" cy="288498"/>
          </a:xfrm>
          <a:prstGeom prst="rect">
            <a:avLst/>
          </a:prstGeom>
        </p:spPr>
        <p:txBody>
          <a:bodyPr wrap="none" lIns="68595" tIns="34297" rIns="68595" bIns="34297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993600" y="4051085"/>
            <a:ext cx="1234359" cy="288498"/>
          </a:xfrm>
          <a:prstGeom prst="rect">
            <a:avLst/>
          </a:prstGeom>
        </p:spPr>
        <p:txBody>
          <a:bodyPr wrap="none" lIns="68595" tIns="34297" rIns="68595" bIns="34297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标注 105"/>
          <p:cNvSpPr/>
          <p:nvPr/>
        </p:nvSpPr>
        <p:spPr>
          <a:xfrm>
            <a:off x="6607140" y="1688944"/>
            <a:ext cx="2175135" cy="2923856"/>
          </a:xfrm>
          <a:prstGeom prst="wedgeRectCallout">
            <a:avLst>
              <a:gd name="adj1" fmla="val -72333"/>
              <a:gd name="adj2" fmla="val 197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6619691" y="1841397"/>
            <a:ext cx="2067109" cy="3016353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</a:p>
          <a:p>
            <a:pPr algn="just">
              <a:lnSpc>
                <a:spcPct val="114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2"/>
          <p:cNvSpPr txBox="1"/>
          <p:nvPr/>
        </p:nvSpPr>
        <p:spPr>
          <a:xfrm>
            <a:off x="482004" y="133350"/>
            <a:ext cx="41910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15</a:t>
            </a:fld>
            <a:endParaRPr lang="en-US" dirty="0"/>
          </a:p>
        </p:txBody>
      </p:sp>
      <p:sp>
        <p:nvSpPr>
          <p:cNvPr id="112" name="Freeform 118"/>
          <p:cNvSpPr/>
          <p:nvPr/>
        </p:nvSpPr>
        <p:spPr bwMode="gray">
          <a:xfrm>
            <a:off x="3614682" y="3409950"/>
            <a:ext cx="423918" cy="584597"/>
          </a:xfrm>
          <a:custGeom>
            <a:avLst/>
            <a:gdLst>
              <a:gd name="T0" fmla="*/ 20 w 711"/>
              <a:gd name="T1" fmla="*/ 44 h 982"/>
              <a:gd name="T2" fmla="*/ 7 w 711"/>
              <a:gd name="T3" fmla="*/ 55 h 982"/>
              <a:gd name="T4" fmla="*/ 16 w 711"/>
              <a:gd name="T5" fmla="*/ 68 h 982"/>
              <a:gd name="T6" fmla="*/ 21 w 711"/>
              <a:gd name="T7" fmla="*/ 86 h 982"/>
              <a:gd name="T8" fmla="*/ 14 w 711"/>
              <a:gd name="T9" fmla="*/ 98 h 982"/>
              <a:gd name="T10" fmla="*/ 6 w 711"/>
              <a:gd name="T11" fmla="*/ 104 h 982"/>
              <a:gd name="T12" fmla="*/ 0 w 711"/>
              <a:gd name="T13" fmla="*/ 122 h 982"/>
              <a:gd name="T14" fmla="*/ 13 w 711"/>
              <a:gd name="T15" fmla="*/ 135 h 982"/>
              <a:gd name="T16" fmla="*/ 16 w 711"/>
              <a:gd name="T17" fmla="*/ 156 h 982"/>
              <a:gd name="T18" fmla="*/ 26 w 711"/>
              <a:gd name="T19" fmla="*/ 163 h 982"/>
              <a:gd name="T20" fmla="*/ 30 w 711"/>
              <a:gd name="T21" fmla="*/ 179 h 982"/>
              <a:gd name="T22" fmla="*/ 23 w 711"/>
              <a:gd name="T23" fmla="*/ 196 h 982"/>
              <a:gd name="T24" fmla="*/ 24 w 711"/>
              <a:gd name="T25" fmla="*/ 210 h 982"/>
              <a:gd name="T26" fmla="*/ 32 w 711"/>
              <a:gd name="T27" fmla="*/ 215 h 982"/>
              <a:gd name="T28" fmla="*/ 50 w 711"/>
              <a:gd name="T29" fmla="*/ 209 h 982"/>
              <a:gd name="T30" fmla="*/ 56 w 711"/>
              <a:gd name="T31" fmla="*/ 215 h 982"/>
              <a:gd name="T32" fmla="*/ 47 w 711"/>
              <a:gd name="T33" fmla="*/ 232 h 982"/>
              <a:gd name="T34" fmla="*/ 39 w 711"/>
              <a:gd name="T35" fmla="*/ 241 h 982"/>
              <a:gd name="T36" fmla="*/ 46 w 711"/>
              <a:gd name="T37" fmla="*/ 246 h 982"/>
              <a:gd name="T38" fmla="*/ 82 w 711"/>
              <a:gd name="T39" fmla="*/ 231 h 982"/>
              <a:gd name="T40" fmla="*/ 96 w 711"/>
              <a:gd name="T41" fmla="*/ 238 h 982"/>
              <a:gd name="T42" fmla="*/ 101 w 711"/>
              <a:gd name="T43" fmla="*/ 222 h 982"/>
              <a:gd name="T44" fmla="*/ 100 w 711"/>
              <a:gd name="T45" fmla="*/ 209 h 982"/>
              <a:gd name="T46" fmla="*/ 107 w 711"/>
              <a:gd name="T47" fmla="*/ 182 h 982"/>
              <a:gd name="T48" fmla="*/ 115 w 711"/>
              <a:gd name="T49" fmla="*/ 170 h 982"/>
              <a:gd name="T50" fmla="*/ 115 w 711"/>
              <a:gd name="T51" fmla="*/ 157 h 982"/>
              <a:gd name="T52" fmla="*/ 119 w 711"/>
              <a:gd name="T53" fmla="*/ 151 h 982"/>
              <a:gd name="T54" fmla="*/ 116 w 711"/>
              <a:gd name="T55" fmla="*/ 143 h 982"/>
              <a:gd name="T56" fmla="*/ 117 w 711"/>
              <a:gd name="T57" fmla="*/ 130 h 982"/>
              <a:gd name="T58" fmla="*/ 132 w 711"/>
              <a:gd name="T59" fmla="*/ 124 h 982"/>
              <a:gd name="T60" fmla="*/ 134 w 711"/>
              <a:gd name="T61" fmla="*/ 106 h 982"/>
              <a:gd name="T62" fmla="*/ 135 w 711"/>
              <a:gd name="T63" fmla="*/ 92 h 982"/>
              <a:gd name="T64" fmla="*/ 143 w 711"/>
              <a:gd name="T65" fmla="*/ 87 h 982"/>
              <a:gd name="T66" fmla="*/ 151 w 711"/>
              <a:gd name="T67" fmla="*/ 87 h 982"/>
              <a:gd name="T68" fmla="*/ 164 w 711"/>
              <a:gd name="T69" fmla="*/ 80 h 982"/>
              <a:gd name="T70" fmla="*/ 175 w 711"/>
              <a:gd name="T71" fmla="*/ 75 h 982"/>
              <a:gd name="T72" fmla="*/ 175 w 711"/>
              <a:gd name="T73" fmla="*/ 64 h 982"/>
              <a:gd name="T74" fmla="*/ 178 w 711"/>
              <a:gd name="T75" fmla="*/ 63 h 982"/>
              <a:gd name="T76" fmla="*/ 175 w 711"/>
              <a:gd name="T77" fmla="*/ 49 h 982"/>
              <a:gd name="T78" fmla="*/ 155 w 711"/>
              <a:gd name="T79" fmla="*/ 34 h 982"/>
              <a:gd name="T80" fmla="*/ 160 w 711"/>
              <a:gd name="T81" fmla="*/ 19 h 982"/>
              <a:gd name="T82" fmla="*/ 153 w 711"/>
              <a:gd name="T83" fmla="*/ 15 h 982"/>
              <a:gd name="T84" fmla="*/ 134 w 711"/>
              <a:gd name="T85" fmla="*/ 14 h 982"/>
              <a:gd name="T86" fmla="*/ 127 w 711"/>
              <a:gd name="T87" fmla="*/ 5 h 982"/>
              <a:gd name="T88" fmla="*/ 112 w 711"/>
              <a:gd name="T89" fmla="*/ 21 h 982"/>
              <a:gd name="T90" fmla="*/ 102 w 711"/>
              <a:gd name="T91" fmla="*/ 17 h 982"/>
              <a:gd name="T92" fmla="*/ 110 w 711"/>
              <a:gd name="T93" fmla="*/ 7 h 982"/>
              <a:gd name="T94" fmla="*/ 105 w 711"/>
              <a:gd name="T95" fmla="*/ 0 h 982"/>
              <a:gd name="T96" fmla="*/ 96 w 711"/>
              <a:gd name="T97" fmla="*/ 4 h 982"/>
              <a:gd name="T98" fmla="*/ 87 w 711"/>
              <a:gd name="T99" fmla="*/ 15 h 982"/>
              <a:gd name="T100" fmla="*/ 83 w 711"/>
              <a:gd name="T101" fmla="*/ 14 h 982"/>
              <a:gd name="T102" fmla="*/ 76 w 711"/>
              <a:gd name="T103" fmla="*/ 21 h 982"/>
              <a:gd name="T104" fmla="*/ 63 w 711"/>
              <a:gd name="T105" fmla="*/ 15 h 982"/>
              <a:gd name="T106" fmla="*/ 54 w 711"/>
              <a:gd name="T107" fmla="*/ 25 h 982"/>
              <a:gd name="T108" fmla="*/ 46 w 711"/>
              <a:gd name="T109" fmla="*/ 27 h 982"/>
              <a:gd name="T110" fmla="*/ 35 w 711"/>
              <a:gd name="T111" fmla="*/ 40 h 982"/>
              <a:gd name="T112" fmla="*/ 20 w 711"/>
              <a:gd name="T113" fmla="*/ 44 h 9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1"/>
              <a:gd name="T172" fmla="*/ 0 h 982"/>
              <a:gd name="T173" fmla="*/ 711 w 711"/>
              <a:gd name="T174" fmla="*/ 982 h 9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1" h="982">
                <a:moveTo>
                  <a:pt x="77" y="173"/>
                </a:moveTo>
                <a:lnTo>
                  <a:pt x="27" y="219"/>
                </a:lnTo>
                <a:lnTo>
                  <a:pt x="61" y="270"/>
                </a:lnTo>
                <a:lnTo>
                  <a:pt x="81" y="344"/>
                </a:lnTo>
                <a:lnTo>
                  <a:pt x="55" y="392"/>
                </a:lnTo>
                <a:lnTo>
                  <a:pt x="22" y="415"/>
                </a:lnTo>
                <a:lnTo>
                  <a:pt x="0" y="486"/>
                </a:lnTo>
                <a:lnTo>
                  <a:pt x="51" y="539"/>
                </a:lnTo>
                <a:lnTo>
                  <a:pt x="61" y="624"/>
                </a:lnTo>
                <a:lnTo>
                  <a:pt x="102" y="650"/>
                </a:lnTo>
                <a:lnTo>
                  <a:pt x="120" y="716"/>
                </a:lnTo>
                <a:lnTo>
                  <a:pt x="92" y="783"/>
                </a:lnTo>
                <a:lnTo>
                  <a:pt x="96" y="840"/>
                </a:lnTo>
                <a:lnTo>
                  <a:pt x="128" y="860"/>
                </a:lnTo>
                <a:lnTo>
                  <a:pt x="197" y="833"/>
                </a:lnTo>
                <a:lnTo>
                  <a:pt x="224" y="858"/>
                </a:lnTo>
                <a:lnTo>
                  <a:pt x="185" y="927"/>
                </a:lnTo>
                <a:lnTo>
                  <a:pt x="155" y="961"/>
                </a:lnTo>
                <a:lnTo>
                  <a:pt x="183" y="982"/>
                </a:lnTo>
                <a:lnTo>
                  <a:pt x="327" y="923"/>
                </a:lnTo>
                <a:lnTo>
                  <a:pt x="382" y="949"/>
                </a:lnTo>
                <a:lnTo>
                  <a:pt x="403" y="888"/>
                </a:lnTo>
                <a:lnTo>
                  <a:pt x="398" y="833"/>
                </a:lnTo>
                <a:lnTo>
                  <a:pt x="425" y="726"/>
                </a:lnTo>
                <a:lnTo>
                  <a:pt x="459" y="677"/>
                </a:lnTo>
                <a:lnTo>
                  <a:pt x="457" y="628"/>
                </a:lnTo>
                <a:lnTo>
                  <a:pt x="476" y="604"/>
                </a:lnTo>
                <a:lnTo>
                  <a:pt x="462" y="569"/>
                </a:lnTo>
                <a:lnTo>
                  <a:pt x="468" y="518"/>
                </a:lnTo>
                <a:lnTo>
                  <a:pt x="525" y="496"/>
                </a:lnTo>
                <a:lnTo>
                  <a:pt x="535" y="423"/>
                </a:lnTo>
                <a:lnTo>
                  <a:pt x="539" y="368"/>
                </a:lnTo>
                <a:lnTo>
                  <a:pt x="569" y="346"/>
                </a:lnTo>
                <a:lnTo>
                  <a:pt x="602" y="346"/>
                </a:lnTo>
                <a:lnTo>
                  <a:pt x="653" y="317"/>
                </a:lnTo>
                <a:lnTo>
                  <a:pt x="697" y="297"/>
                </a:lnTo>
                <a:lnTo>
                  <a:pt x="697" y="256"/>
                </a:lnTo>
                <a:lnTo>
                  <a:pt x="711" y="254"/>
                </a:lnTo>
                <a:lnTo>
                  <a:pt x="697" y="193"/>
                </a:lnTo>
                <a:lnTo>
                  <a:pt x="620" y="134"/>
                </a:lnTo>
                <a:lnTo>
                  <a:pt x="638" y="73"/>
                </a:lnTo>
                <a:lnTo>
                  <a:pt x="612" y="57"/>
                </a:lnTo>
                <a:lnTo>
                  <a:pt x="535" y="55"/>
                </a:lnTo>
                <a:lnTo>
                  <a:pt x="506" y="20"/>
                </a:lnTo>
                <a:lnTo>
                  <a:pt x="447" y="81"/>
                </a:lnTo>
                <a:lnTo>
                  <a:pt x="407" y="67"/>
                </a:lnTo>
                <a:lnTo>
                  <a:pt x="439" y="28"/>
                </a:lnTo>
                <a:lnTo>
                  <a:pt x="417" y="0"/>
                </a:lnTo>
                <a:lnTo>
                  <a:pt x="384" y="14"/>
                </a:lnTo>
                <a:lnTo>
                  <a:pt x="348" y="59"/>
                </a:lnTo>
                <a:lnTo>
                  <a:pt x="331" y="55"/>
                </a:lnTo>
                <a:lnTo>
                  <a:pt x="301" y="81"/>
                </a:lnTo>
                <a:lnTo>
                  <a:pt x="250" y="61"/>
                </a:lnTo>
                <a:lnTo>
                  <a:pt x="214" y="98"/>
                </a:lnTo>
                <a:lnTo>
                  <a:pt x="183" y="108"/>
                </a:lnTo>
                <a:lnTo>
                  <a:pt x="140" y="159"/>
                </a:lnTo>
                <a:lnTo>
                  <a:pt x="77" y="173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102" grpId="0"/>
      <p:bldP spid="103" grpId="0"/>
      <p:bldP spid="104" grpId="0"/>
      <p:bldP spid="105" grpId="0"/>
      <p:bldP spid="106" grpId="0" animBg="1"/>
      <p:bldP spid="107" grpId="0"/>
      <p:bldP spid="108" grpId="0"/>
      <p:bldP spid="1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2"/>
          <p:cNvSpPr txBox="1"/>
          <p:nvPr/>
        </p:nvSpPr>
        <p:spPr>
          <a:xfrm>
            <a:off x="609600" y="198226"/>
            <a:ext cx="2465430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16</a:t>
            </a:fld>
            <a:endParaRPr lang="en-US" dirty="0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4306730" y="4298603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ko-KR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19175" y="1345763"/>
            <a:ext cx="1712098" cy="1513131"/>
            <a:chOff x="1057275" y="1583888"/>
            <a:chExt cx="1712098" cy="1513131"/>
          </a:xfrm>
        </p:grpSpPr>
        <p:sp>
          <p:nvSpPr>
            <p:cNvPr id="40" name="圆角矩形 9"/>
            <p:cNvSpPr/>
            <p:nvPr/>
          </p:nvSpPr>
          <p:spPr>
            <a:xfrm>
              <a:off x="1057275" y="1583888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圆角矩形 10"/>
            <p:cNvSpPr/>
            <p:nvPr/>
          </p:nvSpPr>
          <p:spPr>
            <a:xfrm>
              <a:off x="1097436" y="1622223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1097436" y="1815163"/>
              <a:ext cx="1620675" cy="794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  <p:sp>
          <p:nvSpPr>
            <p:cNvPr id="43" name="矩形 27"/>
            <p:cNvSpPr/>
            <p:nvPr/>
          </p:nvSpPr>
          <p:spPr>
            <a:xfrm>
              <a:off x="1522068" y="2806203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en-US" altLang="ko-KR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92420" y="1353176"/>
            <a:ext cx="1712098" cy="1513131"/>
            <a:chOff x="2830520" y="1591301"/>
            <a:chExt cx="1712098" cy="1513131"/>
          </a:xfrm>
        </p:grpSpPr>
        <p:sp>
          <p:nvSpPr>
            <p:cNvPr id="45" name="圆角矩形 11"/>
            <p:cNvSpPr/>
            <p:nvPr/>
          </p:nvSpPr>
          <p:spPr>
            <a:xfrm>
              <a:off x="2830520" y="1591301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6" name="圆角矩形 12"/>
            <p:cNvSpPr/>
            <p:nvPr/>
          </p:nvSpPr>
          <p:spPr>
            <a:xfrm>
              <a:off x="2870680" y="1629636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7" name="矩形 28"/>
            <p:cNvSpPr/>
            <p:nvPr/>
          </p:nvSpPr>
          <p:spPr>
            <a:xfrm>
              <a:off x="3293527" y="2806203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en-US" altLang="ko-KR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2870511" y="1815163"/>
              <a:ext cx="1620675" cy="794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65664" y="1356149"/>
            <a:ext cx="1712098" cy="1513131"/>
            <a:chOff x="4603764" y="1594274"/>
            <a:chExt cx="1712098" cy="1513131"/>
          </a:xfrm>
        </p:grpSpPr>
        <p:sp>
          <p:nvSpPr>
            <p:cNvPr id="50" name="圆角矩形 13"/>
            <p:cNvSpPr/>
            <p:nvPr/>
          </p:nvSpPr>
          <p:spPr>
            <a:xfrm>
              <a:off x="4603764" y="1594274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1" name="圆角矩形 14"/>
            <p:cNvSpPr/>
            <p:nvPr/>
          </p:nvSpPr>
          <p:spPr>
            <a:xfrm>
              <a:off x="4643925" y="1632610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2" name="矩形 29"/>
            <p:cNvSpPr/>
            <p:nvPr/>
          </p:nvSpPr>
          <p:spPr>
            <a:xfrm>
              <a:off x="5034970" y="2806203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en-US" altLang="ko-KR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3" name="Text Box 41"/>
            <p:cNvSpPr txBox="1">
              <a:spLocks noChangeArrowheads="1"/>
            </p:cNvSpPr>
            <p:nvPr/>
          </p:nvSpPr>
          <p:spPr bwMode="auto">
            <a:xfrm>
              <a:off x="4632636" y="1824688"/>
              <a:ext cx="1620675" cy="794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29026" y="1356149"/>
            <a:ext cx="1712098" cy="1513131"/>
            <a:chOff x="6367126" y="1594274"/>
            <a:chExt cx="1712098" cy="1513131"/>
          </a:xfrm>
        </p:grpSpPr>
        <p:sp>
          <p:nvSpPr>
            <p:cNvPr id="55" name="圆角矩形 15"/>
            <p:cNvSpPr/>
            <p:nvPr/>
          </p:nvSpPr>
          <p:spPr>
            <a:xfrm>
              <a:off x="6367126" y="1594274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6" name="圆角矩形 16"/>
            <p:cNvSpPr/>
            <p:nvPr/>
          </p:nvSpPr>
          <p:spPr>
            <a:xfrm>
              <a:off x="6407286" y="1632610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7" name="矩形 30"/>
            <p:cNvSpPr/>
            <p:nvPr/>
          </p:nvSpPr>
          <p:spPr>
            <a:xfrm>
              <a:off x="6823065" y="2806203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en-US" altLang="ko-KR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6458549" y="1834213"/>
              <a:ext cx="1620675" cy="794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53612" y="3349506"/>
            <a:ext cx="3123871" cy="3092138"/>
            <a:chOff x="2953610" y="3349505"/>
            <a:chExt cx="3123871" cy="3092138"/>
          </a:xfrm>
        </p:grpSpPr>
        <p:grpSp>
          <p:nvGrpSpPr>
            <p:cNvPr id="60" name="Group 109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91" name="空心弧 6"/>
              <p:cNvSpPr/>
              <p:nvPr/>
            </p:nvSpPr>
            <p:spPr>
              <a:xfrm rot="13253830">
                <a:off x="2953610" y="3349506"/>
                <a:ext cx="3123870" cy="3092137"/>
              </a:xfrm>
              <a:prstGeom prst="blockArc">
                <a:avLst>
                  <a:gd name="adj1" fmla="val 19149915"/>
                  <a:gd name="adj2" fmla="val 0"/>
                  <a:gd name="adj3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92" name="组合 41"/>
              <p:cNvGrpSpPr/>
              <p:nvPr/>
            </p:nvGrpSpPr>
            <p:grpSpPr>
              <a:xfrm>
                <a:off x="3241207" y="4327342"/>
                <a:ext cx="366085" cy="301752"/>
                <a:chOff x="5146675" y="766763"/>
                <a:chExt cx="1590676" cy="1338263"/>
              </a:xfrm>
              <a:solidFill>
                <a:schemeClr val="bg1"/>
              </a:solidFill>
            </p:grpSpPr>
            <p:sp>
              <p:nvSpPr>
                <p:cNvPr id="93" name="Oval 18"/>
                <p:cNvSpPr>
                  <a:spLocks noChangeArrowheads="1"/>
                </p:cNvSpPr>
                <p:nvPr/>
              </p:nvSpPr>
              <p:spPr bwMode="auto">
                <a:xfrm>
                  <a:off x="5675313" y="766763"/>
                  <a:ext cx="533400" cy="5349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19"/>
                <p:cNvSpPr/>
                <p:nvPr/>
              </p:nvSpPr>
              <p:spPr bwMode="auto">
                <a:xfrm>
                  <a:off x="5511800" y="1344613"/>
                  <a:ext cx="860425" cy="760413"/>
                </a:xfrm>
                <a:custGeom>
                  <a:avLst/>
                  <a:gdLst>
                    <a:gd name="T0" fmla="*/ 201 w 301"/>
                    <a:gd name="T1" fmla="*/ 0 h 266"/>
                    <a:gd name="T2" fmla="*/ 151 w 301"/>
                    <a:gd name="T3" fmla="*/ 67 h 266"/>
                    <a:gd name="T4" fmla="*/ 101 w 301"/>
                    <a:gd name="T5" fmla="*/ 0 h 266"/>
                    <a:gd name="T6" fmla="*/ 0 w 301"/>
                    <a:gd name="T7" fmla="*/ 144 h 266"/>
                    <a:gd name="T8" fmla="*/ 0 w 301"/>
                    <a:gd name="T9" fmla="*/ 235 h 266"/>
                    <a:gd name="T10" fmla="*/ 0 w 301"/>
                    <a:gd name="T11" fmla="*/ 235 h 266"/>
                    <a:gd name="T12" fmla="*/ 151 w 301"/>
                    <a:gd name="T13" fmla="*/ 266 h 266"/>
                    <a:gd name="T14" fmla="*/ 301 w 301"/>
                    <a:gd name="T15" fmla="*/ 235 h 266"/>
                    <a:gd name="T16" fmla="*/ 301 w 301"/>
                    <a:gd name="T17" fmla="*/ 235 h 266"/>
                    <a:gd name="T18" fmla="*/ 301 w 301"/>
                    <a:gd name="T19" fmla="*/ 144 h 266"/>
                    <a:gd name="T20" fmla="*/ 201 w 301"/>
                    <a:gd name="T2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1" h="266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20"/>
                <p:cNvSpPr/>
                <p:nvPr/>
              </p:nvSpPr>
              <p:spPr bwMode="auto">
                <a:xfrm>
                  <a:off x="5900738" y="1319213"/>
                  <a:ext cx="85725" cy="50800"/>
                </a:xfrm>
                <a:custGeom>
                  <a:avLst/>
                  <a:gdLst>
                    <a:gd name="T0" fmla="*/ 30 w 30"/>
                    <a:gd name="T1" fmla="*/ 1 h 18"/>
                    <a:gd name="T2" fmla="*/ 15 w 30"/>
                    <a:gd name="T3" fmla="*/ 0 h 18"/>
                    <a:gd name="T4" fmla="*/ 1 w 30"/>
                    <a:gd name="T5" fmla="*/ 1 h 18"/>
                    <a:gd name="T6" fmla="*/ 7 w 30"/>
                    <a:gd name="T7" fmla="*/ 18 h 18"/>
                    <a:gd name="T8" fmla="*/ 24 w 30"/>
                    <a:gd name="T9" fmla="*/ 18 h 18"/>
                    <a:gd name="T10" fmla="*/ 30 w 30"/>
                    <a:gd name="T11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8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Freeform 21"/>
                <p:cNvSpPr/>
                <p:nvPr/>
              </p:nvSpPr>
              <p:spPr bwMode="auto">
                <a:xfrm>
                  <a:off x="5894388" y="1377951"/>
                  <a:ext cx="95250" cy="130175"/>
                </a:xfrm>
                <a:custGeom>
                  <a:avLst/>
                  <a:gdLst>
                    <a:gd name="T0" fmla="*/ 15 w 60"/>
                    <a:gd name="T1" fmla="*/ 0 h 82"/>
                    <a:gd name="T2" fmla="*/ 47 w 60"/>
                    <a:gd name="T3" fmla="*/ 0 h 82"/>
                    <a:gd name="T4" fmla="*/ 60 w 60"/>
                    <a:gd name="T5" fmla="*/ 47 h 82"/>
                    <a:gd name="T6" fmla="*/ 31 w 60"/>
                    <a:gd name="T7" fmla="*/ 82 h 82"/>
                    <a:gd name="T8" fmla="*/ 0 w 60"/>
                    <a:gd name="T9" fmla="*/ 47 h 82"/>
                    <a:gd name="T10" fmla="*/ 15 w 60"/>
                    <a:gd name="T1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82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22"/>
                <p:cNvSpPr/>
                <p:nvPr/>
              </p:nvSpPr>
              <p:spPr bwMode="auto">
                <a:xfrm>
                  <a:off x="5432425" y="1427163"/>
                  <a:ext cx="71438" cy="96838"/>
                </a:xfrm>
                <a:custGeom>
                  <a:avLst/>
                  <a:gdLst>
                    <a:gd name="T0" fmla="*/ 23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3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23"/>
                <p:cNvSpPr/>
                <p:nvPr/>
              </p:nvSpPr>
              <p:spPr bwMode="auto">
                <a:xfrm>
                  <a:off x="5146675" y="1401763"/>
                  <a:ext cx="465138" cy="568325"/>
                </a:xfrm>
                <a:custGeom>
                  <a:avLst/>
                  <a:gdLst>
                    <a:gd name="T0" fmla="*/ 150 w 163"/>
                    <a:gd name="T1" fmla="*/ 0 h 199"/>
                    <a:gd name="T2" fmla="*/ 113 w 163"/>
                    <a:gd name="T3" fmla="*/ 50 h 199"/>
                    <a:gd name="T4" fmla="*/ 75 w 163"/>
                    <a:gd name="T5" fmla="*/ 0 h 199"/>
                    <a:gd name="T6" fmla="*/ 0 w 163"/>
                    <a:gd name="T7" fmla="*/ 108 h 199"/>
                    <a:gd name="T8" fmla="*/ 0 w 163"/>
                    <a:gd name="T9" fmla="*/ 176 h 199"/>
                    <a:gd name="T10" fmla="*/ 0 w 163"/>
                    <a:gd name="T11" fmla="*/ 176 h 199"/>
                    <a:gd name="T12" fmla="*/ 113 w 163"/>
                    <a:gd name="T13" fmla="*/ 199 h 199"/>
                    <a:gd name="T14" fmla="*/ 114 w 163"/>
                    <a:gd name="T15" fmla="*/ 199 h 199"/>
                    <a:gd name="T16" fmla="*/ 114 w 163"/>
                    <a:gd name="T17" fmla="*/ 124 h 199"/>
                    <a:gd name="T18" fmla="*/ 163 w 163"/>
                    <a:gd name="T19" fmla="*/ 6 h 199"/>
                    <a:gd name="T20" fmla="*/ 150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24"/>
                <p:cNvSpPr/>
                <p:nvPr/>
              </p:nvSpPr>
              <p:spPr bwMode="auto">
                <a:xfrm>
                  <a:off x="5438775" y="1381126"/>
                  <a:ext cx="61913" cy="41275"/>
                </a:xfrm>
                <a:custGeom>
                  <a:avLst/>
                  <a:gdLst>
                    <a:gd name="T0" fmla="*/ 18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8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Oval 25"/>
                <p:cNvSpPr>
                  <a:spLocks noChangeArrowheads="1"/>
                </p:cNvSpPr>
                <p:nvPr/>
              </p:nvSpPr>
              <p:spPr bwMode="auto">
                <a:xfrm>
                  <a:off x="5267325" y="966788"/>
                  <a:ext cx="401638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26"/>
                <p:cNvSpPr/>
                <p:nvPr/>
              </p:nvSpPr>
              <p:spPr bwMode="auto">
                <a:xfrm>
                  <a:off x="6386513" y="1381126"/>
                  <a:ext cx="61913" cy="41275"/>
                </a:xfrm>
                <a:custGeom>
                  <a:avLst/>
                  <a:gdLst>
                    <a:gd name="T0" fmla="*/ 17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7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27"/>
                <p:cNvSpPr/>
                <p:nvPr/>
              </p:nvSpPr>
              <p:spPr bwMode="auto">
                <a:xfrm>
                  <a:off x="6380163" y="1427163"/>
                  <a:ext cx="71438" cy="96838"/>
                </a:xfrm>
                <a:custGeom>
                  <a:avLst/>
                  <a:gdLst>
                    <a:gd name="T0" fmla="*/ 24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4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Oval 28"/>
                <p:cNvSpPr>
                  <a:spLocks noChangeArrowheads="1"/>
                </p:cNvSpPr>
                <p:nvPr/>
              </p:nvSpPr>
              <p:spPr bwMode="auto">
                <a:xfrm>
                  <a:off x="6215063" y="966788"/>
                  <a:ext cx="403225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29"/>
                <p:cNvSpPr/>
                <p:nvPr/>
              </p:nvSpPr>
              <p:spPr bwMode="auto">
                <a:xfrm>
                  <a:off x="6272213" y="1401763"/>
                  <a:ext cx="465138" cy="568325"/>
                </a:xfrm>
                <a:custGeom>
                  <a:avLst/>
                  <a:gdLst>
                    <a:gd name="T0" fmla="*/ 88 w 163"/>
                    <a:gd name="T1" fmla="*/ 0 h 199"/>
                    <a:gd name="T2" fmla="*/ 51 w 163"/>
                    <a:gd name="T3" fmla="*/ 50 h 199"/>
                    <a:gd name="T4" fmla="*/ 13 w 163"/>
                    <a:gd name="T5" fmla="*/ 0 h 199"/>
                    <a:gd name="T6" fmla="*/ 0 w 163"/>
                    <a:gd name="T7" fmla="*/ 6 h 199"/>
                    <a:gd name="T8" fmla="*/ 49 w 163"/>
                    <a:gd name="T9" fmla="*/ 124 h 199"/>
                    <a:gd name="T10" fmla="*/ 49 w 163"/>
                    <a:gd name="T11" fmla="*/ 199 h 199"/>
                    <a:gd name="T12" fmla="*/ 51 w 163"/>
                    <a:gd name="T13" fmla="*/ 199 h 199"/>
                    <a:gd name="T14" fmla="*/ 163 w 163"/>
                    <a:gd name="T15" fmla="*/ 176 h 199"/>
                    <a:gd name="T16" fmla="*/ 163 w 163"/>
                    <a:gd name="T17" fmla="*/ 176 h 199"/>
                    <a:gd name="T18" fmla="*/ 163 w 163"/>
                    <a:gd name="T19" fmla="*/ 108 h 199"/>
                    <a:gd name="T20" fmla="*/ 88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1" name="Group 110"/>
            <p:cNvGrpSpPr/>
            <p:nvPr/>
          </p:nvGrpSpPr>
          <p:grpSpPr>
            <a:xfrm>
              <a:off x="2953611" y="3349505"/>
              <a:ext cx="3123870" cy="3092137"/>
              <a:chOff x="2953611" y="3349505"/>
              <a:chExt cx="3123870" cy="3092137"/>
            </a:xfrm>
          </p:grpSpPr>
          <p:sp>
            <p:nvSpPr>
              <p:cNvPr id="85" name="空心弧 5"/>
              <p:cNvSpPr/>
              <p:nvPr/>
            </p:nvSpPr>
            <p:spPr>
              <a:xfrm rot="16200000">
                <a:off x="2969477" y="3333639"/>
                <a:ext cx="3092137" cy="3123870"/>
              </a:xfrm>
              <a:prstGeom prst="blockArc">
                <a:avLst>
                  <a:gd name="adj1" fmla="val 18701236"/>
                  <a:gd name="adj2" fmla="val 0"/>
                  <a:gd name="adj3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86" name="组合 55"/>
              <p:cNvGrpSpPr/>
              <p:nvPr/>
            </p:nvGrpSpPr>
            <p:grpSpPr>
              <a:xfrm>
                <a:off x="3878384" y="3722355"/>
                <a:ext cx="309455" cy="281349"/>
                <a:chOff x="5278438" y="2973388"/>
                <a:chExt cx="1344613" cy="1247775"/>
              </a:xfrm>
              <a:solidFill>
                <a:schemeClr val="bg1"/>
              </a:solidFill>
            </p:grpSpPr>
            <p:sp>
              <p:nvSpPr>
                <p:cNvPr id="87" name="Freeform 67"/>
                <p:cNvSpPr>
                  <a:spLocks noEditPoints="1"/>
                </p:cNvSpPr>
                <p:nvPr/>
              </p:nvSpPr>
              <p:spPr bwMode="auto">
                <a:xfrm>
                  <a:off x="5821363" y="2973388"/>
                  <a:ext cx="801688" cy="806450"/>
                </a:xfrm>
                <a:custGeom>
                  <a:avLst/>
                  <a:gdLst>
                    <a:gd name="T0" fmla="*/ 256 w 281"/>
                    <a:gd name="T1" fmla="*/ 26 h 282"/>
                    <a:gd name="T2" fmla="*/ 163 w 281"/>
                    <a:gd name="T3" fmla="*/ 26 h 282"/>
                    <a:gd name="T4" fmla="*/ 0 w 281"/>
                    <a:gd name="T5" fmla="*/ 190 h 282"/>
                    <a:gd name="T6" fmla="*/ 92 w 281"/>
                    <a:gd name="T7" fmla="*/ 282 h 282"/>
                    <a:gd name="T8" fmla="*/ 256 w 281"/>
                    <a:gd name="T9" fmla="*/ 119 h 282"/>
                    <a:gd name="T10" fmla="*/ 256 w 281"/>
                    <a:gd name="T11" fmla="*/ 26 h 282"/>
                    <a:gd name="T12" fmla="*/ 55 w 281"/>
                    <a:gd name="T13" fmla="*/ 192 h 282"/>
                    <a:gd name="T14" fmla="*/ 44 w 281"/>
                    <a:gd name="T15" fmla="*/ 181 h 282"/>
                    <a:gd name="T16" fmla="*/ 183 w 281"/>
                    <a:gd name="T17" fmla="*/ 42 h 282"/>
                    <a:gd name="T18" fmla="*/ 194 w 281"/>
                    <a:gd name="T19" fmla="*/ 42 h 282"/>
                    <a:gd name="T20" fmla="*/ 194 w 281"/>
                    <a:gd name="T21" fmla="*/ 53 h 282"/>
                    <a:gd name="T22" fmla="*/ 55 w 281"/>
                    <a:gd name="T23" fmla="*/ 192 h 282"/>
                    <a:gd name="T24" fmla="*/ 78 w 281"/>
                    <a:gd name="T25" fmla="*/ 215 h 282"/>
                    <a:gd name="T26" fmla="*/ 67 w 281"/>
                    <a:gd name="T27" fmla="*/ 204 h 282"/>
                    <a:gd name="T28" fmla="*/ 217 w 281"/>
                    <a:gd name="T29" fmla="*/ 54 h 282"/>
                    <a:gd name="T30" fmla="*/ 228 w 281"/>
                    <a:gd name="T31" fmla="*/ 54 h 282"/>
                    <a:gd name="T32" fmla="*/ 228 w 281"/>
                    <a:gd name="T33" fmla="*/ 65 h 282"/>
                    <a:gd name="T34" fmla="*/ 78 w 281"/>
                    <a:gd name="T35" fmla="*/ 215 h 282"/>
                    <a:gd name="T36" fmla="*/ 101 w 281"/>
                    <a:gd name="T37" fmla="*/ 238 h 282"/>
                    <a:gd name="T38" fmla="*/ 90 w 281"/>
                    <a:gd name="T39" fmla="*/ 227 h 282"/>
                    <a:gd name="T40" fmla="*/ 229 w 281"/>
                    <a:gd name="T41" fmla="*/ 88 h 282"/>
                    <a:gd name="T42" fmla="*/ 240 w 281"/>
                    <a:gd name="T43" fmla="*/ 88 h 282"/>
                    <a:gd name="T44" fmla="*/ 240 w 281"/>
                    <a:gd name="T45" fmla="*/ 99 h 282"/>
                    <a:gd name="T46" fmla="*/ 101 w 281"/>
                    <a:gd name="T47" fmla="*/ 23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1" h="282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5375275" y="3662363"/>
                  <a:ext cx="554038" cy="558800"/>
                </a:xfrm>
                <a:custGeom>
                  <a:avLst/>
                  <a:gdLst>
                    <a:gd name="T0" fmla="*/ 227 w 349"/>
                    <a:gd name="T1" fmla="*/ 209 h 352"/>
                    <a:gd name="T2" fmla="*/ 210 w 349"/>
                    <a:gd name="T3" fmla="*/ 193 h 352"/>
                    <a:gd name="T4" fmla="*/ 349 w 349"/>
                    <a:gd name="T5" fmla="*/ 54 h 352"/>
                    <a:gd name="T6" fmla="*/ 295 w 349"/>
                    <a:gd name="T7" fmla="*/ 0 h 352"/>
                    <a:gd name="T8" fmla="*/ 156 w 349"/>
                    <a:gd name="T9" fmla="*/ 139 h 352"/>
                    <a:gd name="T10" fmla="*/ 142 w 349"/>
                    <a:gd name="T11" fmla="*/ 125 h 352"/>
                    <a:gd name="T12" fmla="*/ 110 w 349"/>
                    <a:gd name="T13" fmla="*/ 141 h 352"/>
                    <a:gd name="T14" fmla="*/ 0 w 349"/>
                    <a:gd name="T15" fmla="*/ 317 h 352"/>
                    <a:gd name="T16" fmla="*/ 32 w 349"/>
                    <a:gd name="T17" fmla="*/ 352 h 352"/>
                    <a:gd name="T18" fmla="*/ 207 w 349"/>
                    <a:gd name="T19" fmla="*/ 242 h 352"/>
                    <a:gd name="T20" fmla="*/ 227 w 349"/>
                    <a:gd name="T21" fmla="*/ 209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9" h="352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5278438" y="2986088"/>
                  <a:ext cx="590550" cy="590550"/>
                </a:xfrm>
                <a:custGeom>
                  <a:avLst/>
                  <a:gdLst>
                    <a:gd name="T0" fmla="*/ 104 w 207"/>
                    <a:gd name="T1" fmla="*/ 0 h 207"/>
                    <a:gd name="T2" fmla="*/ 78 w 207"/>
                    <a:gd name="T3" fmla="*/ 3 h 207"/>
                    <a:gd name="T4" fmla="*/ 81 w 207"/>
                    <a:gd name="T5" fmla="*/ 5 h 207"/>
                    <a:gd name="T6" fmla="*/ 118 w 207"/>
                    <a:gd name="T7" fmla="*/ 43 h 207"/>
                    <a:gd name="T8" fmla="*/ 118 w 207"/>
                    <a:gd name="T9" fmla="*/ 112 h 207"/>
                    <a:gd name="T10" fmla="*/ 49 w 207"/>
                    <a:gd name="T11" fmla="*/ 112 h 207"/>
                    <a:gd name="T12" fmla="*/ 12 w 207"/>
                    <a:gd name="T13" fmla="*/ 74 h 207"/>
                    <a:gd name="T14" fmla="*/ 7 w 207"/>
                    <a:gd name="T15" fmla="*/ 68 h 207"/>
                    <a:gd name="T16" fmla="*/ 0 w 207"/>
                    <a:gd name="T17" fmla="*/ 103 h 207"/>
                    <a:gd name="T18" fmla="*/ 104 w 207"/>
                    <a:gd name="T19" fmla="*/ 207 h 207"/>
                    <a:gd name="T20" fmla="*/ 207 w 207"/>
                    <a:gd name="T21" fmla="*/ 103 h 207"/>
                    <a:gd name="T22" fmla="*/ 104 w 207"/>
                    <a:gd name="T23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7" h="207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90" name="Freeform 70"/>
                <p:cNvSpPr>
                  <a:spLocks noEditPoints="1"/>
                </p:cNvSpPr>
                <p:nvPr/>
              </p:nvSpPr>
              <p:spPr bwMode="auto">
                <a:xfrm>
                  <a:off x="6008688" y="3686176"/>
                  <a:ext cx="531813" cy="531813"/>
                </a:xfrm>
                <a:custGeom>
                  <a:avLst/>
                  <a:gdLst>
                    <a:gd name="T0" fmla="*/ 164 w 186"/>
                    <a:gd name="T1" fmla="*/ 164 h 186"/>
                    <a:gd name="T2" fmla="*/ 164 w 186"/>
                    <a:gd name="T3" fmla="*/ 83 h 186"/>
                    <a:gd name="T4" fmla="*/ 81 w 186"/>
                    <a:gd name="T5" fmla="*/ 0 h 186"/>
                    <a:gd name="T6" fmla="*/ 0 w 186"/>
                    <a:gd name="T7" fmla="*/ 81 h 186"/>
                    <a:gd name="T8" fmla="*/ 82 w 186"/>
                    <a:gd name="T9" fmla="*/ 164 h 186"/>
                    <a:gd name="T10" fmla="*/ 164 w 186"/>
                    <a:gd name="T11" fmla="*/ 164 h 186"/>
                    <a:gd name="T12" fmla="*/ 109 w 186"/>
                    <a:gd name="T13" fmla="*/ 109 h 186"/>
                    <a:gd name="T14" fmla="*/ 142 w 186"/>
                    <a:gd name="T15" fmla="*/ 109 h 186"/>
                    <a:gd name="T16" fmla="*/ 142 w 186"/>
                    <a:gd name="T17" fmla="*/ 143 h 186"/>
                    <a:gd name="T18" fmla="*/ 109 w 186"/>
                    <a:gd name="T19" fmla="*/ 143 h 186"/>
                    <a:gd name="T20" fmla="*/ 109 w 186"/>
                    <a:gd name="T21" fmla="*/ 109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6" h="186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</p:grpSp>
        </p:grpSp>
        <p:grpSp>
          <p:nvGrpSpPr>
            <p:cNvPr id="62" name="Group 111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74" name="空心弧 4"/>
              <p:cNvSpPr/>
              <p:nvPr/>
            </p:nvSpPr>
            <p:spPr>
              <a:xfrm rot="19070819">
                <a:off x="2953610" y="3349506"/>
                <a:ext cx="3123870" cy="3092137"/>
              </a:xfrm>
              <a:prstGeom prst="blockArc">
                <a:avLst>
                  <a:gd name="adj1" fmla="val 18792979"/>
                  <a:gd name="adj2" fmla="val 0"/>
                  <a:gd name="adj3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75" name="组合 60"/>
              <p:cNvGrpSpPr/>
              <p:nvPr/>
            </p:nvGrpSpPr>
            <p:grpSpPr>
              <a:xfrm>
                <a:off x="4881163" y="3654428"/>
                <a:ext cx="271828" cy="348560"/>
                <a:chOff x="2951163" y="2495550"/>
                <a:chExt cx="1208088" cy="1581150"/>
              </a:xfrm>
              <a:solidFill>
                <a:schemeClr val="bg1"/>
              </a:solidFill>
            </p:grpSpPr>
            <p:sp>
              <p:nvSpPr>
                <p:cNvPr id="76" name="Freeform 29"/>
                <p:cNvSpPr/>
                <p:nvPr/>
              </p:nvSpPr>
              <p:spPr bwMode="auto">
                <a:xfrm>
                  <a:off x="2978150" y="2911475"/>
                  <a:ext cx="230188" cy="306388"/>
                </a:xfrm>
                <a:custGeom>
                  <a:avLst/>
                  <a:gdLst>
                    <a:gd name="T0" fmla="*/ 69 w 79"/>
                    <a:gd name="T1" fmla="*/ 40 h 105"/>
                    <a:gd name="T2" fmla="*/ 70 w 79"/>
                    <a:gd name="T3" fmla="*/ 3 h 105"/>
                    <a:gd name="T4" fmla="*/ 52 w 79"/>
                    <a:gd name="T5" fmla="*/ 0 h 105"/>
                    <a:gd name="T6" fmla="*/ 0 w 79"/>
                    <a:gd name="T7" fmla="*/ 52 h 105"/>
                    <a:gd name="T8" fmla="*/ 52 w 79"/>
                    <a:gd name="T9" fmla="*/ 105 h 105"/>
                    <a:gd name="T10" fmla="*/ 79 w 79"/>
                    <a:gd name="T11" fmla="*/ 97 h 105"/>
                    <a:gd name="T12" fmla="*/ 69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69" y="40"/>
                      </a:moveTo>
                      <a:cubicBezTo>
                        <a:pt x="69" y="25"/>
                        <a:pt x="62" y="15"/>
                        <a:pt x="70" y="3"/>
                      </a:cubicBezTo>
                      <a:cubicBezTo>
                        <a:pt x="65" y="1"/>
                        <a:pt x="59" y="0"/>
                        <a:pt x="52" y="0"/>
                      </a:cubicBezTo>
                      <a:cubicBezTo>
                        <a:pt x="23" y="0"/>
                        <a:pt x="0" y="24"/>
                        <a:pt x="0" y="52"/>
                      </a:cubicBezTo>
                      <a:cubicBezTo>
                        <a:pt x="0" y="81"/>
                        <a:pt x="23" y="105"/>
                        <a:pt x="52" y="105"/>
                      </a:cubicBezTo>
                      <a:cubicBezTo>
                        <a:pt x="62" y="105"/>
                        <a:pt x="71" y="102"/>
                        <a:pt x="79" y="97"/>
                      </a:cubicBezTo>
                      <a:cubicBezTo>
                        <a:pt x="75" y="84"/>
                        <a:pt x="69" y="60"/>
                        <a:pt x="6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30"/>
                <p:cNvSpPr/>
                <p:nvPr/>
              </p:nvSpPr>
              <p:spPr bwMode="auto">
                <a:xfrm>
                  <a:off x="3900488" y="2911475"/>
                  <a:ext cx="228600" cy="306388"/>
                </a:xfrm>
                <a:custGeom>
                  <a:avLst/>
                  <a:gdLst>
                    <a:gd name="T0" fmla="*/ 10 w 79"/>
                    <a:gd name="T1" fmla="*/ 40 h 105"/>
                    <a:gd name="T2" fmla="*/ 9 w 79"/>
                    <a:gd name="T3" fmla="*/ 3 h 105"/>
                    <a:gd name="T4" fmla="*/ 27 w 79"/>
                    <a:gd name="T5" fmla="*/ 0 h 105"/>
                    <a:gd name="T6" fmla="*/ 79 w 79"/>
                    <a:gd name="T7" fmla="*/ 52 h 105"/>
                    <a:gd name="T8" fmla="*/ 27 w 79"/>
                    <a:gd name="T9" fmla="*/ 105 h 105"/>
                    <a:gd name="T10" fmla="*/ 0 w 79"/>
                    <a:gd name="T11" fmla="*/ 97 h 105"/>
                    <a:gd name="T12" fmla="*/ 10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10" y="40"/>
                      </a:moveTo>
                      <a:cubicBezTo>
                        <a:pt x="10" y="25"/>
                        <a:pt x="17" y="15"/>
                        <a:pt x="9" y="3"/>
                      </a:cubicBezTo>
                      <a:cubicBezTo>
                        <a:pt x="15" y="1"/>
                        <a:pt x="21" y="0"/>
                        <a:pt x="27" y="0"/>
                      </a:cubicBezTo>
                      <a:cubicBezTo>
                        <a:pt x="56" y="0"/>
                        <a:pt x="79" y="24"/>
                        <a:pt x="79" y="52"/>
                      </a:cubicBezTo>
                      <a:cubicBezTo>
                        <a:pt x="79" y="81"/>
                        <a:pt x="56" y="105"/>
                        <a:pt x="27" y="105"/>
                      </a:cubicBezTo>
                      <a:cubicBezTo>
                        <a:pt x="17" y="105"/>
                        <a:pt x="8" y="102"/>
                        <a:pt x="0" y="97"/>
                      </a:cubicBezTo>
                      <a:cubicBezTo>
                        <a:pt x="4" y="84"/>
                        <a:pt x="10" y="60"/>
                        <a:pt x="1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31"/>
                <p:cNvSpPr/>
                <p:nvPr/>
              </p:nvSpPr>
              <p:spPr bwMode="auto">
                <a:xfrm>
                  <a:off x="3481388" y="3570288"/>
                  <a:ext cx="147638" cy="328613"/>
                </a:xfrm>
                <a:custGeom>
                  <a:avLst/>
                  <a:gdLst>
                    <a:gd name="T0" fmla="*/ 25 w 93"/>
                    <a:gd name="T1" fmla="*/ 0 h 207"/>
                    <a:gd name="T2" fmla="*/ 0 w 93"/>
                    <a:gd name="T3" fmla="*/ 145 h 207"/>
                    <a:gd name="T4" fmla="*/ 47 w 93"/>
                    <a:gd name="T5" fmla="*/ 207 h 207"/>
                    <a:gd name="T6" fmla="*/ 93 w 93"/>
                    <a:gd name="T7" fmla="*/ 143 h 207"/>
                    <a:gd name="T8" fmla="*/ 68 w 93"/>
                    <a:gd name="T9" fmla="*/ 0 h 207"/>
                    <a:gd name="T10" fmla="*/ 25 w 93"/>
                    <a:gd name="T11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207">
                      <a:moveTo>
                        <a:pt x="25" y="0"/>
                      </a:moveTo>
                      <a:lnTo>
                        <a:pt x="0" y="145"/>
                      </a:lnTo>
                      <a:lnTo>
                        <a:pt x="47" y="207"/>
                      </a:lnTo>
                      <a:lnTo>
                        <a:pt x="93" y="143"/>
                      </a:lnTo>
                      <a:lnTo>
                        <a:pt x="68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32"/>
                <p:cNvSpPr/>
                <p:nvPr/>
              </p:nvSpPr>
              <p:spPr bwMode="auto">
                <a:xfrm>
                  <a:off x="3471863" y="3433763"/>
                  <a:ext cx="166688" cy="115888"/>
                </a:xfrm>
                <a:custGeom>
                  <a:avLst/>
                  <a:gdLst>
                    <a:gd name="T0" fmla="*/ 21 w 57"/>
                    <a:gd name="T1" fmla="*/ 7 h 40"/>
                    <a:gd name="T2" fmla="*/ 0 w 57"/>
                    <a:gd name="T3" fmla="*/ 5 h 40"/>
                    <a:gd name="T4" fmla="*/ 0 w 57"/>
                    <a:gd name="T5" fmla="*/ 14 h 40"/>
                    <a:gd name="T6" fmla="*/ 1 w 57"/>
                    <a:gd name="T7" fmla="*/ 13 h 40"/>
                    <a:gd name="T8" fmla="*/ 18 w 57"/>
                    <a:gd name="T9" fmla="*/ 40 h 40"/>
                    <a:gd name="T10" fmla="*/ 40 w 57"/>
                    <a:gd name="T11" fmla="*/ 40 h 40"/>
                    <a:gd name="T12" fmla="*/ 56 w 57"/>
                    <a:gd name="T13" fmla="*/ 15 h 40"/>
                    <a:gd name="T14" fmla="*/ 57 w 57"/>
                    <a:gd name="T15" fmla="*/ 0 h 40"/>
                    <a:gd name="T16" fmla="*/ 21 w 57"/>
                    <a:gd name="T17" fmla="*/ 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40">
                      <a:moveTo>
                        <a:pt x="21" y="7"/>
                      </a:moveTo>
                      <a:cubicBezTo>
                        <a:pt x="14" y="7"/>
                        <a:pt x="7" y="7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0"/>
                        <a:pt x="56" y="5"/>
                        <a:pt x="57" y="0"/>
                      </a:cubicBezTo>
                      <a:cubicBezTo>
                        <a:pt x="46" y="5"/>
                        <a:pt x="34" y="7"/>
                        <a:pt x="2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33"/>
                <p:cNvSpPr>
                  <a:spLocks noEditPoints="1"/>
                </p:cNvSpPr>
                <p:nvPr/>
              </p:nvSpPr>
              <p:spPr bwMode="auto">
                <a:xfrm>
                  <a:off x="3140075" y="2582863"/>
                  <a:ext cx="827088" cy="827088"/>
                </a:xfrm>
                <a:custGeom>
                  <a:avLst/>
                  <a:gdLst>
                    <a:gd name="T0" fmla="*/ 0 w 284"/>
                    <a:gd name="T1" fmla="*/ 142 h 284"/>
                    <a:gd name="T2" fmla="*/ 142 w 284"/>
                    <a:gd name="T3" fmla="*/ 0 h 284"/>
                    <a:gd name="T4" fmla="*/ 142 w 284"/>
                    <a:gd name="T5" fmla="*/ 0 h 284"/>
                    <a:gd name="T6" fmla="*/ 284 w 284"/>
                    <a:gd name="T7" fmla="*/ 142 h 284"/>
                    <a:gd name="T8" fmla="*/ 284 w 284"/>
                    <a:gd name="T9" fmla="*/ 142 h 284"/>
                    <a:gd name="T10" fmla="*/ 142 w 284"/>
                    <a:gd name="T11" fmla="*/ 284 h 284"/>
                    <a:gd name="T12" fmla="*/ 142 w 284"/>
                    <a:gd name="T13" fmla="*/ 284 h 284"/>
                    <a:gd name="T14" fmla="*/ 0 w 284"/>
                    <a:gd name="T15" fmla="*/ 142 h 284"/>
                    <a:gd name="T16" fmla="*/ 25 w 284"/>
                    <a:gd name="T17" fmla="*/ 142 h 284"/>
                    <a:gd name="T18" fmla="*/ 142 w 284"/>
                    <a:gd name="T19" fmla="*/ 260 h 284"/>
                    <a:gd name="T20" fmla="*/ 142 w 284"/>
                    <a:gd name="T21" fmla="*/ 260 h 284"/>
                    <a:gd name="T22" fmla="*/ 260 w 284"/>
                    <a:gd name="T23" fmla="*/ 142 h 284"/>
                    <a:gd name="T24" fmla="*/ 260 w 284"/>
                    <a:gd name="T25" fmla="*/ 142 h 284"/>
                    <a:gd name="T26" fmla="*/ 142 w 284"/>
                    <a:gd name="T27" fmla="*/ 24 h 284"/>
                    <a:gd name="T28" fmla="*/ 142 w 284"/>
                    <a:gd name="T29" fmla="*/ 24 h 284"/>
                    <a:gd name="T30" fmla="*/ 25 w 284"/>
                    <a:gd name="T31" fmla="*/ 142 h 284"/>
                    <a:gd name="T32" fmla="*/ 25 w 284"/>
                    <a:gd name="T33" fmla="*/ 142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4" h="284">
                      <a:moveTo>
                        <a:pt x="0" y="142"/>
                      </a:moveTo>
                      <a:cubicBezTo>
                        <a:pt x="0" y="63"/>
                        <a:pt x="6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1" y="0"/>
                        <a:pt x="284" y="63"/>
                        <a:pt x="284" y="142"/>
                      </a:cubicBezTo>
                      <a:cubicBezTo>
                        <a:pt x="284" y="142"/>
                        <a:pt x="284" y="142"/>
                        <a:pt x="284" y="142"/>
                      </a:cubicBezTo>
                      <a:cubicBezTo>
                        <a:pt x="284" y="220"/>
                        <a:pt x="221" y="284"/>
                        <a:pt x="142" y="284"/>
                      </a:cubicBezTo>
                      <a:cubicBezTo>
                        <a:pt x="142" y="284"/>
                        <a:pt x="142" y="284"/>
                        <a:pt x="142" y="284"/>
                      </a:cubicBezTo>
                      <a:cubicBezTo>
                        <a:pt x="64" y="284"/>
                        <a:pt x="0" y="220"/>
                        <a:pt x="0" y="142"/>
                      </a:cubicBezTo>
                      <a:close/>
                      <a:moveTo>
                        <a:pt x="25" y="142"/>
                      </a:moveTo>
                      <a:cubicBezTo>
                        <a:pt x="25" y="207"/>
                        <a:pt x="77" y="259"/>
                        <a:pt x="142" y="260"/>
                      </a:cubicBezTo>
                      <a:cubicBezTo>
                        <a:pt x="142" y="260"/>
                        <a:pt x="142" y="260"/>
                        <a:pt x="142" y="260"/>
                      </a:cubicBezTo>
                      <a:cubicBezTo>
                        <a:pt x="207" y="259"/>
                        <a:pt x="260" y="207"/>
                        <a:pt x="260" y="142"/>
                      </a:cubicBezTo>
                      <a:cubicBezTo>
                        <a:pt x="260" y="142"/>
                        <a:pt x="260" y="142"/>
                        <a:pt x="260" y="142"/>
                      </a:cubicBezTo>
                      <a:cubicBezTo>
                        <a:pt x="260" y="77"/>
                        <a:pt x="207" y="24"/>
                        <a:pt x="142" y="24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77" y="24"/>
                        <a:pt x="25" y="77"/>
                        <a:pt x="25" y="142"/>
                      </a:cubicBezTo>
                      <a:cubicBezTo>
                        <a:pt x="25" y="142"/>
                        <a:pt x="25" y="142"/>
                        <a:pt x="25" y="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34"/>
                <p:cNvSpPr/>
                <p:nvPr/>
              </p:nvSpPr>
              <p:spPr bwMode="auto">
                <a:xfrm>
                  <a:off x="3068638" y="2495550"/>
                  <a:ext cx="971550" cy="454025"/>
                </a:xfrm>
                <a:custGeom>
                  <a:avLst/>
                  <a:gdLst>
                    <a:gd name="T0" fmla="*/ 0 w 334"/>
                    <a:gd name="T1" fmla="*/ 155 h 156"/>
                    <a:gd name="T2" fmla="*/ 167 w 334"/>
                    <a:gd name="T3" fmla="*/ 0 h 156"/>
                    <a:gd name="T4" fmla="*/ 167 w 334"/>
                    <a:gd name="T5" fmla="*/ 0 h 156"/>
                    <a:gd name="T6" fmla="*/ 334 w 334"/>
                    <a:gd name="T7" fmla="*/ 155 h 156"/>
                    <a:gd name="T8" fmla="*/ 334 w 334"/>
                    <a:gd name="T9" fmla="*/ 155 h 156"/>
                    <a:gd name="T10" fmla="*/ 322 w 334"/>
                    <a:gd name="T11" fmla="*/ 155 h 156"/>
                    <a:gd name="T12" fmla="*/ 167 w 334"/>
                    <a:gd name="T13" fmla="*/ 12 h 156"/>
                    <a:gd name="T14" fmla="*/ 167 w 334"/>
                    <a:gd name="T15" fmla="*/ 12 h 156"/>
                    <a:gd name="T16" fmla="*/ 12 w 334"/>
                    <a:gd name="T17" fmla="*/ 156 h 156"/>
                    <a:gd name="T18" fmla="*/ 12 w 334"/>
                    <a:gd name="T19" fmla="*/ 156 h 156"/>
                    <a:gd name="T20" fmla="*/ 0 w 334"/>
                    <a:gd name="T21" fmla="*/ 15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4" h="156">
                      <a:moveTo>
                        <a:pt x="0" y="155"/>
                      </a:moveTo>
                      <a:cubicBezTo>
                        <a:pt x="7" y="68"/>
                        <a:pt x="79" y="0"/>
                        <a:pt x="167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255" y="0"/>
                        <a:pt x="328" y="68"/>
                        <a:pt x="334" y="155"/>
                      </a:cubicBezTo>
                      <a:cubicBezTo>
                        <a:pt x="334" y="155"/>
                        <a:pt x="334" y="155"/>
                        <a:pt x="334" y="155"/>
                      </a:cubicBezTo>
                      <a:cubicBezTo>
                        <a:pt x="322" y="155"/>
                        <a:pt x="322" y="155"/>
                        <a:pt x="322" y="155"/>
                      </a:cubicBezTo>
                      <a:cubicBezTo>
                        <a:pt x="316" y="75"/>
                        <a:pt x="249" y="12"/>
                        <a:pt x="167" y="12"/>
                      </a:cubicBezTo>
                      <a:cubicBezTo>
                        <a:pt x="167" y="12"/>
                        <a:pt x="167" y="12"/>
                        <a:pt x="167" y="12"/>
                      </a:cubicBezTo>
                      <a:cubicBezTo>
                        <a:pt x="85" y="12"/>
                        <a:pt x="18" y="75"/>
                        <a:pt x="12" y="156"/>
                      </a:cubicBezTo>
                      <a:cubicBezTo>
                        <a:pt x="12" y="156"/>
                        <a:pt x="12" y="156"/>
                        <a:pt x="12" y="156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35"/>
                <p:cNvSpPr/>
                <p:nvPr/>
              </p:nvSpPr>
              <p:spPr bwMode="auto">
                <a:xfrm>
                  <a:off x="2951163" y="3378200"/>
                  <a:ext cx="1208088" cy="698500"/>
                </a:xfrm>
                <a:custGeom>
                  <a:avLst/>
                  <a:gdLst>
                    <a:gd name="T0" fmla="*/ 382 w 415"/>
                    <a:gd name="T1" fmla="*/ 223 h 240"/>
                    <a:gd name="T2" fmla="*/ 326 w 415"/>
                    <a:gd name="T3" fmla="*/ 80 h 240"/>
                    <a:gd name="T4" fmla="*/ 326 w 415"/>
                    <a:gd name="T5" fmla="*/ 80 h 240"/>
                    <a:gd name="T6" fmla="*/ 207 w 415"/>
                    <a:gd name="T7" fmla="*/ 33 h 240"/>
                    <a:gd name="T8" fmla="*/ 207 w 415"/>
                    <a:gd name="T9" fmla="*/ 33 h 240"/>
                    <a:gd name="T10" fmla="*/ 161 w 415"/>
                    <a:gd name="T11" fmla="*/ 39 h 240"/>
                    <a:gd name="T12" fmla="*/ 161 w 415"/>
                    <a:gd name="T13" fmla="*/ 39 h 240"/>
                    <a:gd name="T14" fmla="*/ 60 w 415"/>
                    <a:gd name="T15" fmla="*/ 114 h 240"/>
                    <a:gd name="T16" fmla="*/ 60 w 415"/>
                    <a:gd name="T17" fmla="*/ 114 h 240"/>
                    <a:gd name="T18" fmla="*/ 33 w 415"/>
                    <a:gd name="T19" fmla="*/ 223 h 240"/>
                    <a:gd name="T20" fmla="*/ 33 w 415"/>
                    <a:gd name="T21" fmla="*/ 223 h 240"/>
                    <a:gd name="T22" fmla="*/ 16 w 415"/>
                    <a:gd name="T23" fmla="*/ 240 h 240"/>
                    <a:gd name="T24" fmla="*/ 16 w 415"/>
                    <a:gd name="T25" fmla="*/ 240 h 240"/>
                    <a:gd name="T26" fmla="*/ 0 w 415"/>
                    <a:gd name="T27" fmla="*/ 223 h 240"/>
                    <a:gd name="T28" fmla="*/ 0 w 415"/>
                    <a:gd name="T29" fmla="*/ 223 h 240"/>
                    <a:gd name="T30" fmla="*/ 32 w 415"/>
                    <a:gd name="T31" fmla="*/ 97 h 240"/>
                    <a:gd name="T32" fmla="*/ 32 w 415"/>
                    <a:gd name="T33" fmla="*/ 97 h 240"/>
                    <a:gd name="T34" fmla="*/ 152 w 415"/>
                    <a:gd name="T35" fmla="*/ 8 h 240"/>
                    <a:gd name="T36" fmla="*/ 152 w 415"/>
                    <a:gd name="T37" fmla="*/ 8 h 240"/>
                    <a:gd name="T38" fmla="*/ 207 w 415"/>
                    <a:gd name="T39" fmla="*/ 0 h 240"/>
                    <a:gd name="T40" fmla="*/ 207 w 415"/>
                    <a:gd name="T41" fmla="*/ 0 h 240"/>
                    <a:gd name="T42" fmla="*/ 349 w 415"/>
                    <a:gd name="T43" fmla="*/ 56 h 240"/>
                    <a:gd name="T44" fmla="*/ 349 w 415"/>
                    <a:gd name="T45" fmla="*/ 56 h 240"/>
                    <a:gd name="T46" fmla="*/ 414 w 415"/>
                    <a:gd name="T47" fmla="*/ 223 h 240"/>
                    <a:gd name="T48" fmla="*/ 414 w 415"/>
                    <a:gd name="T49" fmla="*/ 223 h 240"/>
                    <a:gd name="T50" fmla="*/ 398 w 415"/>
                    <a:gd name="T51" fmla="*/ 240 h 240"/>
                    <a:gd name="T52" fmla="*/ 398 w 415"/>
                    <a:gd name="T53" fmla="*/ 240 h 240"/>
                    <a:gd name="T54" fmla="*/ 382 w 415"/>
                    <a:gd name="T55" fmla="*/ 223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15" h="240">
                      <a:moveTo>
                        <a:pt x="382" y="223"/>
                      </a:moveTo>
                      <a:cubicBezTo>
                        <a:pt x="382" y="167"/>
                        <a:pt x="367" y="118"/>
                        <a:pt x="326" y="80"/>
                      </a:cubicBezTo>
                      <a:cubicBezTo>
                        <a:pt x="326" y="80"/>
                        <a:pt x="326" y="80"/>
                        <a:pt x="326" y="80"/>
                      </a:cubicBezTo>
                      <a:cubicBezTo>
                        <a:pt x="294" y="49"/>
                        <a:pt x="250" y="33"/>
                        <a:pt x="207" y="33"/>
                      </a:cubicBezTo>
                      <a:cubicBezTo>
                        <a:pt x="207" y="33"/>
                        <a:pt x="207" y="33"/>
                        <a:pt x="207" y="33"/>
                      </a:cubicBezTo>
                      <a:cubicBezTo>
                        <a:pt x="191" y="33"/>
                        <a:pt x="176" y="35"/>
                        <a:pt x="161" y="39"/>
                      </a:cubicBez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19" y="51"/>
                        <a:pt x="83" y="78"/>
                        <a:pt x="60" y="114"/>
                      </a:cubicBezTo>
                      <a:cubicBezTo>
                        <a:pt x="60" y="114"/>
                        <a:pt x="60" y="114"/>
                        <a:pt x="60" y="114"/>
                      </a:cubicBezTo>
                      <a:cubicBezTo>
                        <a:pt x="39" y="147"/>
                        <a:pt x="33" y="183"/>
                        <a:pt x="33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3" y="232"/>
                        <a:pt x="25" y="240"/>
                        <a:pt x="16" y="240"/>
                      </a:cubicBez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7" y="240"/>
                        <a:pt x="0" y="232"/>
                        <a:pt x="0" y="223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cubicBezTo>
                        <a:pt x="0" y="180"/>
                        <a:pt x="7" y="136"/>
                        <a:pt x="32" y="97"/>
                      </a:cubicBezTo>
                      <a:cubicBezTo>
                        <a:pt x="32" y="97"/>
                        <a:pt x="32" y="97"/>
                        <a:pt x="32" y="97"/>
                      </a:cubicBezTo>
                      <a:cubicBezTo>
                        <a:pt x="59" y="53"/>
                        <a:pt x="102" y="21"/>
                        <a:pt x="152" y="8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70" y="3"/>
                        <a:pt x="188" y="0"/>
                        <a:pt x="207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cubicBezTo>
                        <a:pt x="259" y="0"/>
                        <a:pt x="310" y="20"/>
                        <a:pt x="349" y="56"/>
                      </a:cubicBezTo>
                      <a:cubicBezTo>
                        <a:pt x="349" y="56"/>
                        <a:pt x="349" y="56"/>
                        <a:pt x="349" y="56"/>
                      </a:cubicBezTo>
                      <a:cubicBezTo>
                        <a:pt x="397" y="101"/>
                        <a:pt x="415" y="161"/>
                        <a:pt x="414" y="223"/>
                      </a:cubicBezTo>
                      <a:cubicBezTo>
                        <a:pt x="414" y="223"/>
                        <a:pt x="414" y="223"/>
                        <a:pt x="414" y="223"/>
                      </a:cubicBezTo>
                      <a:cubicBezTo>
                        <a:pt x="414" y="232"/>
                        <a:pt x="407" y="240"/>
                        <a:pt x="398" y="240"/>
                      </a:cubicBezTo>
                      <a:cubicBezTo>
                        <a:pt x="398" y="240"/>
                        <a:pt x="398" y="240"/>
                        <a:pt x="398" y="240"/>
                      </a:cubicBezTo>
                      <a:cubicBezTo>
                        <a:pt x="389" y="240"/>
                        <a:pt x="382" y="232"/>
                        <a:pt x="382" y="2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36"/>
                <p:cNvSpPr/>
                <p:nvPr/>
              </p:nvSpPr>
              <p:spPr bwMode="auto">
                <a:xfrm>
                  <a:off x="3446463" y="3189288"/>
                  <a:ext cx="165100" cy="88900"/>
                </a:xfrm>
                <a:custGeom>
                  <a:avLst/>
                  <a:gdLst>
                    <a:gd name="T0" fmla="*/ 57 w 57"/>
                    <a:gd name="T1" fmla="*/ 15 h 31"/>
                    <a:gd name="T2" fmla="*/ 41 w 57"/>
                    <a:gd name="T3" fmla="*/ 31 h 31"/>
                    <a:gd name="T4" fmla="*/ 16 w 57"/>
                    <a:gd name="T5" fmla="*/ 31 h 31"/>
                    <a:gd name="T6" fmla="*/ 0 w 57"/>
                    <a:gd name="T7" fmla="*/ 15 h 31"/>
                    <a:gd name="T8" fmla="*/ 0 w 57"/>
                    <a:gd name="T9" fmla="*/ 15 h 31"/>
                    <a:gd name="T10" fmla="*/ 16 w 57"/>
                    <a:gd name="T11" fmla="*/ 0 h 31"/>
                    <a:gd name="T12" fmla="*/ 41 w 57"/>
                    <a:gd name="T13" fmla="*/ 0 h 31"/>
                    <a:gd name="T14" fmla="*/ 57 w 57"/>
                    <a:gd name="T1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31">
                      <a:moveTo>
                        <a:pt x="57" y="15"/>
                      </a:moveTo>
                      <a:cubicBezTo>
                        <a:pt x="57" y="24"/>
                        <a:pt x="50" y="31"/>
                        <a:pt x="41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7" y="31"/>
                        <a:pt x="0" y="2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50" y="0"/>
                        <a:pt x="57" y="7"/>
                        <a:pt x="5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37"/>
                <p:cNvSpPr/>
                <p:nvPr/>
              </p:nvSpPr>
              <p:spPr bwMode="auto">
                <a:xfrm>
                  <a:off x="3117850" y="3168650"/>
                  <a:ext cx="349250" cy="92075"/>
                </a:xfrm>
                <a:custGeom>
                  <a:avLst/>
                  <a:gdLst>
                    <a:gd name="T0" fmla="*/ 34 w 120"/>
                    <a:gd name="T1" fmla="*/ 32 h 32"/>
                    <a:gd name="T2" fmla="*/ 0 w 120"/>
                    <a:gd name="T3" fmla="*/ 2 h 32"/>
                    <a:gd name="T4" fmla="*/ 0 w 120"/>
                    <a:gd name="T5" fmla="*/ 2 h 32"/>
                    <a:gd name="T6" fmla="*/ 12 w 120"/>
                    <a:gd name="T7" fmla="*/ 0 h 32"/>
                    <a:gd name="T8" fmla="*/ 34 w 120"/>
                    <a:gd name="T9" fmla="*/ 20 h 32"/>
                    <a:gd name="T10" fmla="*/ 34 w 120"/>
                    <a:gd name="T11" fmla="*/ 20 h 32"/>
                    <a:gd name="T12" fmla="*/ 120 w 120"/>
                    <a:gd name="T13" fmla="*/ 20 h 32"/>
                    <a:gd name="T14" fmla="*/ 120 w 120"/>
                    <a:gd name="T15" fmla="*/ 20 h 32"/>
                    <a:gd name="T16" fmla="*/ 120 w 120"/>
                    <a:gd name="T17" fmla="*/ 32 h 32"/>
                    <a:gd name="T18" fmla="*/ 34 w 120"/>
                    <a:gd name="T1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32">
                      <a:moveTo>
                        <a:pt x="34" y="32"/>
                      </a:moveTo>
                      <a:cubicBezTo>
                        <a:pt x="16" y="32"/>
                        <a:pt x="2" y="19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1"/>
                        <a:pt x="22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3" name="Group 112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64" name="空心弧 3"/>
              <p:cNvSpPr/>
              <p:nvPr/>
            </p:nvSpPr>
            <p:spPr>
              <a:xfrm>
                <a:off x="2953610" y="3349506"/>
                <a:ext cx="3123870" cy="3092137"/>
              </a:xfrm>
              <a:prstGeom prst="blockArc">
                <a:avLst>
                  <a:gd name="adj1" fmla="val 19121810"/>
                  <a:gd name="adj2" fmla="val 0"/>
                  <a:gd name="adj3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65" name="组合 75"/>
              <p:cNvGrpSpPr/>
              <p:nvPr/>
            </p:nvGrpSpPr>
            <p:grpSpPr>
              <a:xfrm>
                <a:off x="5448768" y="4312063"/>
                <a:ext cx="337639" cy="371790"/>
                <a:chOff x="279401" y="2698750"/>
                <a:chExt cx="1473200" cy="1655763"/>
              </a:xfrm>
              <a:solidFill>
                <a:schemeClr val="bg1"/>
              </a:solidFill>
            </p:grpSpPr>
            <p:sp>
              <p:nvSpPr>
                <p:cNvPr id="66" name="Freeform 45"/>
                <p:cNvSpPr>
                  <a:spLocks noEditPoints="1"/>
                </p:cNvSpPr>
                <p:nvPr/>
              </p:nvSpPr>
              <p:spPr bwMode="auto">
                <a:xfrm>
                  <a:off x="279401" y="2884488"/>
                  <a:ext cx="1473200" cy="1470025"/>
                </a:xfrm>
                <a:custGeom>
                  <a:avLst/>
                  <a:gdLst>
                    <a:gd name="T0" fmla="*/ 250 w 501"/>
                    <a:gd name="T1" fmla="*/ 0 h 501"/>
                    <a:gd name="T2" fmla="*/ 0 w 501"/>
                    <a:gd name="T3" fmla="*/ 251 h 501"/>
                    <a:gd name="T4" fmla="*/ 250 w 501"/>
                    <a:gd name="T5" fmla="*/ 501 h 501"/>
                    <a:gd name="T6" fmla="*/ 501 w 501"/>
                    <a:gd name="T7" fmla="*/ 251 h 501"/>
                    <a:gd name="T8" fmla="*/ 250 w 501"/>
                    <a:gd name="T9" fmla="*/ 0 h 501"/>
                    <a:gd name="T10" fmla="*/ 455 w 501"/>
                    <a:gd name="T11" fmla="*/ 267 h 501"/>
                    <a:gd name="T12" fmla="*/ 446 w 501"/>
                    <a:gd name="T13" fmla="*/ 267 h 501"/>
                    <a:gd name="T14" fmla="*/ 389 w 501"/>
                    <a:gd name="T15" fmla="*/ 390 h 501"/>
                    <a:gd name="T16" fmla="*/ 267 w 501"/>
                    <a:gd name="T17" fmla="*/ 447 h 501"/>
                    <a:gd name="T18" fmla="*/ 267 w 501"/>
                    <a:gd name="T19" fmla="*/ 455 h 501"/>
                    <a:gd name="T20" fmla="*/ 250 w 501"/>
                    <a:gd name="T21" fmla="*/ 471 h 501"/>
                    <a:gd name="T22" fmla="*/ 234 w 501"/>
                    <a:gd name="T23" fmla="*/ 455 h 501"/>
                    <a:gd name="T24" fmla="*/ 234 w 501"/>
                    <a:gd name="T25" fmla="*/ 447 h 501"/>
                    <a:gd name="T26" fmla="*/ 111 w 501"/>
                    <a:gd name="T27" fmla="*/ 390 h 501"/>
                    <a:gd name="T28" fmla="*/ 54 w 501"/>
                    <a:gd name="T29" fmla="*/ 267 h 501"/>
                    <a:gd name="T30" fmla="*/ 46 w 501"/>
                    <a:gd name="T31" fmla="*/ 267 h 501"/>
                    <a:gd name="T32" fmla="*/ 30 w 501"/>
                    <a:gd name="T33" fmla="*/ 251 h 501"/>
                    <a:gd name="T34" fmla="*/ 46 w 501"/>
                    <a:gd name="T35" fmla="*/ 234 h 501"/>
                    <a:gd name="T36" fmla="*/ 54 w 501"/>
                    <a:gd name="T37" fmla="*/ 234 h 501"/>
                    <a:gd name="T38" fmla="*/ 111 w 501"/>
                    <a:gd name="T39" fmla="*/ 111 h 501"/>
                    <a:gd name="T40" fmla="*/ 234 w 501"/>
                    <a:gd name="T41" fmla="*/ 54 h 501"/>
                    <a:gd name="T42" fmla="*/ 234 w 501"/>
                    <a:gd name="T43" fmla="*/ 46 h 501"/>
                    <a:gd name="T44" fmla="*/ 250 w 501"/>
                    <a:gd name="T45" fmla="*/ 30 h 501"/>
                    <a:gd name="T46" fmla="*/ 267 w 501"/>
                    <a:gd name="T47" fmla="*/ 46 h 501"/>
                    <a:gd name="T48" fmla="*/ 267 w 501"/>
                    <a:gd name="T49" fmla="*/ 54 h 501"/>
                    <a:gd name="T50" fmla="*/ 389 w 501"/>
                    <a:gd name="T51" fmla="*/ 111 h 501"/>
                    <a:gd name="T52" fmla="*/ 446 w 501"/>
                    <a:gd name="T53" fmla="*/ 234 h 501"/>
                    <a:gd name="T54" fmla="*/ 455 w 501"/>
                    <a:gd name="T55" fmla="*/ 234 h 501"/>
                    <a:gd name="T56" fmla="*/ 471 w 501"/>
                    <a:gd name="T57" fmla="*/ 251 h 501"/>
                    <a:gd name="T58" fmla="*/ 455 w 501"/>
                    <a:gd name="T59" fmla="*/ 267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01" h="501">
                      <a:moveTo>
                        <a:pt x="250" y="0"/>
                      </a:moveTo>
                      <a:cubicBezTo>
                        <a:pt x="112" y="0"/>
                        <a:pt x="0" y="112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2"/>
                        <a:pt x="389" y="0"/>
                        <a:pt x="250" y="0"/>
                      </a:cubicBezTo>
                      <a:close/>
                      <a:moveTo>
                        <a:pt x="455" y="267"/>
                      </a:moveTo>
                      <a:cubicBezTo>
                        <a:pt x="446" y="267"/>
                        <a:pt x="446" y="267"/>
                        <a:pt x="446" y="267"/>
                      </a:cubicBezTo>
                      <a:cubicBezTo>
                        <a:pt x="442" y="315"/>
                        <a:pt x="421" y="358"/>
                        <a:pt x="389" y="390"/>
                      </a:cubicBezTo>
                      <a:cubicBezTo>
                        <a:pt x="357" y="422"/>
                        <a:pt x="315" y="443"/>
                        <a:pt x="267" y="447"/>
                      </a:cubicBezTo>
                      <a:cubicBezTo>
                        <a:pt x="267" y="455"/>
                        <a:pt x="267" y="455"/>
                        <a:pt x="267" y="455"/>
                      </a:cubicBezTo>
                      <a:cubicBezTo>
                        <a:pt x="267" y="464"/>
                        <a:pt x="259" y="471"/>
                        <a:pt x="250" y="471"/>
                      </a:cubicBezTo>
                      <a:cubicBezTo>
                        <a:pt x="241" y="471"/>
                        <a:pt x="234" y="464"/>
                        <a:pt x="234" y="455"/>
                      </a:cubicBezTo>
                      <a:cubicBezTo>
                        <a:pt x="234" y="447"/>
                        <a:pt x="234" y="447"/>
                        <a:pt x="234" y="447"/>
                      </a:cubicBezTo>
                      <a:cubicBezTo>
                        <a:pt x="186" y="443"/>
                        <a:pt x="143" y="422"/>
                        <a:pt x="111" y="390"/>
                      </a:cubicBezTo>
                      <a:cubicBezTo>
                        <a:pt x="79" y="358"/>
                        <a:pt x="58" y="315"/>
                        <a:pt x="54" y="267"/>
                      </a:cubicBezTo>
                      <a:cubicBezTo>
                        <a:pt x="46" y="267"/>
                        <a:pt x="46" y="267"/>
                        <a:pt x="46" y="267"/>
                      </a:cubicBezTo>
                      <a:cubicBezTo>
                        <a:pt x="37" y="267"/>
                        <a:pt x="30" y="260"/>
                        <a:pt x="30" y="251"/>
                      </a:cubicBezTo>
                      <a:cubicBezTo>
                        <a:pt x="30" y="241"/>
                        <a:pt x="37" y="234"/>
                        <a:pt x="46" y="234"/>
                      </a:cubicBezTo>
                      <a:cubicBezTo>
                        <a:pt x="54" y="234"/>
                        <a:pt x="54" y="234"/>
                        <a:pt x="54" y="234"/>
                      </a:cubicBezTo>
                      <a:cubicBezTo>
                        <a:pt x="58" y="186"/>
                        <a:pt x="79" y="143"/>
                        <a:pt x="111" y="111"/>
                      </a:cubicBezTo>
                      <a:cubicBezTo>
                        <a:pt x="143" y="79"/>
                        <a:pt x="186" y="58"/>
                        <a:pt x="234" y="54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4" y="37"/>
                        <a:pt x="241" y="30"/>
                        <a:pt x="250" y="30"/>
                      </a:cubicBezTo>
                      <a:cubicBezTo>
                        <a:pt x="259" y="30"/>
                        <a:pt x="267" y="37"/>
                        <a:pt x="267" y="46"/>
                      </a:cubicBezTo>
                      <a:cubicBezTo>
                        <a:pt x="267" y="54"/>
                        <a:pt x="267" y="54"/>
                        <a:pt x="267" y="54"/>
                      </a:cubicBezTo>
                      <a:cubicBezTo>
                        <a:pt x="315" y="58"/>
                        <a:pt x="357" y="79"/>
                        <a:pt x="389" y="111"/>
                      </a:cubicBezTo>
                      <a:cubicBezTo>
                        <a:pt x="421" y="143"/>
                        <a:pt x="442" y="186"/>
                        <a:pt x="446" y="234"/>
                      </a:cubicBezTo>
                      <a:cubicBezTo>
                        <a:pt x="455" y="234"/>
                        <a:pt x="455" y="234"/>
                        <a:pt x="455" y="234"/>
                      </a:cubicBezTo>
                      <a:cubicBezTo>
                        <a:pt x="464" y="234"/>
                        <a:pt x="471" y="241"/>
                        <a:pt x="471" y="251"/>
                      </a:cubicBezTo>
                      <a:cubicBezTo>
                        <a:pt x="471" y="260"/>
                        <a:pt x="464" y="267"/>
                        <a:pt x="455" y="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46"/>
                <p:cNvSpPr/>
                <p:nvPr/>
              </p:nvSpPr>
              <p:spPr bwMode="auto">
                <a:xfrm>
                  <a:off x="966788" y="3043238"/>
                  <a:ext cx="96838" cy="117475"/>
                </a:xfrm>
                <a:custGeom>
                  <a:avLst/>
                  <a:gdLst>
                    <a:gd name="T0" fmla="*/ 16 w 33"/>
                    <a:gd name="T1" fmla="*/ 40 h 40"/>
                    <a:gd name="T2" fmla="*/ 33 w 33"/>
                    <a:gd name="T3" fmla="*/ 24 h 40"/>
                    <a:gd name="T4" fmla="*/ 33 w 33"/>
                    <a:gd name="T5" fmla="*/ 0 h 40"/>
                    <a:gd name="T6" fmla="*/ 16 w 33"/>
                    <a:gd name="T7" fmla="*/ 0 h 40"/>
                    <a:gd name="T8" fmla="*/ 0 w 33"/>
                    <a:gd name="T9" fmla="*/ 0 h 40"/>
                    <a:gd name="T10" fmla="*/ 0 w 33"/>
                    <a:gd name="T11" fmla="*/ 24 h 40"/>
                    <a:gd name="T12" fmla="*/ 16 w 33"/>
                    <a:gd name="T1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40"/>
                      </a:moveTo>
                      <a:cubicBezTo>
                        <a:pt x="25" y="40"/>
                        <a:pt x="33" y="33"/>
                        <a:pt x="33" y="24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7" y="0"/>
                        <a:pt x="22" y="0"/>
                        <a:pt x="16" y="0"/>
                      </a:cubicBezTo>
                      <a:cubicBezTo>
                        <a:pt x="11" y="0"/>
                        <a:pt x="5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3"/>
                        <a:pt x="7" y="40"/>
                        <a:pt x="1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47"/>
                <p:cNvSpPr/>
                <p:nvPr/>
              </p:nvSpPr>
              <p:spPr bwMode="auto">
                <a:xfrm>
                  <a:off x="966788" y="4079875"/>
                  <a:ext cx="96838" cy="115888"/>
                </a:xfrm>
                <a:custGeom>
                  <a:avLst/>
                  <a:gdLst>
                    <a:gd name="T0" fmla="*/ 16 w 33"/>
                    <a:gd name="T1" fmla="*/ 0 h 40"/>
                    <a:gd name="T2" fmla="*/ 0 w 33"/>
                    <a:gd name="T3" fmla="*/ 17 h 40"/>
                    <a:gd name="T4" fmla="*/ 0 w 33"/>
                    <a:gd name="T5" fmla="*/ 40 h 40"/>
                    <a:gd name="T6" fmla="*/ 16 w 33"/>
                    <a:gd name="T7" fmla="*/ 40 h 40"/>
                    <a:gd name="T8" fmla="*/ 33 w 33"/>
                    <a:gd name="T9" fmla="*/ 40 h 40"/>
                    <a:gd name="T10" fmla="*/ 33 w 33"/>
                    <a:gd name="T11" fmla="*/ 17 h 40"/>
                    <a:gd name="T12" fmla="*/ 16 w 33"/>
                    <a:gd name="T1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5" y="40"/>
                        <a:pt x="11" y="40"/>
                        <a:pt x="16" y="40"/>
                      </a:cubicBezTo>
                      <a:cubicBezTo>
                        <a:pt x="22" y="40"/>
                        <a:pt x="27" y="40"/>
                        <a:pt x="33" y="40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48"/>
                <p:cNvSpPr/>
                <p:nvPr/>
              </p:nvSpPr>
              <p:spPr bwMode="auto">
                <a:xfrm>
                  <a:off x="434976" y="3571875"/>
                  <a:ext cx="120650" cy="96838"/>
                </a:xfrm>
                <a:custGeom>
                  <a:avLst/>
                  <a:gdLst>
                    <a:gd name="T0" fmla="*/ 41 w 41"/>
                    <a:gd name="T1" fmla="*/ 17 h 33"/>
                    <a:gd name="T2" fmla="*/ 24 w 41"/>
                    <a:gd name="T3" fmla="*/ 0 h 33"/>
                    <a:gd name="T4" fmla="*/ 1 w 41"/>
                    <a:gd name="T5" fmla="*/ 0 h 33"/>
                    <a:gd name="T6" fmla="*/ 0 w 41"/>
                    <a:gd name="T7" fmla="*/ 17 h 33"/>
                    <a:gd name="T8" fmla="*/ 1 w 41"/>
                    <a:gd name="T9" fmla="*/ 33 h 33"/>
                    <a:gd name="T10" fmla="*/ 24 w 41"/>
                    <a:gd name="T11" fmla="*/ 33 h 33"/>
                    <a:gd name="T12" fmla="*/ 41 w 41"/>
                    <a:gd name="T13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1" y="17"/>
                      </a:moveTo>
                      <a:cubicBezTo>
                        <a:pt x="41" y="7"/>
                        <a:pt x="33" y="0"/>
                        <a:pt x="2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6"/>
                        <a:pt x="0" y="11"/>
                        <a:pt x="0" y="17"/>
                      </a:cubicBezTo>
                      <a:cubicBezTo>
                        <a:pt x="0" y="22"/>
                        <a:pt x="1" y="28"/>
                        <a:pt x="1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33" y="33"/>
                        <a:pt x="41" y="26"/>
                        <a:pt x="4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49"/>
                <p:cNvSpPr/>
                <p:nvPr/>
              </p:nvSpPr>
              <p:spPr bwMode="auto">
                <a:xfrm>
                  <a:off x="1474788" y="3571875"/>
                  <a:ext cx="119063" cy="96838"/>
                </a:xfrm>
                <a:custGeom>
                  <a:avLst/>
                  <a:gdLst>
                    <a:gd name="T0" fmla="*/ 39 w 40"/>
                    <a:gd name="T1" fmla="*/ 0 h 33"/>
                    <a:gd name="T2" fmla="*/ 16 w 40"/>
                    <a:gd name="T3" fmla="*/ 0 h 33"/>
                    <a:gd name="T4" fmla="*/ 0 w 40"/>
                    <a:gd name="T5" fmla="*/ 17 h 33"/>
                    <a:gd name="T6" fmla="*/ 16 w 40"/>
                    <a:gd name="T7" fmla="*/ 33 h 33"/>
                    <a:gd name="T8" fmla="*/ 39 w 40"/>
                    <a:gd name="T9" fmla="*/ 33 h 33"/>
                    <a:gd name="T10" fmla="*/ 40 w 40"/>
                    <a:gd name="T11" fmla="*/ 17 h 33"/>
                    <a:gd name="T12" fmla="*/ 39 w 40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3">
                      <a:moveTo>
                        <a:pt x="39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6"/>
                        <a:pt x="7" y="33"/>
                        <a:pt x="16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28"/>
                        <a:pt x="40" y="22"/>
                        <a:pt x="40" y="17"/>
                      </a:cubicBezTo>
                      <a:cubicBezTo>
                        <a:pt x="40" y="11"/>
                        <a:pt x="40" y="6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Oval 50"/>
                <p:cNvSpPr>
                  <a:spLocks noChangeArrowheads="1"/>
                </p:cNvSpPr>
                <p:nvPr/>
              </p:nvSpPr>
              <p:spPr bwMode="auto">
                <a:xfrm>
                  <a:off x="925513" y="3532188"/>
                  <a:ext cx="176213" cy="1746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51"/>
                <p:cNvSpPr>
                  <a:spLocks noEditPoints="1"/>
                </p:cNvSpPr>
                <p:nvPr/>
              </p:nvSpPr>
              <p:spPr bwMode="auto">
                <a:xfrm>
                  <a:off x="652463" y="3254375"/>
                  <a:ext cx="723900" cy="730250"/>
                </a:xfrm>
                <a:custGeom>
                  <a:avLst/>
                  <a:gdLst>
                    <a:gd name="T0" fmla="*/ 106 w 246"/>
                    <a:gd name="T1" fmla="*/ 86 h 249"/>
                    <a:gd name="T2" fmla="*/ 109 w 246"/>
                    <a:gd name="T3" fmla="*/ 89 h 249"/>
                    <a:gd name="T4" fmla="*/ 123 w 246"/>
                    <a:gd name="T5" fmla="*/ 86 h 249"/>
                    <a:gd name="T6" fmla="*/ 162 w 246"/>
                    <a:gd name="T7" fmla="*/ 125 h 249"/>
                    <a:gd name="T8" fmla="*/ 159 w 246"/>
                    <a:gd name="T9" fmla="*/ 139 h 249"/>
                    <a:gd name="T10" fmla="*/ 162 w 246"/>
                    <a:gd name="T11" fmla="*/ 142 h 249"/>
                    <a:gd name="T12" fmla="*/ 246 w 246"/>
                    <a:gd name="T13" fmla="*/ 0 h 249"/>
                    <a:gd name="T14" fmla="*/ 106 w 246"/>
                    <a:gd name="T15" fmla="*/ 86 h 249"/>
                    <a:gd name="T16" fmla="*/ 123 w 246"/>
                    <a:gd name="T17" fmla="*/ 163 h 249"/>
                    <a:gd name="T18" fmla="*/ 84 w 246"/>
                    <a:gd name="T19" fmla="*/ 125 h 249"/>
                    <a:gd name="T20" fmla="*/ 87 w 246"/>
                    <a:gd name="T21" fmla="*/ 110 h 249"/>
                    <a:gd name="T22" fmla="*/ 85 w 246"/>
                    <a:gd name="T23" fmla="*/ 107 h 249"/>
                    <a:gd name="T24" fmla="*/ 0 w 246"/>
                    <a:gd name="T25" fmla="*/ 249 h 249"/>
                    <a:gd name="T26" fmla="*/ 140 w 246"/>
                    <a:gd name="T27" fmla="*/ 163 h 249"/>
                    <a:gd name="T28" fmla="*/ 138 w 246"/>
                    <a:gd name="T29" fmla="*/ 160 h 249"/>
                    <a:gd name="T30" fmla="*/ 123 w 246"/>
                    <a:gd name="T31" fmla="*/ 16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6" h="249">
                      <a:moveTo>
                        <a:pt x="106" y="86"/>
                      </a:move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113" y="87"/>
                        <a:pt x="118" y="86"/>
                        <a:pt x="123" y="86"/>
                      </a:cubicBezTo>
                      <a:cubicBezTo>
                        <a:pt x="145" y="86"/>
                        <a:pt x="162" y="103"/>
                        <a:pt x="162" y="125"/>
                      </a:cubicBezTo>
                      <a:cubicBezTo>
                        <a:pt x="162" y="130"/>
                        <a:pt x="161" y="135"/>
                        <a:pt x="159" y="139"/>
                      </a:cubicBezTo>
                      <a:cubicBezTo>
                        <a:pt x="162" y="142"/>
                        <a:pt x="162" y="142"/>
                        <a:pt x="162" y="142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lnTo>
                        <a:pt x="106" y="86"/>
                      </a:lnTo>
                      <a:close/>
                      <a:moveTo>
                        <a:pt x="123" y="163"/>
                      </a:moveTo>
                      <a:cubicBezTo>
                        <a:pt x="102" y="163"/>
                        <a:pt x="84" y="146"/>
                        <a:pt x="84" y="125"/>
                      </a:cubicBezTo>
                      <a:cubicBezTo>
                        <a:pt x="84" y="119"/>
                        <a:pt x="86" y="114"/>
                        <a:pt x="87" y="110"/>
                      </a:cubicBezTo>
                      <a:cubicBezTo>
                        <a:pt x="85" y="107"/>
                        <a:pt x="85" y="107"/>
                        <a:pt x="85" y="107"/>
                      </a:cubicBez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140" y="163"/>
                        <a:pt x="140" y="163"/>
                        <a:pt x="140" y="163"/>
                      </a:cubicBezTo>
                      <a:cubicBezTo>
                        <a:pt x="138" y="160"/>
                        <a:pt x="138" y="160"/>
                        <a:pt x="138" y="160"/>
                      </a:cubicBezTo>
                      <a:cubicBezTo>
                        <a:pt x="133" y="162"/>
                        <a:pt x="128" y="163"/>
                        <a:pt x="123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52"/>
                <p:cNvSpPr/>
                <p:nvPr/>
              </p:nvSpPr>
              <p:spPr bwMode="auto">
                <a:xfrm>
                  <a:off x="935038" y="2698750"/>
                  <a:ext cx="158750" cy="158750"/>
                </a:xfrm>
                <a:custGeom>
                  <a:avLst/>
                  <a:gdLst>
                    <a:gd name="T0" fmla="*/ 27 w 54"/>
                    <a:gd name="T1" fmla="*/ 0 h 54"/>
                    <a:gd name="T2" fmla="*/ 0 w 54"/>
                    <a:gd name="T3" fmla="*/ 27 h 54"/>
                    <a:gd name="T4" fmla="*/ 0 w 54"/>
                    <a:gd name="T5" fmla="*/ 54 h 54"/>
                    <a:gd name="T6" fmla="*/ 29 w 54"/>
                    <a:gd name="T7" fmla="*/ 52 h 54"/>
                    <a:gd name="T8" fmla="*/ 29 w 54"/>
                    <a:gd name="T9" fmla="*/ 52 h 54"/>
                    <a:gd name="T10" fmla="*/ 54 w 54"/>
                    <a:gd name="T11" fmla="*/ 53 h 54"/>
                    <a:gd name="T12" fmla="*/ 54 w 54"/>
                    <a:gd name="T13" fmla="*/ 27 h 54"/>
                    <a:gd name="T14" fmla="*/ 27 w 54"/>
                    <a:gd name="T1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54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3"/>
                        <a:pt x="19" y="52"/>
                        <a:pt x="29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8" y="52"/>
                        <a:pt x="46" y="52"/>
                        <a:pt x="54" y="53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12"/>
                        <a:pt x="42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5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33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82902" y="1956556"/>
            <a:ext cx="469164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5"/>
                </a:solidFill>
              </a:rPr>
              <a:t>产品</a:t>
            </a:r>
            <a:r>
              <a:rPr lang="en-US" altLang="zh-CN" sz="3600" b="1" dirty="0">
                <a:solidFill>
                  <a:schemeClr val="accent5"/>
                </a:solidFill>
              </a:rPr>
              <a:t>&amp;</a:t>
            </a:r>
            <a:r>
              <a:rPr lang="zh-CN" altLang="en-US" sz="3600" b="1" dirty="0">
                <a:solidFill>
                  <a:schemeClr val="accent5"/>
                </a:solidFill>
              </a:rPr>
              <a:t>运营</a:t>
            </a:r>
          </a:p>
        </p:txBody>
      </p:sp>
      <p:sp>
        <p:nvSpPr>
          <p:cNvPr id="38" name="Oval 39"/>
          <p:cNvSpPr>
            <a:spLocks noChangeAspect="1" noChangeArrowheads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39" name="Oval 40"/>
          <p:cNvSpPr>
            <a:spLocks noChangeAspect="1" noChangeArrowheads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0" name="Oval 41"/>
          <p:cNvSpPr>
            <a:spLocks noChangeAspect="1" noChangeArrowheads="1"/>
          </p:cNvSpPr>
          <p:nvPr/>
        </p:nvSpPr>
        <p:spPr bwMode="auto">
          <a:xfrm>
            <a:off x="3279314" y="3436266"/>
            <a:ext cx="161937" cy="16200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1" name="Oval 42"/>
          <p:cNvSpPr>
            <a:spLocks noChangeAspect="1" noChangeArrowheads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51621" y="2724150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产品概述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51621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营销方案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51621" y="3367224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500" dirty="0">
                <a:solidFill>
                  <a:schemeClr val="tx1"/>
                </a:solidFill>
              </a:rPr>
              <a:t>代理推广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0997" y="3367224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利润分析</a:t>
            </a:r>
          </a:p>
        </p:txBody>
      </p:sp>
      <p:sp>
        <p:nvSpPr>
          <p:cNvPr id="46" name="Oval 42"/>
          <p:cNvSpPr>
            <a:spLocks noChangeAspect="1" noChangeArrowheads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40997" y="2724150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产品展示</a:t>
            </a:r>
          </a:p>
        </p:txBody>
      </p:sp>
      <p:sp>
        <p:nvSpPr>
          <p:cNvPr id="48" name="Oval 42"/>
          <p:cNvSpPr>
            <a:spLocks noChangeAspect="1" noChangeArrowheads="1"/>
          </p:cNvSpPr>
          <p:nvPr/>
        </p:nvSpPr>
        <p:spPr bwMode="auto">
          <a:xfrm>
            <a:off x="5268690" y="3435807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40997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推广计划</a:t>
            </a:r>
          </a:p>
        </p:txBody>
      </p:sp>
      <p:sp>
        <p:nvSpPr>
          <p:cNvPr id="50" name="Freeform 12"/>
          <p:cNvSpPr>
            <a:spLocks noEditPoints="1"/>
          </p:cNvSpPr>
          <p:nvPr/>
        </p:nvSpPr>
        <p:spPr bwMode="auto">
          <a:xfrm>
            <a:off x="1187068" y="2161745"/>
            <a:ext cx="870531" cy="867205"/>
          </a:xfrm>
          <a:custGeom>
            <a:avLst/>
            <a:gdLst>
              <a:gd name="T0" fmla="*/ 862 w 954"/>
              <a:gd name="T1" fmla="*/ 813 h 944"/>
              <a:gd name="T2" fmla="*/ 763 w 954"/>
              <a:gd name="T3" fmla="*/ 813 h 944"/>
              <a:gd name="T4" fmla="*/ 625 w 954"/>
              <a:gd name="T5" fmla="*/ 549 h 944"/>
              <a:gd name="T6" fmla="*/ 611 w 954"/>
              <a:gd name="T7" fmla="*/ 601 h 944"/>
              <a:gd name="T8" fmla="*/ 535 w 954"/>
              <a:gd name="T9" fmla="*/ 658 h 944"/>
              <a:gd name="T10" fmla="*/ 782 w 954"/>
              <a:gd name="T11" fmla="*/ 932 h 944"/>
              <a:gd name="T12" fmla="*/ 941 w 954"/>
              <a:gd name="T13" fmla="*/ 826 h 944"/>
              <a:gd name="T14" fmla="*/ 824 w 954"/>
              <a:gd name="T15" fmla="*/ 704 h 944"/>
              <a:gd name="T16" fmla="*/ 650 w 954"/>
              <a:gd name="T17" fmla="*/ 561 h 944"/>
              <a:gd name="T18" fmla="*/ 345 w 954"/>
              <a:gd name="T19" fmla="*/ 335 h 944"/>
              <a:gd name="T20" fmla="*/ 397 w 954"/>
              <a:gd name="T21" fmla="*/ 321 h 944"/>
              <a:gd name="T22" fmla="*/ 411 w 954"/>
              <a:gd name="T23" fmla="*/ 269 h 944"/>
              <a:gd name="T24" fmla="*/ 423 w 954"/>
              <a:gd name="T25" fmla="*/ 221 h 944"/>
              <a:gd name="T26" fmla="*/ 184 w 954"/>
              <a:gd name="T27" fmla="*/ 21 h 944"/>
              <a:gd name="T28" fmla="*/ 151 w 954"/>
              <a:gd name="T29" fmla="*/ 267 h 944"/>
              <a:gd name="T30" fmla="*/ 1 w 954"/>
              <a:gd name="T31" fmla="*/ 204 h 944"/>
              <a:gd name="T32" fmla="*/ 284 w 954"/>
              <a:gd name="T33" fmla="*/ 406 h 944"/>
              <a:gd name="T34" fmla="*/ 320 w 954"/>
              <a:gd name="T35" fmla="*/ 360 h 944"/>
              <a:gd name="T36" fmla="*/ 920 w 954"/>
              <a:gd name="T37" fmla="*/ 91 h 944"/>
              <a:gd name="T38" fmla="*/ 791 w 954"/>
              <a:gd name="T39" fmla="*/ 0 h 944"/>
              <a:gd name="T40" fmla="*/ 448 w 954"/>
              <a:gd name="T41" fmla="*/ 306 h 944"/>
              <a:gd name="T42" fmla="*/ 399 w 954"/>
              <a:gd name="T43" fmla="*/ 376 h 944"/>
              <a:gd name="T44" fmla="*/ 357 w 954"/>
              <a:gd name="T45" fmla="*/ 397 h 944"/>
              <a:gd name="T46" fmla="*/ 362 w 954"/>
              <a:gd name="T47" fmla="*/ 527 h 944"/>
              <a:gd name="T48" fmla="*/ 85 w 954"/>
              <a:gd name="T49" fmla="*/ 768 h 944"/>
              <a:gd name="T50" fmla="*/ 55 w 954"/>
              <a:gd name="T51" fmla="*/ 944 h 944"/>
              <a:gd name="T52" fmla="*/ 198 w 954"/>
              <a:gd name="T53" fmla="*/ 800 h 944"/>
              <a:gd name="T54" fmla="*/ 423 w 954"/>
              <a:gd name="T55" fmla="*/ 588 h 944"/>
              <a:gd name="T56" fmla="*/ 549 w 954"/>
              <a:gd name="T57" fmla="*/ 588 h 944"/>
              <a:gd name="T58" fmla="*/ 585 w 954"/>
              <a:gd name="T59" fmla="*/ 509 h 944"/>
              <a:gd name="T60" fmla="*/ 639 w 954"/>
              <a:gd name="T61" fmla="*/ 498 h 944"/>
              <a:gd name="T62" fmla="*/ 920 w 954"/>
              <a:gd name="T63" fmla="*/ 91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54" h="944">
                <a:moveTo>
                  <a:pt x="813" y="764"/>
                </a:moveTo>
                <a:cubicBezTo>
                  <a:pt x="840" y="764"/>
                  <a:pt x="862" y="786"/>
                  <a:pt x="862" y="813"/>
                </a:cubicBezTo>
                <a:cubicBezTo>
                  <a:pt x="862" y="841"/>
                  <a:pt x="840" y="863"/>
                  <a:pt x="813" y="863"/>
                </a:cubicBezTo>
                <a:cubicBezTo>
                  <a:pt x="786" y="863"/>
                  <a:pt x="763" y="841"/>
                  <a:pt x="763" y="813"/>
                </a:cubicBezTo>
                <a:cubicBezTo>
                  <a:pt x="763" y="786"/>
                  <a:pt x="786" y="764"/>
                  <a:pt x="813" y="764"/>
                </a:cubicBezTo>
                <a:close/>
                <a:moveTo>
                  <a:pt x="625" y="549"/>
                </a:moveTo>
                <a:lnTo>
                  <a:pt x="637" y="574"/>
                </a:lnTo>
                <a:lnTo>
                  <a:pt x="611" y="601"/>
                </a:lnTo>
                <a:lnTo>
                  <a:pt x="586" y="625"/>
                </a:lnTo>
                <a:cubicBezTo>
                  <a:pt x="571" y="640"/>
                  <a:pt x="554" y="651"/>
                  <a:pt x="535" y="658"/>
                </a:cubicBezTo>
                <a:lnTo>
                  <a:pt x="703" y="826"/>
                </a:lnTo>
                <a:lnTo>
                  <a:pt x="782" y="932"/>
                </a:lnTo>
                <a:lnTo>
                  <a:pt x="824" y="943"/>
                </a:lnTo>
                <a:lnTo>
                  <a:pt x="941" y="826"/>
                </a:lnTo>
                <a:lnTo>
                  <a:pt x="930" y="783"/>
                </a:lnTo>
                <a:lnTo>
                  <a:pt x="824" y="704"/>
                </a:lnTo>
                <a:lnTo>
                  <a:pt x="666" y="546"/>
                </a:lnTo>
                <a:lnTo>
                  <a:pt x="650" y="561"/>
                </a:lnTo>
                <a:lnTo>
                  <a:pt x="625" y="549"/>
                </a:lnTo>
                <a:close/>
                <a:moveTo>
                  <a:pt x="345" y="335"/>
                </a:moveTo>
                <a:lnTo>
                  <a:pt x="372" y="308"/>
                </a:lnTo>
                <a:lnTo>
                  <a:pt x="397" y="321"/>
                </a:lnTo>
                <a:lnTo>
                  <a:pt x="384" y="296"/>
                </a:lnTo>
                <a:lnTo>
                  <a:pt x="411" y="269"/>
                </a:lnTo>
                <a:lnTo>
                  <a:pt x="414" y="266"/>
                </a:lnTo>
                <a:cubicBezTo>
                  <a:pt x="420" y="251"/>
                  <a:pt x="423" y="235"/>
                  <a:pt x="423" y="221"/>
                </a:cubicBezTo>
                <a:cubicBezTo>
                  <a:pt x="423" y="108"/>
                  <a:pt x="316" y="0"/>
                  <a:pt x="204" y="1"/>
                </a:cubicBezTo>
                <a:cubicBezTo>
                  <a:pt x="203" y="1"/>
                  <a:pt x="191" y="14"/>
                  <a:pt x="184" y="21"/>
                </a:cubicBezTo>
                <a:cubicBezTo>
                  <a:pt x="274" y="111"/>
                  <a:pt x="266" y="96"/>
                  <a:pt x="266" y="151"/>
                </a:cubicBezTo>
                <a:cubicBezTo>
                  <a:pt x="266" y="196"/>
                  <a:pt x="195" y="267"/>
                  <a:pt x="151" y="267"/>
                </a:cubicBezTo>
                <a:cubicBezTo>
                  <a:pt x="94" y="267"/>
                  <a:pt x="112" y="276"/>
                  <a:pt x="20" y="184"/>
                </a:cubicBezTo>
                <a:cubicBezTo>
                  <a:pt x="13" y="191"/>
                  <a:pt x="1" y="204"/>
                  <a:pt x="1" y="204"/>
                </a:cubicBezTo>
                <a:cubicBezTo>
                  <a:pt x="2" y="316"/>
                  <a:pt x="108" y="424"/>
                  <a:pt x="220" y="424"/>
                </a:cubicBezTo>
                <a:cubicBezTo>
                  <a:pt x="240" y="424"/>
                  <a:pt x="262" y="417"/>
                  <a:pt x="284" y="406"/>
                </a:cubicBezTo>
                <a:lnTo>
                  <a:pt x="288" y="411"/>
                </a:lnTo>
                <a:cubicBezTo>
                  <a:pt x="295" y="392"/>
                  <a:pt x="305" y="375"/>
                  <a:pt x="320" y="360"/>
                </a:cubicBezTo>
                <a:lnTo>
                  <a:pt x="345" y="335"/>
                </a:lnTo>
                <a:close/>
                <a:moveTo>
                  <a:pt x="920" y="91"/>
                </a:moveTo>
                <a:lnTo>
                  <a:pt x="854" y="26"/>
                </a:lnTo>
                <a:cubicBezTo>
                  <a:pt x="837" y="9"/>
                  <a:pt x="814" y="0"/>
                  <a:pt x="791" y="0"/>
                </a:cubicBezTo>
                <a:cubicBezTo>
                  <a:pt x="768" y="0"/>
                  <a:pt x="746" y="9"/>
                  <a:pt x="728" y="26"/>
                </a:cubicBezTo>
                <a:lnTo>
                  <a:pt x="448" y="306"/>
                </a:lnTo>
                <a:cubicBezTo>
                  <a:pt x="457" y="323"/>
                  <a:pt x="450" y="348"/>
                  <a:pt x="437" y="361"/>
                </a:cubicBezTo>
                <a:cubicBezTo>
                  <a:pt x="428" y="370"/>
                  <a:pt x="413" y="376"/>
                  <a:pt x="399" y="376"/>
                </a:cubicBezTo>
                <a:cubicBezTo>
                  <a:pt x="393" y="376"/>
                  <a:pt x="387" y="375"/>
                  <a:pt x="382" y="372"/>
                </a:cubicBezTo>
                <a:lnTo>
                  <a:pt x="357" y="397"/>
                </a:lnTo>
                <a:cubicBezTo>
                  <a:pt x="323" y="432"/>
                  <a:pt x="323" y="488"/>
                  <a:pt x="357" y="523"/>
                </a:cubicBezTo>
                <a:lnTo>
                  <a:pt x="362" y="527"/>
                </a:lnTo>
                <a:lnTo>
                  <a:pt x="143" y="746"/>
                </a:lnTo>
                <a:lnTo>
                  <a:pt x="85" y="768"/>
                </a:lnTo>
                <a:lnTo>
                  <a:pt x="0" y="889"/>
                </a:lnTo>
                <a:lnTo>
                  <a:pt x="55" y="944"/>
                </a:lnTo>
                <a:lnTo>
                  <a:pt x="176" y="859"/>
                </a:lnTo>
                <a:lnTo>
                  <a:pt x="198" y="800"/>
                </a:lnTo>
                <a:lnTo>
                  <a:pt x="416" y="582"/>
                </a:lnTo>
                <a:lnTo>
                  <a:pt x="423" y="588"/>
                </a:lnTo>
                <a:cubicBezTo>
                  <a:pt x="440" y="606"/>
                  <a:pt x="463" y="614"/>
                  <a:pt x="486" y="614"/>
                </a:cubicBezTo>
                <a:cubicBezTo>
                  <a:pt x="509" y="614"/>
                  <a:pt x="531" y="606"/>
                  <a:pt x="549" y="588"/>
                </a:cubicBezTo>
                <a:lnTo>
                  <a:pt x="574" y="564"/>
                </a:lnTo>
                <a:cubicBezTo>
                  <a:pt x="565" y="547"/>
                  <a:pt x="572" y="522"/>
                  <a:pt x="585" y="509"/>
                </a:cubicBezTo>
                <a:cubicBezTo>
                  <a:pt x="594" y="500"/>
                  <a:pt x="609" y="494"/>
                  <a:pt x="622" y="494"/>
                </a:cubicBezTo>
                <a:cubicBezTo>
                  <a:pt x="629" y="494"/>
                  <a:pt x="634" y="495"/>
                  <a:pt x="639" y="498"/>
                </a:cubicBezTo>
                <a:lnTo>
                  <a:pt x="920" y="217"/>
                </a:lnTo>
                <a:cubicBezTo>
                  <a:pt x="954" y="183"/>
                  <a:pt x="954" y="126"/>
                  <a:pt x="92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2"/>
          <p:cNvSpPr txBox="1"/>
          <p:nvPr/>
        </p:nvSpPr>
        <p:spPr>
          <a:xfrm>
            <a:off x="482004" y="123795"/>
            <a:ext cx="39624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18</a:t>
            </a:fld>
            <a:endParaRPr lang="en-US" dirty="0"/>
          </a:p>
        </p:txBody>
      </p:sp>
      <p:sp>
        <p:nvSpPr>
          <p:cNvPr id="34" name="Freeform 6"/>
          <p:cNvSpPr/>
          <p:nvPr/>
        </p:nvSpPr>
        <p:spPr bwMode="auto">
          <a:xfrm>
            <a:off x="4420294" y="1790973"/>
            <a:ext cx="586124" cy="931969"/>
          </a:xfrm>
          <a:custGeom>
            <a:avLst/>
            <a:gdLst>
              <a:gd name="T0" fmla="*/ 647 w 647"/>
              <a:gd name="T1" fmla="*/ 0 h 1043"/>
              <a:gd name="T2" fmla="*/ 0 w 647"/>
              <a:gd name="T3" fmla="*/ 290 h 1043"/>
              <a:gd name="T4" fmla="*/ 0 w 647"/>
              <a:gd name="T5" fmla="*/ 1043 h 1043"/>
              <a:gd name="T6" fmla="*/ 647 w 647"/>
              <a:gd name="T7" fmla="*/ 396 h 1043"/>
              <a:gd name="T8" fmla="*/ 647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5" name="Freeform 8"/>
          <p:cNvSpPr/>
          <p:nvPr/>
        </p:nvSpPr>
        <p:spPr bwMode="auto">
          <a:xfrm>
            <a:off x="3834171" y="1790973"/>
            <a:ext cx="586124" cy="931969"/>
          </a:xfrm>
          <a:custGeom>
            <a:avLst/>
            <a:gdLst>
              <a:gd name="T0" fmla="*/ 0 w 647"/>
              <a:gd name="T1" fmla="*/ 0 h 1043"/>
              <a:gd name="T2" fmla="*/ 647 w 647"/>
              <a:gd name="T3" fmla="*/ 290 h 1043"/>
              <a:gd name="T4" fmla="*/ 647 w 647"/>
              <a:gd name="T5" fmla="*/ 1043 h 1043"/>
              <a:gd name="T6" fmla="*/ 0 w 647"/>
              <a:gd name="T7" fmla="*/ 396 h 1043"/>
              <a:gd name="T8" fmla="*/ 0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>
            <a:off x="4510888" y="2812297"/>
            <a:ext cx="942147" cy="578125"/>
          </a:xfrm>
          <a:custGeom>
            <a:avLst/>
            <a:gdLst>
              <a:gd name="T0" fmla="*/ 1040 w 1040"/>
              <a:gd name="T1" fmla="*/ 647 h 647"/>
              <a:gd name="T2" fmla="*/ 753 w 1040"/>
              <a:gd name="T3" fmla="*/ 0 h 647"/>
              <a:gd name="T4" fmla="*/ 0 w 1040"/>
              <a:gd name="T5" fmla="*/ 0 h 647"/>
              <a:gd name="T6" fmla="*/ 647 w 1040"/>
              <a:gd name="T7" fmla="*/ 647 h 647"/>
              <a:gd name="T8" fmla="*/ 104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2"/>
          <p:cNvSpPr/>
          <p:nvPr/>
        </p:nvSpPr>
        <p:spPr bwMode="auto">
          <a:xfrm>
            <a:off x="4510888" y="2231491"/>
            <a:ext cx="942147" cy="580805"/>
          </a:xfrm>
          <a:custGeom>
            <a:avLst/>
            <a:gdLst>
              <a:gd name="T0" fmla="*/ 1040 w 1040"/>
              <a:gd name="T1" fmla="*/ 0 h 650"/>
              <a:gd name="T2" fmla="*/ 753 w 1040"/>
              <a:gd name="T3" fmla="*/ 650 h 650"/>
              <a:gd name="T4" fmla="*/ 0 w 1040"/>
              <a:gd name="T5" fmla="*/ 650 h 650"/>
              <a:gd name="T6" fmla="*/ 647 w 1040"/>
              <a:gd name="T7" fmla="*/ 0 h 650"/>
              <a:gd name="T8" fmla="*/ 104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4"/>
          <p:cNvSpPr/>
          <p:nvPr/>
        </p:nvSpPr>
        <p:spPr bwMode="auto">
          <a:xfrm>
            <a:off x="3834171" y="2899864"/>
            <a:ext cx="586124" cy="931076"/>
          </a:xfrm>
          <a:custGeom>
            <a:avLst/>
            <a:gdLst>
              <a:gd name="T0" fmla="*/ 0 w 647"/>
              <a:gd name="T1" fmla="*/ 1042 h 1042"/>
              <a:gd name="T2" fmla="*/ 647 w 647"/>
              <a:gd name="T3" fmla="*/ 752 h 1042"/>
              <a:gd name="T4" fmla="*/ 647 w 647"/>
              <a:gd name="T5" fmla="*/ 0 h 1042"/>
              <a:gd name="T6" fmla="*/ 0 w 647"/>
              <a:gd name="T7" fmla="*/ 649 h 1042"/>
              <a:gd name="T8" fmla="*/ 0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6"/>
          <p:cNvSpPr/>
          <p:nvPr/>
        </p:nvSpPr>
        <p:spPr bwMode="auto">
          <a:xfrm>
            <a:off x="4420294" y="2899864"/>
            <a:ext cx="586124" cy="931076"/>
          </a:xfrm>
          <a:custGeom>
            <a:avLst/>
            <a:gdLst>
              <a:gd name="T0" fmla="*/ 647 w 647"/>
              <a:gd name="T1" fmla="*/ 1042 h 1042"/>
              <a:gd name="T2" fmla="*/ 0 w 647"/>
              <a:gd name="T3" fmla="*/ 752 h 1042"/>
              <a:gd name="T4" fmla="*/ 0 w 647"/>
              <a:gd name="T5" fmla="*/ 0 h 1042"/>
              <a:gd name="T6" fmla="*/ 647 w 647"/>
              <a:gd name="T7" fmla="*/ 649 h 1042"/>
              <a:gd name="T8" fmla="*/ 647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0"/>
          <p:cNvSpPr/>
          <p:nvPr/>
        </p:nvSpPr>
        <p:spPr bwMode="auto">
          <a:xfrm>
            <a:off x="3387559" y="2812297"/>
            <a:ext cx="942147" cy="578125"/>
          </a:xfrm>
          <a:custGeom>
            <a:avLst/>
            <a:gdLst>
              <a:gd name="T0" fmla="*/ 0 w 1040"/>
              <a:gd name="T1" fmla="*/ 647 h 647"/>
              <a:gd name="T2" fmla="*/ 287 w 1040"/>
              <a:gd name="T3" fmla="*/ 0 h 647"/>
              <a:gd name="T4" fmla="*/ 1040 w 1040"/>
              <a:gd name="T5" fmla="*/ 0 h 647"/>
              <a:gd name="T6" fmla="*/ 393 w 1040"/>
              <a:gd name="T7" fmla="*/ 647 h 647"/>
              <a:gd name="T8" fmla="*/ 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2"/>
          <p:cNvSpPr/>
          <p:nvPr/>
        </p:nvSpPr>
        <p:spPr bwMode="auto">
          <a:xfrm>
            <a:off x="3869504" y="1870498"/>
            <a:ext cx="1172249" cy="931969"/>
          </a:xfrm>
          <a:custGeom>
            <a:avLst/>
            <a:gdLst>
              <a:gd name="T0" fmla="*/ 1294 w 1294"/>
              <a:gd name="T1" fmla="*/ 0 h 1043"/>
              <a:gd name="T2" fmla="*/ 1255 w 1294"/>
              <a:gd name="T3" fmla="*/ 20 h 1043"/>
              <a:gd name="T4" fmla="*/ 1255 w 1294"/>
              <a:gd name="T5" fmla="*/ 307 h 1043"/>
              <a:gd name="T6" fmla="*/ 608 w 1294"/>
              <a:gd name="T7" fmla="*/ 954 h 1043"/>
              <a:gd name="T8" fmla="*/ 0 w 1294"/>
              <a:gd name="T9" fmla="*/ 346 h 1043"/>
              <a:gd name="T10" fmla="*/ 0 w 1294"/>
              <a:gd name="T11" fmla="*/ 396 h 1043"/>
              <a:gd name="T12" fmla="*/ 647 w 1294"/>
              <a:gd name="T13" fmla="*/ 1043 h 1043"/>
              <a:gd name="T14" fmla="*/ 1294 w 1294"/>
              <a:gd name="T15" fmla="*/ 396 h 1043"/>
              <a:gd name="T16" fmla="*/ 1294 w 1294"/>
              <a:gd name="T17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1043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3422887" y="2311910"/>
            <a:ext cx="2065476" cy="1158037"/>
          </a:xfrm>
          <a:custGeom>
            <a:avLst/>
            <a:gdLst>
              <a:gd name="T0" fmla="*/ 1265 w 2280"/>
              <a:gd name="T1" fmla="*/ 624 h 1296"/>
              <a:gd name="T2" fmla="*/ 1240 w 2280"/>
              <a:gd name="T3" fmla="*/ 649 h 1296"/>
              <a:gd name="T4" fmla="*/ 1887 w 2280"/>
              <a:gd name="T5" fmla="*/ 1296 h 1296"/>
              <a:gd name="T6" fmla="*/ 2280 w 2280"/>
              <a:gd name="T7" fmla="*/ 1296 h 1296"/>
              <a:gd name="T8" fmla="*/ 2241 w 2280"/>
              <a:gd name="T9" fmla="*/ 1207 h 1296"/>
              <a:gd name="T10" fmla="*/ 1848 w 2280"/>
              <a:gd name="T11" fmla="*/ 1207 h 1296"/>
              <a:gd name="T12" fmla="*/ 1265 w 2280"/>
              <a:gd name="T13" fmla="*/ 624 h 1296"/>
              <a:gd name="T14" fmla="*/ 975 w 2280"/>
              <a:gd name="T15" fmla="*/ 585 h 1296"/>
              <a:gd name="T16" fmla="*/ 354 w 2280"/>
              <a:gd name="T17" fmla="*/ 1207 h 1296"/>
              <a:gd name="T18" fmla="*/ 39 w 2280"/>
              <a:gd name="T19" fmla="*/ 1207 h 1296"/>
              <a:gd name="T20" fmla="*/ 0 w 2280"/>
              <a:gd name="T21" fmla="*/ 1296 h 1296"/>
              <a:gd name="T22" fmla="*/ 393 w 2280"/>
              <a:gd name="T23" fmla="*/ 1296 h 1296"/>
              <a:gd name="T24" fmla="*/ 1040 w 2280"/>
              <a:gd name="T25" fmla="*/ 649 h 1296"/>
              <a:gd name="T26" fmla="*/ 975 w 2280"/>
              <a:gd name="T27" fmla="*/ 585 h 1296"/>
              <a:gd name="T28" fmla="*/ 0 w 2280"/>
              <a:gd name="T29" fmla="*/ 0 h 1296"/>
              <a:gd name="T30" fmla="*/ 0 w 2280"/>
              <a:gd name="T31" fmla="*/ 0 h 1296"/>
              <a:gd name="T32" fmla="*/ 248 w 2280"/>
              <a:gd name="T33" fmla="*/ 560 h 1296"/>
              <a:gd name="T34" fmla="*/ 248 w 2280"/>
              <a:gd name="T35" fmla="*/ 560 h 1296"/>
              <a:gd name="T36" fmla="*/ 0 w 2280"/>
              <a:gd name="T3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248" y="56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7"/>
          <p:cNvSpPr/>
          <p:nvPr/>
        </p:nvSpPr>
        <p:spPr bwMode="auto">
          <a:xfrm>
            <a:off x="4568866" y="2869483"/>
            <a:ext cx="884169" cy="520938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  <a:close/>
              </a:path>
            </a:pathLst>
          </a:custGeom>
          <a:solidFill>
            <a:srgbClr val="3786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8"/>
          <p:cNvSpPr/>
          <p:nvPr/>
        </p:nvSpPr>
        <p:spPr bwMode="auto">
          <a:xfrm>
            <a:off x="4568866" y="2869483"/>
            <a:ext cx="884169" cy="520938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5" name="Freeform 31"/>
          <p:cNvSpPr/>
          <p:nvPr/>
        </p:nvSpPr>
        <p:spPr bwMode="auto">
          <a:xfrm>
            <a:off x="3458218" y="2834634"/>
            <a:ext cx="847932" cy="555786"/>
          </a:xfrm>
          <a:custGeom>
            <a:avLst/>
            <a:gdLst>
              <a:gd name="T0" fmla="*/ 936 w 936"/>
              <a:gd name="T1" fmla="*/ 0 h 622"/>
              <a:gd name="T2" fmla="*/ 315 w 936"/>
              <a:gd name="T3" fmla="*/ 622 h 622"/>
              <a:gd name="T4" fmla="*/ 0 w 936"/>
              <a:gd name="T5" fmla="*/ 622 h 622"/>
              <a:gd name="T6" fmla="*/ 315 w 936"/>
              <a:gd name="T7" fmla="*/ 622 h 622"/>
              <a:gd name="T8" fmla="*/ 936 w 936"/>
              <a:gd name="T9" fmla="*/ 0 h 622"/>
              <a:gd name="T10" fmla="*/ 936 w 936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  <a:close/>
              </a:path>
            </a:pathLst>
          </a:custGeom>
          <a:solidFill>
            <a:srgbClr val="A95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722743" y="835988"/>
            <a:ext cx="2581890" cy="926408"/>
            <a:chOff x="336640" y="2982432"/>
            <a:chExt cx="2581890" cy="926408"/>
          </a:xfrm>
        </p:grpSpPr>
        <p:sp>
          <p:nvSpPr>
            <p:cNvPr id="47" name="文本框 11"/>
            <p:cNvSpPr txBox="1"/>
            <p:nvPr/>
          </p:nvSpPr>
          <p:spPr>
            <a:xfrm>
              <a:off x="398742" y="29824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7421" y="2388237"/>
            <a:ext cx="2711321" cy="962490"/>
            <a:chOff x="803868" y="2946350"/>
            <a:chExt cx="2711321" cy="962490"/>
          </a:xfrm>
        </p:grpSpPr>
        <p:sp>
          <p:nvSpPr>
            <p:cNvPr id="50" name="文本框 11"/>
            <p:cNvSpPr txBox="1"/>
            <p:nvPr/>
          </p:nvSpPr>
          <p:spPr>
            <a:xfrm>
              <a:off x="803869" y="2946350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9"/>
            <p:cNvSpPr/>
            <p:nvPr/>
          </p:nvSpPr>
          <p:spPr>
            <a:xfrm>
              <a:off x="803868" y="3290209"/>
              <a:ext cx="2711321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0694" y="2433097"/>
            <a:ext cx="2513985" cy="957323"/>
            <a:chOff x="580847" y="2982432"/>
            <a:chExt cx="2513985" cy="957323"/>
          </a:xfrm>
        </p:grpSpPr>
        <p:sp>
          <p:nvSpPr>
            <p:cNvPr id="53" name="文本框 11"/>
            <p:cNvSpPr txBox="1"/>
            <p:nvPr/>
          </p:nvSpPr>
          <p:spPr>
            <a:xfrm>
              <a:off x="1692801" y="29824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9"/>
            <p:cNvSpPr/>
            <p:nvPr/>
          </p:nvSpPr>
          <p:spPr>
            <a:xfrm>
              <a:off x="580847" y="3321124"/>
              <a:ext cx="2513985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86546" y="3872937"/>
            <a:ext cx="2581890" cy="926408"/>
            <a:chOff x="336640" y="2982432"/>
            <a:chExt cx="2581890" cy="926408"/>
          </a:xfrm>
        </p:grpSpPr>
        <p:sp>
          <p:nvSpPr>
            <p:cNvPr id="56" name="文本框 11"/>
            <p:cNvSpPr txBox="1"/>
            <p:nvPr/>
          </p:nvSpPr>
          <p:spPr>
            <a:xfrm>
              <a:off x="398742" y="29824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34173" y="1790973"/>
            <a:ext cx="1172247" cy="931969"/>
            <a:chOff x="3834171" y="1790972"/>
            <a:chExt cx="1172247" cy="931969"/>
          </a:xfrm>
        </p:grpSpPr>
        <p:sp>
          <p:nvSpPr>
            <p:cNvPr id="59" name="Freeform 5"/>
            <p:cNvSpPr/>
            <p:nvPr/>
          </p:nvSpPr>
          <p:spPr bwMode="auto">
            <a:xfrm>
              <a:off x="4420294" y="1790972"/>
              <a:ext cx="586124" cy="931969"/>
            </a:xfrm>
            <a:custGeom>
              <a:avLst/>
              <a:gdLst>
                <a:gd name="T0" fmla="*/ 647 w 647"/>
                <a:gd name="T1" fmla="*/ 0 h 1043"/>
                <a:gd name="T2" fmla="*/ 0 w 647"/>
                <a:gd name="T3" fmla="*/ 290 h 1043"/>
                <a:gd name="T4" fmla="*/ 0 w 647"/>
                <a:gd name="T5" fmla="*/ 1043 h 1043"/>
                <a:gd name="T6" fmla="*/ 647 w 647"/>
                <a:gd name="T7" fmla="*/ 396 h 1043"/>
                <a:gd name="T8" fmla="*/ 647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647" y="0"/>
                  </a:moveTo>
                  <a:lnTo>
                    <a:pt x="0" y="290"/>
                  </a:lnTo>
                  <a:lnTo>
                    <a:pt x="0" y="1043"/>
                  </a:lnTo>
                  <a:lnTo>
                    <a:pt x="647" y="39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3834171" y="1790972"/>
              <a:ext cx="586124" cy="931969"/>
            </a:xfrm>
            <a:custGeom>
              <a:avLst/>
              <a:gdLst>
                <a:gd name="T0" fmla="*/ 0 w 647"/>
                <a:gd name="T1" fmla="*/ 0 h 1043"/>
                <a:gd name="T2" fmla="*/ 647 w 647"/>
                <a:gd name="T3" fmla="*/ 290 h 1043"/>
                <a:gd name="T4" fmla="*/ 647 w 647"/>
                <a:gd name="T5" fmla="*/ 1043 h 1043"/>
                <a:gd name="T6" fmla="*/ 0 w 647"/>
                <a:gd name="T7" fmla="*/ 396 h 1043"/>
                <a:gd name="T8" fmla="*/ 0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0" y="0"/>
                  </a:moveTo>
                  <a:lnTo>
                    <a:pt x="647" y="290"/>
                  </a:lnTo>
                  <a:lnTo>
                    <a:pt x="647" y="1043"/>
                  </a:lnTo>
                  <a:lnTo>
                    <a:pt x="0" y="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4033471" y="2057249"/>
              <a:ext cx="313445" cy="281467"/>
            </a:xfrm>
            <a:custGeom>
              <a:avLst/>
              <a:gdLst>
                <a:gd name="T0" fmla="*/ 23 w 124"/>
                <a:gd name="T1" fmla="*/ 38 h 113"/>
                <a:gd name="T2" fmla="*/ 0 w 124"/>
                <a:gd name="T3" fmla="*/ 66 h 113"/>
                <a:gd name="T4" fmla="*/ 47 w 124"/>
                <a:gd name="T5" fmla="*/ 98 h 113"/>
                <a:gd name="T6" fmla="*/ 61 w 124"/>
                <a:gd name="T7" fmla="*/ 96 h 113"/>
                <a:gd name="T8" fmla="*/ 78 w 124"/>
                <a:gd name="T9" fmla="*/ 113 h 113"/>
                <a:gd name="T10" fmla="*/ 74 w 124"/>
                <a:gd name="T11" fmla="*/ 92 h 113"/>
                <a:gd name="T12" fmla="*/ 93 w 124"/>
                <a:gd name="T13" fmla="*/ 71 h 113"/>
                <a:gd name="T14" fmla="*/ 74 w 124"/>
                <a:gd name="T15" fmla="*/ 74 h 113"/>
                <a:gd name="T16" fmla="*/ 61 w 124"/>
                <a:gd name="T17" fmla="*/ 73 h 113"/>
                <a:gd name="T18" fmla="*/ 43 w 124"/>
                <a:gd name="T19" fmla="*/ 85 h 113"/>
                <a:gd name="T20" fmla="*/ 43 w 124"/>
                <a:gd name="T21" fmla="*/ 66 h 113"/>
                <a:gd name="T22" fmla="*/ 23 w 124"/>
                <a:gd name="T23" fmla="*/ 38 h 113"/>
                <a:gd name="T24" fmla="*/ 77 w 124"/>
                <a:gd name="T25" fmla="*/ 0 h 113"/>
                <a:gd name="T26" fmla="*/ 30 w 124"/>
                <a:gd name="T27" fmla="*/ 33 h 113"/>
                <a:gd name="T28" fmla="*/ 50 w 124"/>
                <a:gd name="T29" fmla="*/ 59 h 113"/>
                <a:gd name="T30" fmla="*/ 50 w 124"/>
                <a:gd name="T31" fmla="*/ 72 h 113"/>
                <a:gd name="T32" fmla="*/ 63 w 124"/>
                <a:gd name="T33" fmla="*/ 64 h 113"/>
                <a:gd name="T34" fmla="*/ 77 w 124"/>
                <a:gd name="T35" fmla="*/ 65 h 113"/>
                <a:gd name="T36" fmla="*/ 124 w 124"/>
                <a:gd name="T37" fmla="*/ 33 h 113"/>
                <a:gd name="T38" fmla="*/ 77 w 124"/>
                <a:gd name="T3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13">
                  <a:moveTo>
                    <a:pt x="23" y="38"/>
                  </a:moveTo>
                  <a:cubicBezTo>
                    <a:pt x="9" y="43"/>
                    <a:pt x="0" y="54"/>
                    <a:pt x="0" y="66"/>
                  </a:cubicBezTo>
                  <a:cubicBezTo>
                    <a:pt x="0" y="83"/>
                    <a:pt x="21" y="98"/>
                    <a:pt x="47" y="98"/>
                  </a:cubicBezTo>
                  <a:cubicBezTo>
                    <a:pt x="52" y="98"/>
                    <a:pt x="57" y="97"/>
                    <a:pt x="61" y="9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84" y="87"/>
                    <a:pt x="91" y="80"/>
                    <a:pt x="93" y="71"/>
                  </a:cubicBezTo>
                  <a:cubicBezTo>
                    <a:pt x="87" y="73"/>
                    <a:pt x="81" y="74"/>
                    <a:pt x="74" y="74"/>
                  </a:cubicBezTo>
                  <a:cubicBezTo>
                    <a:pt x="70" y="74"/>
                    <a:pt x="65" y="74"/>
                    <a:pt x="61" y="73"/>
                  </a:cubicBezTo>
                  <a:cubicBezTo>
                    <a:pt x="59" y="74"/>
                    <a:pt x="43" y="85"/>
                    <a:pt x="43" y="85"/>
                  </a:cubicBezTo>
                  <a:cubicBezTo>
                    <a:pt x="43" y="85"/>
                    <a:pt x="43" y="70"/>
                    <a:pt x="43" y="66"/>
                  </a:cubicBezTo>
                  <a:cubicBezTo>
                    <a:pt x="31" y="60"/>
                    <a:pt x="23" y="49"/>
                    <a:pt x="23" y="38"/>
                  </a:cubicBezTo>
                  <a:moveTo>
                    <a:pt x="77" y="0"/>
                  </a:moveTo>
                  <a:cubicBezTo>
                    <a:pt x="51" y="0"/>
                    <a:pt x="30" y="15"/>
                    <a:pt x="30" y="33"/>
                  </a:cubicBezTo>
                  <a:cubicBezTo>
                    <a:pt x="30" y="44"/>
                    <a:pt x="38" y="53"/>
                    <a:pt x="50" y="5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7" y="65"/>
                    <a:pt x="72" y="65"/>
                    <a:pt x="77" y="65"/>
                  </a:cubicBezTo>
                  <a:cubicBezTo>
                    <a:pt x="103" y="65"/>
                    <a:pt x="124" y="51"/>
                    <a:pt x="124" y="33"/>
                  </a:cubicBezTo>
                  <a:cubicBezTo>
                    <a:pt x="124" y="15"/>
                    <a:pt x="103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05771" y="2053960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97082" y="2228084"/>
            <a:ext cx="948902" cy="1158930"/>
            <a:chOff x="3397082" y="2228084"/>
            <a:chExt cx="948902" cy="1158930"/>
          </a:xfrm>
        </p:grpSpPr>
        <p:sp>
          <p:nvSpPr>
            <p:cNvPr id="64" name="Freeform 19"/>
            <p:cNvSpPr/>
            <p:nvPr/>
          </p:nvSpPr>
          <p:spPr bwMode="auto">
            <a:xfrm>
              <a:off x="3397082" y="2802771"/>
              <a:ext cx="942147" cy="578125"/>
            </a:xfrm>
            <a:custGeom>
              <a:avLst/>
              <a:gdLst>
                <a:gd name="T0" fmla="*/ 0 w 1040"/>
                <a:gd name="T1" fmla="*/ 647 h 647"/>
                <a:gd name="T2" fmla="*/ 287 w 1040"/>
                <a:gd name="T3" fmla="*/ 0 h 647"/>
                <a:gd name="T4" fmla="*/ 1040 w 1040"/>
                <a:gd name="T5" fmla="*/ 0 h 647"/>
                <a:gd name="T6" fmla="*/ 393 w 1040"/>
                <a:gd name="T7" fmla="*/ 647 h 647"/>
                <a:gd name="T8" fmla="*/ 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0" y="647"/>
                  </a:moveTo>
                  <a:lnTo>
                    <a:pt x="287" y="0"/>
                  </a:lnTo>
                  <a:lnTo>
                    <a:pt x="1040" y="0"/>
                  </a:lnTo>
                  <a:lnTo>
                    <a:pt x="393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5" name="Group 90"/>
            <p:cNvGrpSpPr/>
            <p:nvPr/>
          </p:nvGrpSpPr>
          <p:grpSpPr>
            <a:xfrm>
              <a:off x="3403837" y="2228084"/>
              <a:ext cx="942147" cy="1158930"/>
              <a:chOff x="3387557" y="2231490"/>
              <a:chExt cx="942147" cy="1158930"/>
            </a:xfrm>
          </p:grpSpPr>
          <p:sp>
            <p:nvSpPr>
              <p:cNvPr id="66" name="Freeform 18"/>
              <p:cNvSpPr/>
              <p:nvPr/>
            </p:nvSpPr>
            <p:spPr bwMode="auto">
              <a:xfrm>
                <a:off x="3387557" y="2231490"/>
                <a:ext cx="942147" cy="580805"/>
              </a:xfrm>
              <a:custGeom>
                <a:avLst/>
                <a:gdLst>
                  <a:gd name="T0" fmla="*/ 0 w 1040"/>
                  <a:gd name="T1" fmla="*/ 0 h 650"/>
                  <a:gd name="T2" fmla="*/ 287 w 1040"/>
                  <a:gd name="T3" fmla="*/ 650 h 650"/>
                  <a:gd name="T4" fmla="*/ 1040 w 1040"/>
                  <a:gd name="T5" fmla="*/ 650 h 650"/>
                  <a:gd name="T6" fmla="*/ 393 w 1040"/>
                  <a:gd name="T7" fmla="*/ 0 h 650"/>
                  <a:gd name="T8" fmla="*/ 0 w 1040"/>
                  <a:gd name="T9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50">
                    <a:moveTo>
                      <a:pt x="0" y="0"/>
                    </a:moveTo>
                    <a:lnTo>
                      <a:pt x="287" y="650"/>
                    </a:lnTo>
                    <a:lnTo>
                      <a:pt x="1040" y="650"/>
                    </a:lnTo>
                    <a:lnTo>
                      <a:pt x="393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32"/>
              <p:cNvSpPr/>
              <p:nvPr/>
            </p:nvSpPr>
            <p:spPr bwMode="auto">
              <a:xfrm>
                <a:off x="3458218" y="2834634"/>
                <a:ext cx="847932" cy="555786"/>
              </a:xfrm>
              <a:custGeom>
                <a:avLst/>
                <a:gdLst>
                  <a:gd name="T0" fmla="*/ 936 w 936"/>
                  <a:gd name="T1" fmla="*/ 0 h 622"/>
                  <a:gd name="T2" fmla="*/ 315 w 936"/>
                  <a:gd name="T3" fmla="*/ 622 h 622"/>
                  <a:gd name="T4" fmla="*/ 0 w 936"/>
                  <a:gd name="T5" fmla="*/ 622 h 622"/>
                  <a:gd name="T6" fmla="*/ 315 w 936"/>
                  <a:gd name="T7" fmla="*/ 622 h 622"/>
                  <a:gd name="T8" fmla="*/ 936 w 936"/>
                  <a:gd name="T9" fmla="*/ 0 h 622"/>
                  <a:gd name="T10" fmla="*/ 936 w 936"/>
                  <a:gd name="T11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6" h="622">
                    <a:moveTo>
                      <a:pt x="936" y="0"/>
                    </a:moveTo>
                    <a:lnTo>
                      <a:pt x="315" y="622"/>
                    </a:lnTo>
                    <a:lnTo>
                      <a:pt x="0" y="622"/>
                    </a:lnTo>
                    <a:lnTo>
                      <a:pt x="315" y="622"/>
                    </a:lnTo>
                    <a:lnTo>
                      <a:pt x="936" y="0"/>
                    </a:lnTo>
                    <a:lnTo>
                      <a:pt x="9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3"/>
              <p:cNvSpPr>
                <a:spLocks noEditPoints="1"/>
              </p:cNvSpPr>
              <p:nvPr/>
            </p:nvSpPr>
            <p:spPr bwMode="auto">
              <a:xfrm>
                <a:off x="3722743" y="2463811"/>
                <a:ext cx="265432" cy="296658"/>
              </a:xfrm>
              <a:custGeom>
                <a:avLst/>
                <a:gdLst>
                  <a:gd name="T0" fmla="*/ 54 w 105"/>
                  <a:gd name="T1" fmla="*/ 33 h 119"/>
                  <a:gd name="T2" fmla="*/ 51 w 105"/>
                  <a:gd name="T3" fmla="*/ 33 h 119"/>
                  <a:gd name="T4" fmla="*/ 51 w 105"/>
                  <a:gd name="T5" fmla="*/ 66 h 119"/>
                  <a:gd name="T6" fmla="*/ 49 w 105"/>
                  <a:gd name="T7" fmla="*/ 69 h 119"/>
                  <a:gd name="T8" fmla="*/ 50 w 105"/>
                  <a:gd name="T9" fmla="*/ 71 h 119"/>
                  <a:gd name="T10" fmla="*/ 51 w 105"/>
                  <a:gd name="T11" fmla="*/ 70 h 119"/>
                  <a:gd name="T12" fmla="*/ 51 w 105"/>
                  <a:gd name="T13" fmla="*/ 73 h 119"/>
                  <a:gd name="T14" fmla="*/ 54 w 105"/>
                  <a:gd name="T15" fmla="*/ 73 h 119"/>
                  <a:gd name="T16" fmla="*/ 54 w 105"/>
                  <a:gd name="T17" fmla="*/ 67 h 119"/>
                  <a:gd name="T18" fmla="*/ 72 w 105"/>
                  <a:gd name="T19" fmla="*/ 49 h 119"/>
                  <a:gd name="T20" fmla="*/ 71 w 105"/>
                  <a:gd name="T21" fmla="*/ 47 h 119"/>
                  <a:gd name="T22" fmla="*/ 54 w 105"/>
                  <a:gd name="T23" fmla="*/ 64 h 119"/>
                  <a:gd name="T24" fmla="*/ 54 w 105"/>
                  <a:gd name="T25" fmla="*/ 33 h 119"/>
                  <a:gd name="T26" fmla="*/ 51 w 105"/>
                  <a:gd name="T27" fmla="*/ 31 h 119"/>
                  <a:gd name="T28" fmla="*/ 54 w 105"/>
                  <a:gd name="T29" fmla="*/ 31 h 119"/>
                  <a:gd name="T30" fmla="*/ 54 w 105"/>
                  <a:gd name="T31" fmla="*/ 21 h 119"/>
                  <a:gd name="T32" fmla="*/ 84 w 105"/>
                  <a:gd name="T33" fmla="*/ 34 h 119"/>
                  <a:gd name="T34" fmla="*/ 77 w 105"/>
                  <a:gd name="T35" fmla="*/ 40 h 119"/>
                  <a:gd name="T36" fmla="*/ 79 w 105"/>
                  <a:gd name="T37" fmla="*/ 42 h 119"/>
                  <a:gd name="T38" fmla="*/ 86 w 105"/>
                  <a:gd name="T39" fmla="*/ 35 h 119"/>
                  <a:gd name="T40" fmla="*/ 98 w 105"/>
                  <a:gd name="T41" fmla="*/ 65 h 119"/>
                  <a:gd name="T42" fmla="*/ 89 w 105"/>
                  <a:gd name="T43" fmla="*/ 65 h 119"/>
                  <a:gd name="T44" fmla="*/ 89 w 105"/>
                  <a:gd name="T45" fmla="*/ 68 h 119"/>
                  <a:gd name="T46" fmla="*/ 98 w 105"/>
                  <a:gd name="T47" fmla="*/ 68 h 119"/>
                  <a:gd name="T48" fmla="*/ 86 w 105"/>
                  <a:gd name="T49" fmla="*/ 98 h 119"/>
                  <a:gd name="T50" fmla="*/ 79 w 105"/>
                  <a:gd name="T51" fmla="*/ 91 h 119"/>
                  <a:gd name="T52" fmla="*/ 77 w 105"/>
                  <a:gd name="T53" fmla="*/ 93 h 119"/>
                  <a:gd name="T54" fmla="*/ 84 w 105"/>
                  <a:gd name="T55" fmla="*/ 100 h 119"/>
                  <a:gd name="T56" fmla="*/ 54 w 105"/>
                  <a:gd name="T57" fmla="*/ 112 h 119"/>
                  <a:gd name="T58" fmla="*/ 54 w 105"/>
                  <a:gd name="T59" fmla="*/ 103 h 119"/>
                  <a:gd name="T60" fmla="*/ 51 w 105"/>
                  <a:gd name="T61" fmla="*/ 103 h 119"/>
                  <a:gd name="T62" fmla="*/ 51 w 105"/>
                  <a:gd name="T63" fmla="*/ 112 h 119"/>
                  <a:gd name="T64" fmla="*/ 21 w 105"/>
                  <a:gd name="T65" fmla="*/ 100 h 119"/>
                  <a:gd name="T66" fmla="*/ 28 w 105"/>
                  <a:gd name="T67" fmla="*/ 93 h 119"/>
                  <a:gd name="T68" fmla="*/ 26 w 105"/>
                  <a:gd name="T69" fmla="*/ 91 h 119"/>
                  <a:gd name="T70" fmla="*/ 20 w 105"/>
                  <a:gd name="T71" fmla="*/ 98 h 119"/>
                  <a:gd name="T72" fmla="*/ 7 w 105"/>
                  <a:gd name="T73" fmla="*/ 68 h 119"/>
                  <a:gd name="T74" fmla="*/ 17 w 105"/>
                  <a:gd name="T75" fmla="*/ 68 h 119"/>
                  <a:gd name="T76" fmla="*/ 17 w 105"/>
                  <a:gd name="T77" fmla="*/ 65 h 119"/>
                  <a:gd name="T78" fmla="*/ 7 w 105"/>
                  <a:gd name="T79" fmla="*/ 65 h 119"/>
                  <a:gd name="T80" fmla="*/ 20 w 105"/>
                  <a:gd name="T81" fmla="*/ 35 h 119"/>
                  <a:gd name="T82" fmla="*/ 26 w 105"/>
                  <a:gd name="T83" fmla="*/ 42 h 119"/>
                  <a:gd name="T84" fmla="*/ 28 w 105"/>
                  <a:gd name="T85" fmla="*/ 40 h 119"/>
                  <a:gd name="T86" fmla="*/ 21 w 105"/>
                  <a:gd name="T87" fmla="*/ 34 h 119"/>
                  <a:gd name="T88" fmla="*/ 51 w 105"/>
                  <a:gd name="T89" fmla="*/ 21 h 119"/>
                  <a:gd name="T90" fmla="*/ 51 w 105"/>
                  <a:gd name="T91" fmla="*/ 31 h 119"/>
                  <a:gd name="T92" fmla="*/ 65 w 105"/>
                  <a:gd name="T93" fmla="*/ 0 h 119"/>
                  <a:gd name="T94" fmla="*/ 40 w 105"/>
                  <a:gd name="T95" fmla="*/ 0 h 119"/>
                  <a:gd name="T96" fmla="*/ 40 w 105"/>
                  <a:gd name="T97" fmla="*/ 10 h 119"/>
                  <a:gd name="T98" fmla="*/ 50 w 105"/>
                  <a:gd name="T99" fmla="*/ 10 h 119"/>
                  <a:gd name="T100" fmla="*/ 50 w 105"/>
                  <a:gd name="T101" fmla="*/ 14 h 119"/>
                  <a:gd name="T102" fmla="*/ 0 w 105"/>
                  <a:gd name="T103" fmla="*/ 67 h 119"/>
                  <a:gd name="T104" fmla="*/ 53 w 105"/>
                  <a:gd name="T105" fmla="*/ 119 h 119"/>
                  <a:gd name="T106" fmla="*/ 105 w 105"/>
                  <a:gd name="T107" fmla="*/ 67 h 119"/>
                  <a:gd name="T108" fmla="*/ 56 w 105"/>
                  <a:gd name="T109" fmla="*/ 14 h 119"/>
                  <a:gd name="T110" fmla="*/ 56 w 105"/>
                  <a:gd name="T111" fmla="*/ 10 h 119"/>
                  <a:gd name="T112" fmla="*/ 65 w 105"/>
                  <a:gd name="T113" fmla="*/ 10 h 119"/>
                  <a:gd name="T114" fmla="*/ 65 w 105"/>
                  <a:gd name="T11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5" h="119">
                    <a:moveTo>
                      <a:pt x="54" y="33"/>
                    </a:move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1" y="31"/>
                    </a:move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66" y="21"/>
                      <a:pt x="76" y="26"/>
                      <a:pt x="84" y="34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93" y="43"/>
                      <a:pt x="98" y="54"/>
                      <a:pt x="98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79"/>
                      <a:pt x="93" y="90"/>
                      <a:pt x="86" y="98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76" y="107"/>
                      <a:pt x="66" y="112"/>
                      <a:pt x="54" y="112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40" y="112"/>
                      <a:pt x="29" y="107"/>
                      <a:pt x="21" y="100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12" y="90"/>
                      <a:pt x="8" y="79"/>
                      <a:pt x="7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8" y="54"/>
                      <a:pt x="12" y="43"/>
                      <a:pt x="20" y="35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9" y="26"/>
                      <a:pt x="40" y="21"/>
                      <a:pt x="51" y="21"/>
                    </a:cubicBezTo>
                    <a:cubicBezTo>
                      <a:pt x="51" y="31"/>
                      <a:pt x="51" y="31"/>
                      <a:pt x="51" y="31"/>
                    </a:cubicBezTo>
                    <a:moveTo>
                      <a:pt x="65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22" y="16"/>
                      <a:pt x="0" y="39"/>
                      <a:pt x="0" y="67"/>
                    </a:cubicBezTo>
                    <a:cubicBezTo>
                      <a:pt x="0" y="96"/>
                      <a:pt x="24" y="119"/>
                      <a:pt x="53" y="119"/>
                    </a:cubicBezTo>
                    <a:cubicBezTo>
                      <a:pt x="82" y="119"/>
                      <a:pt x="105" y="96"/>
                      <a:pt x="105" y="67"/>
                    </a:cubicBezTo>
                    <a:cubicBezTo>
                      <a:pt x="105" y="39"/>
                      <a:pt x="83" y="16"/>
                      <a:pt x="56" y="14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609161" y="2909388"/>
                <a:ext cx="3738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3834173" y="2899864"/>
            <a:ext cx="1172247" cy="931076"/>
            <a:chOff x="3834171" y="2899863"/>
            <a:chExt cx="1172247" cy="931076"/>
          </a:xfrm>
        </p:grpSpPr>
        <p:sp>
          <p:nvSpPr>
            <p:cNvPr id="82" name="Freeform 13"/>
            <p:cNvSpPr/>
            <p:nvPr/>
          </p:nvSpPr>
          <p:spPr bwMode="auto">
            <a:xfrm>
              <a:off x="3834171" y="2899863"/>
              <a:ext cx="586124" cy="931076"/>
            </a:xfrm>
            <a:custGeom>
              <a:avLst/>
              <a:gdLst>
                <a:gd name="T0" fmla="*/ 0 w 647"/>
                <a:gd name="T1" fmla="*/ 1042 h 1042"/>
                <a:gd name="T2" fmla="*/ 647 w 647"/>
                <a:gd name="T3" fmla="*/ 752 h 1042"/>
                <a:gd name="T4" fmla="*/ 647 w 647"/>
                <a:gd name="T5" fmla="*/ 0 h 1042"/>
                <a:gd name="T6" fmla="*/ 0 w 647"/>
                <a:gd name="T7" fmla="*/ 649 h 1042"/>
                <a:gd name="T8" fmla="*/ 0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0" y="1042"/>
                  </a:moveTo>
                  <a:lnTo>
                    <a:pt x="647" y="752"/>
                  </a:lnTo>
                  <a:lnTo>
                    <a:pt x="647" y="0"/>
                  </a:lnTo>
                  <a:lnTo>
                    <a:pt x="0" y="649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4420294" y="2899863"/>
              <a:ext cx="586124" cy="931076"/>
            </a:xfrm>
            <a:custGeom>
              <a:avLst/>
              <a:gdLst>
                <a:gd name="T0" fmla="*/ 647 w 647"/>
                <a:gd name="T1" fmla="*/ 1042 h 1042"/>
                <a:gd name="T2" fmla="*/ 0 w 647"/>
                <a:gd name="T3" fmla="*/ 752 h 1042"/>
                <a:gd name="T4" fmla="*/ 0 w 647"/>
                <a:gd name="T5" fmla="*/ 0 h 1042"/>
                <a:gd name="T6" fmla="*/ 647 w 647"/>
                <a:gd name="T7" fmla="*/ 649 h 1042"/>
                <a:gd name="T8" fmla="*/ 647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647" y="1042"/>
                  </a:moveTo>
                  <a:lnTo>
                    <a:pt x="0" y="752"/>
                  </a:lnTo>
                  <a:lnTo>
                    <a:pt x="0" y="0"/>
                  </a:lnTo>
                  <a:lnTo>
                    <a:pt x="647" y="649"/>
                  </a:lnTo>
                  <a:lnTo>
                    <a:pt x="647" y="10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"/>
            <p:cNvSpPr>
              <a:spLocks noEditPoints="1"/>
            </p:cNvSpPr>
            <p:nvPr/>
          </p:nvSpPr>
          <p:spPr bwMode="auto">
            <a:xfrm>
              <a:off x="4056119" y="3255495"/>
              <a:ext cx="303480" cy="302019"/>
            </a:xfrm>
            <a:custGeom>
              <a:avLst/>
              <a:gdLst>
                <a:gd name="T0" fmla="*/ 67 w 120"/>
                <a:gd name="T1" fmla="*/ 53 h 121"/>
                <a:gd name="T2" fmla="*/ 67 w 120"/>
                <a:gd name="T3" fmla="*/ 26 h 121"/>
                <a:gd name="T4" fmla="*/ 53 w 120"/>
                <a:gd name="T5" fmla="*/ 26 h 121"/>
                <a:gd name="T6" fmla="*/ 53 w 120"/>
                <a:gd name="T7" fmla="*/ 53 h 121"/>
                <a:gd name="T8" fmla="*/ 27 w 120"/>
                <a:gd name="T9" fmla="*/ 53 h 121"/>
                <a:gd name="T10" fmla="*/ 27 w 120"/>
                <a:gd name="T11" fmla="*/ 68 h 121"/>
                <a:gd name="T12" fmla="*/ 53 w 120"/>
                <a:gd name="T13" fmla="*/ 68 h 121"/>
                <a:gd name="T14" fmla="*/ 53 w 120"/>
                <a:gd name="T15" fmla="*/ 94 h 121"/>
                <a:gd name="T16" fmla="*/ 67 w 120"/>
                <a:gd name="T17" fmla="*/ 94 h 121"/>
                <a:gd name="T18" fmla="*/ 67 w 120"/>
                <a:gd name="T19" fmla="*/ 68 h 121"/>
                <a:gd name="T20" fmla="*/ 93 w 120"/>
                <a:gd name="T21" fmla="*/ 68 h 121"/>
                <a:gd name="T22" fmla="*/ 93 w 120"/>
                <a:gd name="T23" fmla="*/ 53 h 121"/>
                <a:gd name="T24" fmla="*/ 67 w 120"/>
                <a:gd name="T25" fmla="*/ 53 h 121"/>
                <a:gd name="T26" fmla="*/ 60 w 120"/>
                <a:gd name="T27" fmla="*/ 0 h 121"/>
                <a:gd name="T28" fmla="*/ 0 w 120"/>
                <a:gd name="T29" fmla="*/ 61 h 121"/>
                <a:gd name="T30" fmla="*/ 60 w 120"/>
                <a:gd name="T31" fmla="*/ 121 h 121"/>
                <a:gd name="T32" fmla="*/ 120 w 120"/>
                <a:gd name="T33" fmla="*/ 61 h 121"/>
                <a:gd name="T34" fmla="*/ 60 w 120"/>
                <a:gd name="T35" fmla="*/ 0 h 121"/>
                <a:gd name="T36" fmla="*/ 60 w 120"/>
                <a:gd name="T37" fmla="*/ 107 h 121"/>
                <a:gd name="T38" fmla="*/ 13 w 120"/>
                <a:gd name="T39" fmla="*/ 61 h 121"/>
                <a:gd name="T40" fmla="*/ 60 w 120"/>
                <a:gd name="T41" fmla="*/ 14 h 121"/>
                <a:gd name="T42" fmla="*/ 107 w 120"/>
                <a:gd name="T43" fmla="*/ 61 h 121"/>
                <a:gd name="T44" fmla="*/ 60 w 120"/>
                <a:gd name="T45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21">
                  <a:moveTo>
                    <a:pt x="67" y="53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53"/>
                    <a:pt x="93" y="53"/>
                    <a:pt x="93" y="53"/>
                  </a:cubicBezTo>
                  <a:lnTo>
                    <a:pt x="67" y="53"/>
                  </a:lnTo>
                  <a:close/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0" y="94"/>
                    <a:pt x="120" y="61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60" y="107"/>
                  </a:moveTo>
                  <a:cubicBezTo>
                    <a:pt x="34" y="107"/>
                    <a:pt x="13" y="86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6"/>
                    <a:pt x="86" y="107"/>
                    <a:pt x="60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442446" y="3270970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510888" y="2231491"/>
            <a:ext cx="942147" cy="1158931"/>
            <a:chOff x="4510886" y="2231490"/>
            <a:chExt cx="942147" cy="1158931"/>
          </a:xfrm>
        </p:grpSpPr>
        <p:sp>
          <p:nvSpPr>
            <p:cNvPr id="97" name="Freeform 9"/>
            <p:cNvSpPr/>
            <p:nvPr/>
          </p:nvSpPr>
          <p:spPr bwMode="auto">
            <a:xfrm>
              <a:off x="4510886" y="2812296"/>
              <a:ext cx="942147" cy="578125"/>
            </a:xfrm>
            <a:custGeom>
              <a:avLst/>
              <a:gdLst>
                <a:gd name="T0" fmla="*/ 1040 w 1040"/>
                <a:gd name="T1" fmla="*/ 647 h 647"/>
                <a:gd name="T2" fmla="*/ 753 w 1040"/>
                <a:gd name="T3" fmla="*/ 0 h 647"/>
                <a:gd name="T4" fmla="*/ 0 w 1040"/>
                <a:gd name="T5" fmla="*/ 0 h 647"/>
                <a:gd name="T6" fmla="*/ 647 w 1040"/>
                <a:gd name="T7" fmla="*/ 647 h 647"/>
                <a:gd name="T8" fmla="*/ 104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1040" y="64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647" y="647"/>
                  </a:lnTo>
                  <a:lnTo>
                    <a:pt x="1040" y="64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1"/>
            <p:cNvSpPr/>
            <p:nvPr/>
          </p:nvSpPr>
          <p:spPr bwMode="auto">
            <a:xfrm>
              <a:off x="4510886" y="2231490"/>
              <a:ext cx="942147" cy="580805"/>
            </a:xfrm>
            <a:custGeom>
              <a:avLst/>
              <a:gdLst>
                <a:gd name="T0" fmla="*/ 1040 w 1040"/>
                <a:gd name="T1" fmla="*/ 0 h 650"/>
                <a:gd name="T2" fmla="*/ 753 w 1040"/>
                <a:gd name="T3" fmla="*/ 650 h 650"/>
                <a:gd name="T4" fmla="*/ 0 w 1040"/>
                <a:gd name="T5" fmla="*/ 650 h 650"/>
                <a:gd name="T6" fmla="*/ 647 w 1040"/>
                <a:gd name="T7" fmla="*/ 0 h 650"/>
                <a:gd name="T8" fmla="*/ 1040 w 1040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50">
                  <a:moveTo>
                    <a:pt x="1040" y="0"/>
                  </a:moveTo>
                  <a:lnTo>
                    <a:pt x="753" y="650"/>
                  </a:lnTo>
                  <a:lnTo>
                    <a:pt x="0" y="650"/>
                  </a:lnTo>
                  <a:lnTo>
                    <a:pt x="647" y="0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5"/>
            <p:cNvSpPr>
              <a:spLocks noEditPoints="1"/>
            </p:cNvSpPr>
            <p:nvPr/>
          </p:nvSpPr>
          <p:spPr bwMode="auto">
            <a:xfrm>
              <a:off x="4879591" y="2423603"/>
              <a:ext cx="343340" cy="278787"/>
            </a:xfrm>
            <a:custGeom>
              <a:avLst/>
              <a:gdLst>
                <a:gd name="T0" fmla="*/ 18 w 136"/>
                <a:gd name="T1" fmla="*/ 63 h 112"/>
                <a:gd name="T2" fmla="*/ 80 w 136"/>
                <a:gd name="T3" fmla="*/ 63 h 112"/>
                <a:gd name="T4" fmla="*/ 56 w 136"/>
                <a:gd name="T5" fmla="*/ 14 h 112"/>
                <a:gd name="T6" fmla="*/ 41 w 136"/>
                <a:gd name="T7" fmla="*/ 23 h 112"/>
                <a:gd name="T8" fmla="*/ 19 w 136"/>
                <a:gd name="T9" fmla="*/ 23 h 112"/>
                <a:gd name="T10" fmla="*/ 15 w 136"/>
                <a:gd name="T11" fmla="*/ 40 h 112"/>
                <a:gd name="T12" fmla="*/ 0 w 136"/>
                <a:gd name="T13" fmla="*/ 55 h 112"/>
                <a:gd name="T14" fmla="*/ 9 w 136"/>
                <a:gd name="T15" fmla="*/ 70 h 112"/>
                <a:gd name="T16" fmla="*/ 9 w 136"/>
                <a:gd name="T17" fmla="*/ 92 h 112"/>
                <a:gd name="T18" fmla="*/ 26 w 136"/>
                <a:gd name="T19" fmla="*/ 97 h 112"/>
                <a:gd name="T20" fmla="*/ 41 w 136"/>
                <a:gd name="T21" fmla="*/ 112 h 112"/>
                <a:gd name="T22" fmla="*/ 56 w 136"/>
                <a:gd name="T23" fmla="*/ 103 h 112"/>
                <a:gd name="T24" fmla="*/ 78 w 136"/>
                <a:gd name="T25" fmla="*/ 103 h 112"/>
                <a:gd name="T26" fmla="*/ 83 w 136"/>
                <a:gd name="T27" fmla="*/ 86 h 112"/>
                <a:gd name="T28" fmla="*/ 98 w 136"/>
                <a:gd name="T29" fmla="*/ 70 h 112"/>
                <a:gd name="T30" fmla="*/ 89 w 136"/>
                <a:gd name="T31" fmla="*/ 55 h 112"/>
                <a:gd name="T32" fmla="*/ 89 w 136"/>
                <a:gd name="T33" fmla="*/ 33 h 112"/>
                <a:gd name="T34" fmla="*/ 72 w 136"/>
                <a:gd name="T35" fmla="*/ 29 h 112"/>
                <a:gd name="T36" fmla="*/ 56 w 136"/>
                <a:gd name="T37" fmla="*/ 14 h 112"/>
                <a:gd name="T38" fmla="*/ 100 w 136"/>
                <a:gd name="T39" fmla="*/ 23 h 112"/>
                <a:gd name="T40" fmla="*/ 124 w 136"/>
                <a:gd name="T41" fmla="*/ 23 h 112"/>
                <a:gd name="T42" fmla="*/ 116 w 136"/>
                <a:gd name="T43" fmla="*/ 0 h 112"/>
                <a:gd name="T44" fmla="*/ 108 w 136"/>
                <a:gd name="T45" fmla="*/ 4 h 112"/>
                <a:gd name="T46" fmla="*/ 98 w 136"/>
                <a:gd name="T47" fmla="*/ 4 h 112"/>
                <a:gd name="T48" fmla="*/ 96 w 136"/>
                <a:gd name="T49" fmla="*/ 12 h 112"/>
                <a:gd name="T50" fmla="*/ 88 w 136"/>
                <a:gd name="T51" fmla="*/ 20 h 112"/>
                <a:gd name="T52" fmla="*/ 93 w 136"/>
                <a:gd name="T53" fmla="*/ 27 h 112"/>
                <a:gd name="T54" fmla="*/ 93 w 136"/>
                <a:gd name="T55" fmla="*/ 37 h 112"/>
                <a:gd name="T56" fmla="*/ 101 w 136"/>
                <a:gd name="T57" fmla="*/ 39 h 112"/>
                <a:gd name="T58" fmla="*/ 108 w 136"/>
                <a:gd name="T59" fmla="*/ 47 h 112"/>
                <a:gd name="T60" fmla="*/ 116 w 136"/>
                <a:gd name="T61" fmla="*/ 42 h 112"/>
                <a:gd name="T62" fmla="*/ 126 w 136"/>
                <a:gd name="T63" fmla="*/ 43 h 112"/>
                <a:gd name="T64" fmla="*/ 128 w 136"/>
                <a:gd name="T65" fmla="*/ 34 h 112"/>
                <a:gd name="T66" fmla="*/ 136 w 136"/>
                <a:gd name="T67" fmla="*/ 27 h 112"/>
                <a:gd name="T68" fmla="*/ 131 w 136"/>
                <a:gd name="T69" fmla="*/ 20 h 112"/>
                <a:gd name="T70" fmla="*/ 131 w 136"/>
                <a:gd name="T71" fmla="*/ 9 h 112"/>
                <a:gd name="T72" fmla="*/ 123 w 136"/>
                <a:gd name="T73" fmla="*/ 7 h 112"/>
                <a:gd name="T74" fmla="*/ 116 w 136"/>
                <a:gd name="T7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12">
                  <a:moveTo>
                    <a:pt x="49" y="94"/>
                  </a:moveTo>
                  <a:cubicBezTo>
                    <a:pt x="32" y="94"/>
                    <a:pt x="18" y="80"/>
                    <a:pt x="18" y="63"/>
                  </a:cubicBezTo>
                  <a:cubicBezTo>
                    <a:pt x="18" y="46"/>
                    <a:pt x="32" y="32"/>
                    <a:pt x="49" y="32"/>
                  </a:cubicBezTo>
                  <a:cubicBezTo>
                    <a:pt x="66" y="32"/>
                    <a:pt x="80" y="46"/>
                    <a:pt x="80" y="63"/>
                  </a:cubicBezTo>
                  <a:cubicBezTo>
                    <a:pt x="80" y="80"/>
                    <a:pt x="66" y="94"/>
                    <a:pt x="49" y="94"/>
                  </a:cubicBezTo>
                  <a:moveTo>
                    <a:pt x="56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6" y="24"/>
                    <a:pt x="30" y="26"/>
                    <a:pt x="26" y="29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2" y="44"/>
                    <a:pt x="10" y="50"/>
                    <a:pt x="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76"/>
                    <a:pt x="12" y="81"/>
                    <a:pt x="15" y="86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30" y="100"/>
                    <a:pt x="36" y="102"/>
                    <a:pt x="41" y="103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62" y="102"/>
                    <a:pt x="67" y="100"/>
                    <a:pt x="72" y="97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6" y="81"/>
                    <a:pt x="88" y="76"/>
                    <a:pt x="89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0"/>
                    <a:pt x="86" y="44"/>
                    <a:pt x="83" y="40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26"/>
                    <a:pt x="62" y="24"/>
                    <a:pt x="56" y="2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112" y="35"/>
                  </a:moveTo>
                  <a:cubicBezTo>
                    <a:pt x="105" y="35"/>
                    <a:pt x="100" y="30"/>
                    <a:pt x="100" y="23"/>
                  </a:cubicBezTo>
                  <a:cubicBezTo>
                    <a:pt x="100" y="16"/>
                    <a:pt x="105" y="11"/>
                    <a:pt x="112" y="11"/>
                  </a:cubicBezTo>
                  <a:cubicBezTo>
                    <a:pt x="119" y="11"/>
                    <a:pt x="124" y="16"/>
                    <a:pt x="124" y="23"/>
                  </a:cubicBezTo>
                  <a:cubicBezTo>
                    <a:pt x="124" y="30"/>
                    <a:pt x="119" y="35"/>
                    <a:pt x="112" y="35"/>
                  </a:cubicBezTo>
                  <a:moveTo>
                    <a:pt x="11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6" y="4"/>
                    <a:pt x="103" y="6"/>
                    <a:pt x="101" y="7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4"/>
                    <a:pt x="93" y="17"/>
                    <a:pt x="93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0"/>
                    <a:pt x="94" y="32"/>
                    <a:pt x="96" y="34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3" y="41"/>
                    <a:pt x="106" y="42"/>
                    <a:pt x="108" y="42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8" y="42"/>
                    <a:pt x="121" y="41"/>
                    <a:pt x="123" y="39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30" y="32"/>
                    <a:pt x="131" y="30"/>
                    <a:pt x="131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0" y="14"/>
                    <a:pt x="128" y="12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1" y="6"/>
                    <a:pt x="118" y="4"/>
                    <a:pt x="116" y="4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73417" y="2920359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899114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7" name="矩形 46"/>
          <p:cNvSpPr/>
          <p:nvPr/>
        </p:nvSpPr>
        <p:spPr>
          <a:xfrm>
            <a:off x="899114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2389405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9" name="矩形 48"/>
          <p:cNvSpPr/>
          <p:nvPr/>
        </p:nvSpPr>
        <p:spPr>
          <a:xfrm>
            <a:off x="2389405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3879697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51" name="矩形 50"/>
          <p:cNvSpPr/>
          <p:nvPr/>
        </p:nvSpPr>
        <p:spPr>
          <a:xfrm>
            <a:off x="3879697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5369990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53" name="矩形 52"/>
          <p:cNvSpPr/>
          <p:nvPr/>
        </p:nvSpPr>
        <p:spPr>
          <a:xfrm>
            <a:off x="5369990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6860281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55" name="矩形 54"/>
          <p:cNvSpPr/>
          <p:nvPr/>
        </p:nvSpPr>
        <p:spPr>
          <a:xfrm>
            <a:off x="6860281" y="2651501"/>
            <a:ext cx="1318842" cy="794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grpSp>
        <p:nvGrpSpPr>
          <p:cNvPr id="2" name="组合 55"/>
          <p:cNvGrpSpPr/>
          <p:nvPr/>
        </p:nvGrpSpPr>
        <p:grpSpPr>
          <a:xfrm>
            <a:off x="1321338" y="1485912"/>
            <a:ext cx="474396" cy="612440"/>
            <a:chOff x="3095876" y="2479873"/>
            <a:chExt cx="366231" cy="470769"/>
          </a:xfrm>
        </p:grpSpPr>
        <p:sp>
          <p:nvSpPr>
            <p:cNvPr id="5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1" name="Freeform 64"/>
          <p:cNvSpPr>
            <a:spLocks noEditPoints="1"/>
          </p:cNvSpPr>
          <p:nvPr/>
        </p:nvSpPr>
        <p:spPr bwMode="auto">
          <a:xfrm flipH="1">
            <a:off x="2722293" y="1520258"/>
            <a:ext cx="653068" cy="543748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099" tIns="33549" rIns="67099" bIns="3354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0560">
              <a:defRPr/>
            </a:pPr>
            <a:endParaRPr lang="zh-CN" altLang="en-US" sz="120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" name="组合 61"/>
          <p:cNvGrpSpPr/>
          <p:nvPr/>
        </p:nvGrpSpPr>
        <p:grpSpPr>
          <a:xfrm>
            <a:off x="4335276" y="1494180"/>
            <a:ext cx="407684" cy="595906"/>
            <a:chOff x="5690315" y="3674507"/>
            <a:chExt cx="314729" cy="458061"/>
          </a:xfrm>
        </p:grpSpPr>
        <p:sp>
          <p:nvSpPr>
            <p:cNvPr id="6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5" name="Freeform 9"/>
          <p:cNvSpPr/>
          <p:nvPr/>
        </p:nvSpPr>
        <p:spPr bwMode="auto">
          <a:xfrm flipH="1">
            <a:off x="5690544" y="1578936"/>
            <a:ext cx="677736" cy="426393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099" tIns="33549" rIns="67099" bIns="3354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0560">
              <a:defRPr/>
            </a:pPr>
            <a:endParaRPr lang="zh-CN" altLang="en-US" sz="120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" name="组合 65"/>
          <p:cNvGrpSpPr/>
          <p:nvPr/>
        </p:nvGrpSpPr>
        <p:grpSpPr>
          <a:xfrm>
            <a:off x="7230822" y="1519606"/>
            <a:ext cx="577765" cy="545054"/>
            <a:chOff x="1784487" y="2486066"/>
            <a:chExt cx="446032" cy="418971"/>
          </a:xfrm>
          <a:solidFill>
            <a:schemeClr val="bg1"/>
          </a:solidFill>
        </p:grpSpPr>
        <p:sp>
          <p:nvSpPr>
            <p:cNvPr id="6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72"/>
          <p:cNvGrpSpPr/>
          <p:nvPr/>
        </p:nvGrpSpPr>
        <p:grpSpPr>
          <a:xfrm>
            <a:off x="1479406" y="2280631"/>
            <a:ext cx="6119428" cy="158944"/>
            <a:chOff x="1918742" y="3212976"/>
            <a:chExt cx="8352927" cy="216024"/>
          </a:xfrm>
        </p:grpSpPr>
        <p:sp>
          <p:nvSpPr>
            <p:cNvPr id="74" name="椭圆 7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5" name="椭圆 7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6" name="椭圆 7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8" name="椭圆 7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9" name="矩形 7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sp>
        <p:nvSpPr>
          <p:cNvPr id="80" name="等腰三角形 79"/>
          <p:cNvSpPr/>
          <p:nvPr/>
        </p:nvSpPr>
        <p:spPr>
          <a:xfrm flipV="1">
            <a:off x="1466744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1" name="等腰三角形 80"/>
          <p:cNvSpPr/>
          <p:nvPr/>
        </p:nvSpPr>
        <p:spPr>
          <a:xfrm flipV="1">
            <a:off x="2957036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2" name="等腰三角形 81"/>
          <p:cNvSpPr/>
          <p:nvPr/>
        </p:nvSpPr>
        <p:spPr>
          <a:xfrm flipV="1">
            <a:off x="4447328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3" name="等腰三角形 82"/>
          <p:cNvSpPr/>
          <p:nvPr/>
        </p:nvSpPr>
        <p:spPr>
          <a:xfrm flipV="1">
            <a:off x="5937619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4" name="等腰三角形 83"/>
          <p:cNvSpPr/>
          <p:nvPr/>
        </p:nvSpPr>
        <p:spPr>
          <a:xfrm flipV="1">
            <a:off x="7427913" y="3446218"/>
            <a:ext cx="183583" cy="1589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1080427" y="3704288"/>
            <a:ext cx="956217" cy="313960"/>
          </a:xfrm>
          <a:prstGeom prst="rect">
            <a:avLst/>
          </a:prstGeom>
          <a:noFill/>
        </p:spPr>
        <p:txBody>
          <a:bodyPr wrap="none" lIns="67099" tIns="33549" rIns="67099" bIns="3354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70719" y="3704288"/>
            <a:ext cx="956217" cy="313960"/>
          </a:xfrm>
          <a:prstGeom prst="rect">
            <a:avLst/>
          </a:prstGeom>
          <a:noFill/>
        </p:spPr>
        <p:txBody>
          <a:bodyPr wrap="none" lIns="67099" tIns="33549" rIns="67099" bIns="3354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061012" y="3704288"/>
            <a:ext cx="956217" cy="313960"/>
          </a:xfrm>
          <a:prstGeom prst="rect">
            <a:avLst/>
          </a:prstGeom>
          <a:noFill/>
        </p:spPr>
        <p:txBody>
          <a:bodyPr wrap="none" lIns="67099" tIns="33549" rIns="67099" bIns="3354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51304" y="3704288"/>
            <a:ext cx="956217" cy="313960"/>
          </a:xfrm>
          <a:prstGeom prst="rect">
            <a:avLst/>
          </a:prstGeom>
          <a:noFill/>
        </p:spPr>
        <p:txBody>
          <a:bodyPr wrap="none" lIns="67099" tIns="33549" rIns="67099" bIns="3354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041595" y="3704288"/>
            <a:ext cx="956217" cy="313960"/>
          </a:xfrm>
          <a:prstGeom prst="rect">
            <a:avLst/>
          </a:prstGeom>
          <a:noFill/>
        </p:spPr>
        <p:txBody>
          <a:bodyPr wrap="none" lIns="67099" tIns="33549" rIns="67099" bIns="3354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90" name="矩形 89"/>
          <p:cNvSpPr/>
          <p:nvPr/>
        </p:nvSpPr>
        <p:spPr>
          <a:xfrm>
            <a:off x="899115" y="4081995"/>
            <a:ext cx="7280010" cy="433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2" name="文本框 2"/>
          <p:cNvSpPr txBox="1"/>
          <p:nvPr/>
        </p:nvSpPr>
        <p:spPr>
          <a:xfrm>
            <a:off x="482004" y="133350"/>
            <a:ext cx="32766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6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 animBg="1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09600" y="1417644"/>
            <a:ext cx="1429394" cy="2754306"/>
            <a:chOff x="609600" y="1417644"/>
            <a:chExt cx="1429394" cy="2754306"/>
          </a:xfrm>
        </p:grpSpPr>
        <p:sp>
          <p:nvSpPr>
            <p:cNvPr id="22" name="Pentagon 78"/>
            <p:cNvSpPr/>
            <p:nvPr/>
          </p:nvSpPr>
          <p:spPr>
            <a:xfrm rot="5400000">
              <a:off x="42537" y="1984707"/>
              <a:ext cx="2484276" cy="1350150"/>
            </a:xfrm>
            <a:prstGeom prst="homePlate">
              <a:avLst>
                <a:gd name="adj" fmla="val 31766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76"/>
            <p:cNvSpPr/>
            <p:nvPr/>
          </p:nvSpPr>
          <p:spPr>
            <a:xfrm>
              <a:off x="609600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79"/>
            <p:cNvSpPr txBox="1"/>
            <p:nvPr/>
          </p:nvSpPr>
          <p:spPr>
            <a:xfrm>
              <a:off x="819485" y="2884885"/>
              <a:ext cx="930383" cy="83869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5000" b="1" dirty="0">
                  <a:solidFill>
                    <a:schemeClr val="accent5"/>
                  </a:solidFill>
                </a:rPr>
                <a:t>01</a:t>
              </a:r>
              <a:endParaRPr lang="en-US" sz="5000" b="1" dirty="0">
                <a:solidFill>
                  <a:schemeClr val="accent5"/>
                </a:solidFill>
              </a:endParaRPr>
            </a:p>
          </p:txBody>
        </p:sp>
        <p:sp>
          <p:nvSpPr>
            <p:cNvPr id="25" name="TextBox 80"/>
            <p:cNvSpPr txBox="1"/>
            <p:nvPr/>
          </p:nvSpPr>
          <p:spPr>
            <a:xfrm>
              <a:off x="805055" y="3543106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cap="small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en-US" sz="1600" cap="small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30"/>
            <p:cNvGrpSpPr/>
            <p:nvPr/>
          </p:nvGrpSpPr>
          <p:grpSpPr>
            <a:xfrm>
              <a:off x="660027" y="1725182"/>
              <a:ext cx="1378967" cy="811492"/>
              <a:chOff x="3658206" y="2768280"/>
              <a:chExt cx="1838623" cy="1081987"/>
            </a:xfrm>
          </p:grpSpPr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7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点击输入文字说明细节内容</a:t>
                </a:r>
                <a:endPara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8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公司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介绍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200925" y="1417644"/>
            <a:ext cx="1448125" cy="2754306"/>
            <a:chOff x="2200925" y="1417644"/>
            <a:chExt cx="1448125" cy="2754306"/>
          </a:xfrm>
        </p:grpSpPr>
        <p:sp>
          <p:nvSpPr>
            <p:cNvPr id="30" name="Pentagon 143"/>
            <p:cNvSpPr/>
            <p:nvPr/>
          </p:nvSpPr>
          <p:spPr>
            <a:xfrm rot="5400000">
              <a:off x="1633862" y="1984707"/>
              <a:ext cx="2484276" cy="1350150"/>
            </a:xfrm>
            <a:prstGeom prst="homePlate">
              <a:avLst>
                <a:gd name="adj" fmla="val 31766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147"/>
            <p:cNvSpPr/>
            <p:nvPr/>
          </p:nvSpPr>
          <p:spPr>
            <a:xfrm>
              <a:off x="2200925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145"/>
            <p:cNvSpPr txBox="1"/>
            <p:nvPr/>
          </p:nvSpPr>
          <p:spPr>
            <a:xfrm>
              <a:off x="2410808" y="2884885"/>
              <a:ext cx="930383" cy="83869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5000" b="1" dirty="0">
                  <a:solidFill>
                    <a:schemeClr val="accent5"/>
                  </a:solidFill>
                </a:rPr>
                <a:t>02</a:t>
              </a:r>
              <a:endParaRPr lang="en-US" sz="5000" b="1" dirty="0">
                <a:solidFill>
                  <a:schemeClr val="accent5"/>
                </a:solidFill>
              </a:endParaRPr>
            </a:p>
          </p:txBody>
        </p:sp>
        <p:sp>
          <p:nvSpPr>
            <p:cNvPr id="33" name="TextBox 146"/>
            <p:cNvSpPr txBox="1"/>
            <p:nvPr/>
          </p:nvSpPr>
          <p:spPr>
            <a:xfrm>
              <a:off x="2396379" y="3543106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cap="small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en-US" sz="1600" cap="small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270083" y="1725183"/>
              <a:ext cx="1378967" cy="811492"/>
              <a:chOff x="3658206" y="2768280"/>
              <a:chExt cx="1838623" cy="1081987"/>
            </a:xfrm>
          </p:grpSpPr>
          <p:sp>
            <p:nvSpPr>
              <p:cNvPr id="35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7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点击输入文字说明细节内容</a:t>
                </a:r>
                <a:endPara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8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项目简介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792249" y="1417644"/>
            <a:ext cx="1383035" cy="2754306"/>
            <a:chOff x="3792249" y="1417644"/>
            <a:chExt cx="1383035" cy="2754306"/>
          </a:xfrm>
        </p:grpSpPr>
        <p:sp>
          <p:nvSpPr>
            <p:cNvPr id="42" name="Pentagon 150"/>
            <p:cNvSpPr/>
            <p:nvPr/>
          </p:nvSpPr>
          <p:spPr>
            <a:xfrm rot="5400000">
              <a:off x="3225186" y="1984707"/>
              <a:ext cx="2484276" cy="1350150"/>
            </a:xfrm>
            <a:prstGeom prst="homePlate">
              <a:avLst>
                <a:gd name="adj" fmla="val 31766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154"/>
            <p:cNvSpPr/>
            <p:nvPr/>
          </p:nvSpPr>
          <p:spPr>
            <a:xfrm>
              <a:off x="3792249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152"/>
            <p:cNvSpPr txBox="1"/>
            <p:nvPr/>
          </p:nvSpPr>
          <p:spPr>
            <a:xfrm>
              <a:off x="4002133" y="2884885"/>
              <a:ext cx="930383" cy="83869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5000" b="1" dirty="0">
                  <a:solidFill>
                    <a:schemeClr val="accent5"/>
                  </a:solidFill>
                </a:rPr>
                <a:t>03</a:t>
              </a:r>
              <a:endParaRPr lang="en-US" sz="5000" b="1" dirty="0">
                <a:solidFill>
                  <a:schemeClr val="accent5"/>
                </a:solidFill>
              </a:endParaRPr>
            </a:p>
          </p:txBody>
        </p:sp>
        <p:sp>
          <p:nvSpPr>
            <p:cNvPr id="45" name="TextBox 153"/>
            <p:cNvSpPr txBox="1"/>
            <p:nvPr/>
          </p:nvSpPr>
          <p:spPr>
            <a:xfrm>
              <a:off x="3987705" y="3543106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cap="small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en-US" sz="1600" cap="small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37"/>
            <p:cNvGrpSpPr/>
            <p:nvPr/>
          </p:nvGrpSpPr>
          <p:grpSpPr>
            <a:xfrm>
              <a:off x="3810000" y="1725183"/>
              <a:ext cx="1365284" cy="811492"/>
              <a:chOff x="3564687" y="2768280"/>
              <a:chExt cx="1820379" cy="1081987"/>
            </a:xfrm>
          </p:grpSpPr>
          <p:sp>
            <p:nvSpPr>
              <p:cNvPr id="50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7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点击输入文字说明细节内容</a:t>
                </a:r>
                <a:r>
                  <a:rPr lang="en-US" sz="1100" dirty="0">
                    <a:solidFill>
                      <a:schemeClr val="bg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. </a:t>
                </a:r>
              </a:p>
            </p:txBody>
          </p:sp>
          <p:sp>
            <p:nvSpPr>
              <p:cNvPr id="52" name="文本框 48"/>
              <p:cNvSpPr>
                <a:spLocks noChangeArrowheads="1"/>
              </p:cNvSpPr>
              <p:nvPr/>
            </p:nvSpPr>
            <p:spPr bwMode="auto">
              <a:xfrm>
                <a:off x="3564687" y="2768280"/>
                <a:ext cx="1820379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产品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&amp;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营运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383575" y="1417644"/>
            <a:ext cx="1485586" cy="2754306"/>
            <a:chOff x="5383575" y="1417644"/>
            <a:chExt cx="1485586" cy="2754306"/>
          </a:xfrm>
        </p:grpSpPr>
        <p:grpSp>
          <p:nvGrpSpPr>
            <p:cNvPr id="55" name="Group 40"/>
            <p:cNvGrpSpPr/>
            <p:nvPr/>
          </p:nvGrpSpPr>
          <p:grpSpPr>
            <a:xfrm>
              <a:off x="5383575" y="1417644"/>
              <a:ext cx="1350150" cy="2754306"/>
              <a:chOff x="5383575" y="1417644"/>
              <a:chExt cx="1350150" cy="2754306"/>
            </a:xfrm>
          </p:grpSpPr>
          <p:sp>
            <p:nvSpPr>
              <p:cNvPr id="68" name="Pentagon 157"/>
              <p:cNvSpPr/>
              <p:nvPr/>
            </p:nvSpPr>
            <p:spPr>
              <a:xfrm rot="5400000">
                <a:off x="4816512" y="1984707"/>
                <a:ext cx="2484276" cy="1350150"/>
              </a:xfrm>
              <a:prstGeom prst="homePlate">
                <a:avLst>
                  <a:gd name="adj" fmla="val 31766"/>
                </a:avLst>
              </a:prstGeom>
              <a:solidFill>
                <a:schemeClr val="accent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161"/>
              <p:cNvSpPr/>
              <p:nvPr/>
            </p:nvSpPr>
            <p:spPr>
              <a:xfrm>
                <a:off x="5383575" y="2821800"/>
                <a:ext cx="1350150" cy="1350150"/>
              </a:xfrm>
              <a:prstGeom prst="ellipse">
                <a:avLst/>
              </a:prstGeom>
              <a:solidFill>
                <a:srgbClr val="EEF0F0"/>
              </a:solidFill>
              <a:ln w="28575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159"/>
              <p:cNvSpPr txBox="1"/>
              <p:nvPr/>
            </p:nvSpPr>
            <p:spPr>
              <a:xfrm>
                <a:off x="5593459" y="2884885"/>
                <a:ext cx="930383" cy="838691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5000" b="1" dirty="0">
                    <a:solidFill>
                      <a:schemeClr val="accent5"/>
                    </a:solidFill>
                  </a:rPr>
                  <a:t>04</a:t>
                </a:r>
                <a:endParaRPr lang="en-US" sz="50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71" name="TextBox 160"/>
              <p:cNvSpPr txBox="1"/>
              <p:nvPr/>
            </p:nvSpPr>
            <p:spPr>
              <a:xfrm>
                <a:off x="5579029" y="3543106"/>
                <a:ext cx="959237" cy="315471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sz="1600" cap="small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文字说明</a:t>
                </a:r>
                <a:endParaRPr lang="en-US" sz="1600" cap="small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40"/>
            <p:cNvGrpSpPr/>
            <p:nvPr/>
          </p:nvGrpSpPr>
          <p:grpSpPr>
            <a:xfrm>
              <a:off x="5490194" y="1725183"/>
              <a:ext cx="1378967" cy="811492"/>
              <a:chOff x="3658206" y="2768280"/>
              <a:chExt cx="1838623" cy="1081987"/>
            </a:xfrm>
          </p:grpSpPr>
          <p:sp>
            <p:nvSpPr>
              <p:cNvPr id="58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7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点击输入文字说明细节内容</a:t>
                </a:r>
                <a:endPara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59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发展计划</a:t>
                </a: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7045685" y="1417644"/>
            <a:ext cx="1390481" cy="2754306"/>
            <a:chOff x="6934200" y="1417644"/>
            <a:chExt cx="1390481" cy="2754306"/>
          </a:xfrm>
        </p:grpSpPr>
        <p:sp>
          <p:nvSpPr>
            <p:cNvPr id="73" name="Pentagon 157"/>
            <p:cNvSpPr/>
            <p:nvPr/>
          </p:nvSpPr>
          <p:spPr>
            <a:xfrm rot="5400000">
              <a:off x="6367137" y="1984707"/>
              <a:ext cx="2484276" cy="1350150"/>
            </a:xfrm>
            <a:prstGeom prst="homePlate">
              <a:avLst>
                <a:gd name="adj" fmla="val 31766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161"/>
            <p:cNvSpPr/>
            <p:nvPr/>
          </p:nvSpPr>
          <p:spPr>
            <a:xfrm>
              <a:off x="6934200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159"/>
            <p:cNvSpPr txBox="1"/>
            <p:nvPr/>
          </p:nvSpPr>
          <p:spPr>
            <a:xfrm>
              <a:off x="7144084" y="2884885"/>
              <a:ext cx="930383" cy="83869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5000" b="1" dirty="0">
                  <a:solidFill>
                    <a:schemeClr val="accent5"/>
                  </a:solidFill>
                </a:rPr>
                <a:t>05</a:t>
              </a:r>
              <a:endParaRPr lang="en-US" sz="5000" b="1" dirty="0">
                <a:solidFill>
                  <a:schemeClr val="accent5"/>
                </a:solidFill>
              </a:endParaRPr>
            </a:p>
          </p:txBody>
        </p:sp>
        <p:sp>
          <p:nvSpPr>
            <p:cNvPr id="76" name="TextBox 160"/>
            <p:cNvSpPr txBox="1"/>
            <p:nvPr/>
          </p:nvSpPr>
          <p:spPr>
            <a:xfrm>
              <a:off x="7129654" y="3543106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cap="small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en-US" sz="1600" cap="small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7" name="组合 40"/>
            <p:cNvGrpSpPr/>
            <p:nvPr/>
          </p:nvGrpSpPr>
          <p:grpSpPr>
            <a:xfrm>
              <a:off x="6934200" y="1725183"/>
              <a:ext cx="1390481" cy="811492"/>
              <a:chOff x="3516047" y="2768280"/>
              <a:chExt cx="1853975" cy="1081987"/>
            </a:xfrm>
          </p:grpSpPr>
          <p:sp>
            <p:nvSpPr>
              <p:cNvPr id="78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7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点击输入文字说明细节内容</a:t>
                </a:r>
                <a:endPara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9" name="文本框 48"/>
              <p:cNvSpPr>
                <a:spLocks noChangeArrowheads="1"/>
              </p:cNvSpPr>
              <p:nvPr/>
            </p:nvSpPr>
            <p:spPr bwMode="auto">
              <a:xfrm>
                <a:off x="3516047" y="2768280"/>
                <a:ext cx="1820379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财务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&amp;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融资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80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419599" y="2824686"/>
            <a:ext cx="2956429" cy="787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087401" y="1307374"/>
            <a:ext cx="2953512" cy="822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64"/>
          <p:cNvSpPr>
            <a:spLocks noChangeArrowheads="1"/>
          </p:cNvSpPr>
          <p:nvPr/>
        </p:nvSpPr>
        <p:spPr bwMode="auto">
          <a:xfrm>
            <a:off x="953128" y="1059932"/>
            <a:ext cx="1244209" cy="1243536"/>
          </a:xfrm>
          <a:prstGeom prst="ellipse">
            <a:avLst/>
          </a:prstGeom>
          <a:solidFill>
            <a:schemeClr val="accent5"/>
          </a:solidFill>
          <a:ln w="190500" cap="sq" cmpd="sng">
            <a:solidFill>
              <a:schemeClr val="bg1">
                <a:lumMod val="65000"/>
              </a:schemeClr>
            </a:solidFill>
            <a:round/>
          </a:ln>
        </p:spPr>
        <p:txBody>
          <a:bodyPr lIns="68595" tIns="34297" rIns="68595" bIns="34297" anchor="ctr"/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6039" y="1432206"/>
            <a:ext cx="2364561" cy="911289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34" name="椭圆 64"/>
          <p:cNvSpPr>
            <a:spLocks noChangeArrowheads="1"/>
          </p:cNvSpPr>
          <p:nvPr/>
        </p:nvSpPr>
        <p:spPr bwMode="auto">
          <a:xfrm>
            <a:off x="7213991" y="2343150"/>
            <a:ext cx="1244209" cy="1243536"/>
          </a:xfrm>
          <a:prstGeom prst="ellipse">
            <a:avLst/>
          </a:prstGeom>
          <a:solidFill>
            <a:schemeClr val="accent5"/>
          </a:solidFill>
          <a:ln w="190500" cap="sq" cmpd="sng">
            <a:solidFill>
              <a:schemeClr val="bg1">
                <a:lumMod val="65000"/>
              </a:schemeClr>
            </a:solidFill>
            <a:round/>
          </a:ln>
        </p:spPr>
        <p:txBody>
          <a:bodyPr lIns="68595" tIns="34297" rIns="68595" bIns="34297" anchor="ctr"/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19600" y="2964920"/>
            <a:ext cx="2602899" cy="911289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609600" y="198226"/>
            <a:ext cx="2465430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D:\cecy\PPT template download\PPT管理软件\picture for PPT\PNG\image38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00350"/>
            <a:ext cx="4038600" cy="22281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2" grpId="1" animBg="1"/>
      <p:bldP spid="33" grpId="0"/>
      <p:bldP spid="34" grpId="0" animBg="1"/>
      <p:bldP spid="34" grpId="1" animBg="1"/>
      <p:bldP spid="6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F4AA5-1B32-4B1D-9466-74C2062FAF79}" type="slidenum">
              <a:rPr lang="uk-UA" smtClean="0"/>
              <a:t>21</a:t>
            </a:fld>
            <a:endParaRPr lang="uk-UA"/>
          </a:p>
        </p:txBody>
      </p:sp>
      <p:pic>
        <p:nvPicPr>
          <p:cNvPr id="9" name="Picture Placeholder 8" descr="image6.jpe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8750" r="18750"/>
          <a:stretch>
            <a:fillRect/>
          </a:stretch>
        </p:blipFill>
        <p:spPr/>
      </p:pic>
      <p:pic>
        <p:nvPicPr>
          <p:cNvPr id="11" name="Picture Placeholder 10" descr="image1 (9).jpe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l="12838" r="12838"/>
          <a:stretch>
            <a:fillRect/>
          </a:stretch>
        </p:blipFill>
        <p:spPr/>
      </p:pic>
      <p:pic>
        <p:nvPicPr>
          <p:cNvPr id="10" name="Picture Placeholder 9" descr="image1 (17).jpe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l="27266" r="27266"/>
          <a:stretch>
            <a:fillRect/>
          </a:stretch>
        </p:blipFill>
        <p:spPr/>
      </p:pic>
      <p:pic>
        <p:nvPicPr>
          <p:cNvPr id="12" name="Picture Placeholder 11" descr="image34 (15).jpeg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/>
          <a:srcRect l="16132" r="16132"/>
          <a:stretch>
            <a:fillRect/>
          </a:stretch>
        </p:blipFill>
        <p:spPr/>
      </p:pic>
      <p:sp>
        <p:nvSpPr>
          <p:cNvPr id="8" name="文本框 2"/>
          <p:cNvSpPr txBox="1"/>
          <p:nvPr/>
        </p:nvSpPr>
        <p:spPr>
          <a:xfrm>
            <a:off x="609600" y="198226"/>
            <a:ext cx="2465430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grpSp>
        <p:nvGrpSpPr>
          <p:cNvPr id="26" name="组合 24"/>
          <p:cNvGrpSpPr/>
          <p:nvPr/>
        </p:nvGrpSpPr>
        <p:grpSpPr>
          <a:xfrm>
            <a:off x="4038600" y="1276350"/>
            <a:ext cx="4724400" cy="3352800"/>
            <a:chOff x="5377507" y="2387517"/>
            <a:chExt cx="5898811" cy="3636192"/>
          </a:xfrm>
        </p:grpSpPr>
        <p:grpSp>
          <p:nvGrpSpPr>
            <p:cNvPr id="27" name="组合 19"/>
            <p:cNvGrpSpPr/>
            <p:nvPr/>
          </p:nvGrpSpPr>
          <p:grpSpPr>
            <a:xfrm>
              <a:off x="5391317" y="2387517"/>
              <a:ext cx="5885001" cy="3636192"/>
              <a:chOff x="5449514" y="1883461"/>
              <a:chExt cx="5885001" cy="3636192"/>
            </a:xfrm>
          </p:grpSpPr>
          <p:sp>
            <p:nvSpPr>
              <p:cNvPr id="32" name="矩形 3"/>
              <p:cNvSpPr>
                <a:spLocks noChangeArrowheads="1"/>
              </p:cNvSpPr>
              <p:nvPr/>
            </p:nvSpPr>
            <p:spPr bwMode="auto">
              <a:xfrm>
                <a:off x="5809555" y="2663679"/>
                <a:ext cx="5524960" cy="2512612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轻点此处输入文字内容，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模板所有文字图片都可编辑，数据图表都可以修改颜色大小形状轻点此处输入文字内容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14000"/>
                  </a:lnSpc>
                </a:pP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轻点此处输入文字内容，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模板所有文字图片都可编辑，数据图表都可以修改颜色大小形状轻点此处输入文字内容</a:t>
                </a:r>
              </a:p>
              <a:p>
                <a:pPr algn="just">
                  <a:lnSpc>
                    <a:spcPct val="114000"/>
                  </a:lnSpc>
                </a:pP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17"/>
              <p:cNvSpPr>
                <a:spLocks noChangeArrowheads="1"/>
              </p:cNvSpPr>
              <p:nvPr/>
            </p:nvSpPr>
            <p:spPr bwMode="auto">
              <a:xfrm>
                <a:off x="5449514" y="1883461"/>
                <a:ext cx="5885001" cy="64293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r>
                  <a:rPr lang="zh-CN" altLang="en-US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</a:t>
                </a:r>
                <a:r>
                  <a:rPr lang="zh-CN" altLang="en-US" sz="32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34" name="矩形 4"/>
              <p:cNvSpPr/>
              <p:nvPr/>
            </p:nvSpPr>
            <p:spPr>
              <a:xfrm>
                <a:off x="5449515" y="1883461"/>
                <a:ext cx="5885000" cy="36361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等腰三角形 20"/>
            <p:cNvSpPr/>
            <p:nvPr/>
          </p:nvSpPr>
          <p:spPr>
            <a:xfrm rot="5400000">
              <a:off x="5373317" y="4431133"/>
              <a:ext cx="216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等腰三角形 21"/>
            <p:cNvSpPr/>
            <p:nvPr/>
          </p:nvSpPr>
          <p:spPr>
            <a:xfrm rot="5400000">
              <a:off x="5359507" y="3903075"/>
              <a:ext cx="216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等腰三角形 22"/>
            <p:cNvSpPr/>
            <p:nvPr/>
          </p:nvSpPr>
          <p:spPr>
            <a:xfrm rot="5400000">
              <a:off x="5373317" y="4959192"/>
              <a:ext cx="216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等腰三角形 23"/>
            <p:cNvSpPr/>
            <p:nvPr/>
          </p:nvSpPr>
          <p:spPr>
            <a:xfrm rot="5400000">
              <a:off x="5373328" y="3375006"/>
              <a:ext cx="216000" cy="18002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2000" y="1366013"/>
            <a:ext cx="2776526" cy="3257490"/>
          </a:xfrm>
          <a:prstGeom prst="rect">
            <a:avLst/>
          </a:prstGeom>
          <a:solidFill>
            <a:schemeClr val="accent3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62000" y="1069720"/>
            <a:ext cx="2776526" cy="592586"/>
          </a:xfrm>
          <a:prstGeom prst="homePlate">
            <a:avLst>
              <a:gd name="adj" fmla="val 63872"/>
            </a:avLst>
          </a:prstGeom>
          <a:solidFill>
            <a:schemeClr val="accent5"/>
          </a:solidFill>
          <a:ln w="9525">
            <a:noFill/>
            <a:miter lim="800000"/>
          </a:ln>
        </p:spPr>
        <p:txBody>
          <a:bodyPr wrap="none" lIns="68595" tIns="34297" rIns="68595" bIns="34297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026" y="1869197"/>
            <a:ext cx="2482774" cy="1963821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9274" y="1366013"/>
            <a:ext cx="2776526" cy="3257490"/>
          </a:xfrm>
          <a:prstGeom prst="rect">
            <a:avLst/>
          </a:prstGeom>
          <a:solidFill>
            <a:schemeClr val="accent3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5529274" y="1069720"/>
            <a:ext cx="2776526" cy="592586"/>
          </a:xfrm>
          <a:prstGeom prst="homePlate">
            <a:avLst>
              <a:gd name="adj" fmla="val 63872"/>
            </a:avLst>
          </a:prstGeom>
          <a:solidFill>
            <a:schemeClr val="accent5"/>
          </a:solidFill>
          <a:ln w="9525">
            <a:noFill/>
            <a:miter lim="800000"/>
          </a:ln>
        </p:spPr>
        <p:txBody>
          <a:bodyPr wrap="none" lIns="68595" tIns="34297" rIns="68595" bIns="34297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3500" y="1869197"/>
            <a:ext cx="2439900" cy="1737349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482004" y="133350"/>
            <a:ext cx="35814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Freeform 49"/>
          <p:cNvSpPr/>
          <p:nvPr/>
        </p:nvSpPr>
        <p:spPr bwMode="auto">
          <a:xfrm>
            <a:off x="3810000" y="2647950"/>
            <a:ext cx="1423981" cy="1799632"/>
          </a:xfrm>
          <a:custGeom>
            <a:avLst/>
            <a:gdLst/>
            <a:ahLst/>
            <a:cxnLst>
              <a:cxn ang="0">
                <a:pos x="202" y="190"/>
              </a:cxn>
              <a:cxn ang="0">
                <a:pos x="197" y="170"/>
              </a:cxn>
              <a:cxn ang="0">
                <a:pos x="200" y="121"/>
              </a:cxn>
              <a:cxn ang="0">
                <a:pos x="250" y="145"/>
              </a:cxn>
              <a:cxn ang="0">
                <a:pos x="287" y="141"/>
              </a:cxn>
              <a:cxn ang="0">
                <a:pos x="313" y="143"/>
              </a:cxn>
              <a:cxn ang="0">
                <a:pos x="323" y="141"/>
              </a:cxn>
              <a:cxn ang="0">
                <a:pos x="319" y="133"/>
              </a:cxn>
              <a:cxn ang="0">
                <a:pos x="306" y="127"/>
              </a:cxn>
              <a:cxn ang="0">
                <a:pos x="312" y="123"/>
              </a:cxn>
              <a:cxn ang="0">
                <a:pos x="316" y="117"/>
              </a:cxn>
              <a:cxn ang="0">
                <a:pos x="304" y="119"/>
              </a:cxn>
              <a:cxn ang="0">
                <a:pos x="287" y="123"/>
              </a:cxn>
              <a:cxn ang="0">
                <a:pos x="275" y="120"/>
              </a:cxn>
              <a:cxn ang="0">
                <a:pos x="256" y="122"/>
              </a:cxn>
              <a:cxn ang="0">
                <a:pos x="239" y="112"/>
              </a:cxn>
              <a:cxn ang="0">
                <a:pos x="201" y="73"/>
              </a:cxn>
              <a:cxn ang="0">
                <a:pos x="174" y="57"/>
              </a:cxn>
              <a:cxn ang="0">
                <a:pos x="180" y="36"/>
              </a:cxn>
              <a:cxn ang="0">
                <a:pos x="169" y="3"/>
              </a:cxn>
              <a:cxn ang="0">
                <a:pos x="141" y="14"/>
              </a:cxn>
              <a:cxn ang="0">
                <a:pos x="144" y="41"/>
              </a:cxn>
              <a:cxn ang="0">
                <a:pos x="147" y="53"/>
              </a:cxn>
              <a:cxn ang="0">
                <a:pos x="140" y="62"/>
              </a:cxn>
              <a:cxn ang="0">
                <a:pos x="89" y="105"/>
              </a:cxn>
              <a:cxn ang="0">
                <a:pos x="73" y="119"/>
              </a:cxn>
              <a:cxn ang="0">
                <a:pos x="37" y="123"/>
              </a:cxn>
              <a:cxn ang="0">
                <a:pos x="20" y="115"/>
              </a:cxn>
              <a:cxn ang="0">
                <a:pos x="14" y="118"/>
              </a:cxn>
              <a:cxn ang="0">
                <a:pos x="21" y="124"/>
              </a:cxn>
              <a:cxn ang="0">
                <a:pos x="0" y="129"/>
              </a:cxn>
              <a:cxn ang="0">
                <a:pos x="2" y="136"/>
              </a:cxn>
              <a:cxn ang="0">
                <a:pos x="9" y="138"/>
              </a:cxn>
              <a:cxn ang="0">
                <a:pos x="22" y="140"/>
              </a:cxn>
              <a:cxn ang="0">
                <a:pos x="36" y="142"/>
              </a:cxn>
              <a:cxn ang="0">
                <a:pos x="63" y="146"/>
              </a:cxn>
              <a:cxn ang="0">
                <a:pos x="109" y="136"/>
              </a:cxn>
              <a:cxn ang="0">
                <a:pos x="124" y="139"/>
              </a:cxn>
              <a:cxn ang="0">
                <a:pos x="128" y="165"/>
              </a:cxn>
              <a:cxn ang="0">
                <a:pos x="126" y="180"/>
              </a:cxn>
              <a:cxn ang="0">
                <a:pos x="126" y="273"/>
              </a:cxn>
              <a:cxn ang="0">
                <a:pos x="131" y="338"/>
              </a:cxn>
              <a:cxn ang="0">
                <a:pos x="137" y="359"/>
              </a:cxn>
              <a:cxn ang="0">
                <a:pos x="135" y="378"/>
              </a:cxn>
              <a:cxn ang="0">
                <a:pos x="119" y="393"/>
              </a:cxn>
              <a:cxn ang="0">
                <a:pos x="112" y="406"/>
              </a:cxn>
              <a:cxn ang="0">
                <a:pos x="141" y="402"/>
              </a:cxn>
              <a:cxn ang="0">
                <a:pos x="160" y="397"/>
              </a:cxn>
              <a:cxn ang="0">
                <a:pos x="160" y="376"/>
              </a:cxn>
              <a:cxn ang="0">
                <a:pos x="160" y="325"/>
              </a:cxn>
              <a:cxn ang="0">
                <a:pos x="165" y="264"/>
              </a:cxn>
              <a:cxn ang="0">
                <a:pos x="165" y="233"/>
              </a:cxn>
              <a:cxn ang="0">
                <a:pos x="173" y="283"/>
              </a:cxn>
              <a:cxn ang="0">
                <a:pos x="188" y="369"/>
              </a:cxn>
              <a:cxn ang="0">
                <a:pos x="193" y="392"/>
              </a:cxn>
              <a:cxn ang="0">
                <a:pos x="196" y="404"/>
              </a:cxn>
              <a:cxn ang="0">
                <a:pos x="214" y="404"/>
              </a:cxn>
              <a:cxn ang="0">
                <a:pos x="237" y="411"/>
              </a:cxn>
              <a:cxn ang="0">
                <a:pos x="248" y="398"/>
              </a:cxn>
              <a:cxn ang="0">
                <a:pos x="224" y="383"/>
              </a:cxn>
              <a:cxn ang="0">
                <a:pos x="219" y="367"/>
              </a:cxn>
              <a:cxn ang="0">
                <a:pos x="215" y="265"/>
              </a:cxn>
            </a:cxnLst>
            <a:rect l="0" t="0" r="r" b="b"/>
            <a:pathLst>
              <a:path w="326" h="411">
                <a:moveTo>
                  <a:pt x="207" y="220"/>
                </a:moveTo>
                <a:cubicBezTo>
                  <a:pt x="206" y="213"/>
                  <a:pt x="205" y="207"/>
                  <a:pt x="204" y="200"/>
                </a:cubicBezTo>
                <a:cubicBezTo>
                  <a:pt x="204" y="200"/>
                  <a:pt x="202" y="191"/>
                  <a:pt x="202" y="190"/>
                </a:cubicBezTo>
                <a:cubicBezTo>
                  <a:pt x="202" y="189"/>
                  <a:pt x="201" y="185"/>
                  <a:pt x="200" y="184"/>
                </a:cubicBezTo>
                <a:cubicBezTo>
                  <a:pt x="199" y="183"/>
                  <a:pt x="197" y="182"/>
                  <a:pt x="197" y="181"/>
                </a:cubicBezTo>
                <a:cubicBezTo>
                  <a:pt x="197" y="179"/>
                  <a:pt x="197" y="171"/>
                  <a:pt x="197" y="170"/>
                </a:cubicBezTo>
                <a:cubicBezTo>
                  <a:pt x="197" y="169"/>
                  <a:pt x="199" y="166"/>
                  <a:pt x="200" y="164"/>
                </a:cubicBezTo>
                <a:cubicBezTo>
                  <a:pt x="200" y="162"/>
                  <a:pt x="202" y="159"/>
                  <a:pt x="202" y="157"/>
                </a:cubicBezTo>
                <a:cubicBezTo>
                  <a:pt x="202" y="155"/>
                  <a:pt x="200" y="121"/>
                  <a:pt x="200" y="121"/>
                </a:cubicBezTo>
                <a:cubicBezTo>
                  <a:pt x="200" y="121"/>
                  <a:pt x="203" y="125"/>
                  <a:pt x="204" y="125"/>
                </a:cubicBezTo>
                <a:cubicBezTo>
                  <a:pt x="208" y="130"/>
                  <a:pt x="211" y="135"/>
                  <a:pt x="216" y="140"/>
                </a:cubicBezTo>
                <a:cubicBezTo>
                  <a:pt x="226" y="148"/>
                  <a:pt x="238" y="145"/>
                  <a:pt x="250" y="145"/>
                </a:cubicBezTo>
                <a:cubicBezTo>
                  <a:pt x="259" y="144"/>
                  <a:pt x="269" y="144"/>
                  <a:pt x="278" y="143"/>
                </a:cubicBezTo>
                <a:cubicBezTo>
                  <a:pt x="279" y="143"/>
                  <a:pt x="285" y="143"/>
                  <a:pt x="285" y="143"/>
                </a:cubicBezTo>
                <a:cubicBezTo>
                  <a:pt x="285" y="143"/>
                  <a:pt x="286" y="141"/>
                  <a:pt x="287" y="141"/>
                </a:cubicBezTo>
                <a:cubicBezTo>
                  <a:pt x="288" y="140"/>
                  <a:pt x="292" y="142"/>
                  <a:pt x="293" y="143"/>
                </a:cubicBezTo>
                <a:cubicBezTo>
                  <a:pt x="295" y="143"/>
                  <a:pt x="303" y="144"/>
                  <a:pt x="304" y="144"/>
                </a:cubicBezTo>
                <a:cubicBezTo>
                  <a:pt x="306" y="144"/>
                  <a:pt x="312" y="143"/>
                  <a:pt x="313" y="143"/>
                </a:cubicBezTo>
                <a:cubicBezTo>
                  <a:pt x="313" y="143"/>
                  <a:pt x="317" y="143"/>
                  <a:pt x="318" y="143"/>
                </a:cubicBezTo>
                <a:cubicBezTo>
                  <a:pt x="318" y="143"/>
                  <a:pt x="320" y="142"/>
                  <a:pt x="320" y="142"/>
                </a:cubicBezTo>
                <a:cubicBezTo>
                  <a:pt x="320" y="142"/>
                  <a:pt x="322" y="142"/>
                  <a:pt x="323" y="141"/>
                </a:cubicBezTo>
                <a:cubicBezTo>
                  <a:pt x="324" y="140"/>
                  <a:pt x="325" y="139"/>
                  <a:pt x="325" y="138"/>
                </a:cubicBezTo>
                <a:cubicBezTo>
                  <a:pt x="326" y="137"/>
                  <a:pt x="325" y="134"/>
                  <a:pt x="324" y="134"/>
                </a:cubicBezTo>
                <a:cubicBezTo>
                  <a:pt x="323" y="134"/>
                  <a:pt x="320" y="133"/>
                  <a:pt x="319" y="133"/>
                </a:cubicBezTo>
                <a:cubicBezTo>
                  <a:pt x="319" y="132"/>
                  <a:pt x="315" y="131"/>
                  <a:pt x="315" y="131"/>
                </a:cubicBezTo>
                <a:cubicBezTo>
                  <a:pt x="314" y="131"/>
                  <a:pt x="310" y="130"/>
                  <a:pt x="310" y="130"/>
                </a:cubicBezTo>
                <a:cubicBezTo>
                  <a:pt x="310" y="130"/>
                  <a:pt x="307" y="128"/>
                  <a:pt x="306" y="127"/>
                </a:cubicBezTo>
                <a:cubicBezTo>
                  <a:pt x="306" y="127"/>
                  <a:pt x="304" y="126"/>
                  <a:pt x="304" y="125"/>
                </a:cubicBezTo>
                <a:cubicBezTo>
                  <a:pt x="304" y="125"/>
                  <a:pt x="306" y="124"/>
                  <a:pt x="306" y="124"/>
                </a:cubicBezTo>
                <a:cubicBezTo>
                  <a:pt x="307" y="124"/>
                  <a:pt x="312" y="123"/>
                  <a:pt x="312" y="123"/>
                </a:cubicBezTo>
                <a:cubicBezTo>
                  <a:pt x="315" y="122"/>
                  <a:pt x="315" y="122"/>
                  <a:pt x="315" y="122"/>
                </a:cubicBezTo>
                <a:cubicBezTo>
                  <a:pt x="316" y="119"/>
                  <a:pt x="316" y="119"/>
                  <a:pt x="316" y="119"/>
                </a:cubicBezTo>
                <a:cubicBezTo>
                  <a:pt x="316" y="117"/>
                  <a:pt x="316" y="117"/>
                  <a:pt x="316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1" y="118"/>
                  <a:pt x="310" y="118"/>
                </a:cubicBezTo>
                <a:cubicBezTo>
                  <a:pt x="309" y="118"/>
                  <a:pt x="305" y="119"/>
                  <a:pt x="304" y="119"/>
                </a:cubicBezTo>
                <a:cubicBezTo>
                  <a:pt x="303" y="119"/>
                  <a:pt x="298" y="119"/>
                  <a:pt x="296" y="119"/>
                </a:cubicBezTo>
                <a:cubicBezTo>
                  <a:pt x="294" y="120"/>
                  <a:pt x="291" y="120"/>
                  <a:pt x="290" y="121"/>
                </a:cubicBezTo>
                <a:cubicBezTo>
                  <a:pt x="289" y="122"/>
                  <a:pt x="288" y="123"/>
                  <a:pt x="287" y="123"/>
                </a:cubicBezTo>
                <a:cubicBezTo>
                  <a:pt x="286" y="123"/>
                  <a:pt x="285" y="123"/>
                  <a:pt x="284" y="124"/>
                </a:cubicBezTo>
                <a:cubicBezTo>
                  <a:pt x="283" y="124"/>
                  <a:pt x="277" y="123"/>
                  <a:pt x="277" y="123"/>
                </a:cubicBezTo>
                <a:cubicBezTo>
                  <a:pt x="277" y="123"/>
                  <a:pt x="276" y="120"/>
                  <a:pt x="275" y="120"/>
                </a:cubicBezTo>
                <a:cubicBezTo>
                  <a:pt x="275" y="120"/>
                  <a:pt x="273" y="119"/>
                  <a:pt x="271" y="119"/>
                </a:cubicBezTo>
                <a:cubicBezTo>
                  <a:pt x="269" y="120"/>
                  <a:pt x="265" y="120"/>
                  <a:pt x="263" y="121"/>
                </a:cubicBezTo>
                <a:cubicBezTo>
                  <a:pt x="261" y="122"/>
                  <a:pt x="258" y="122"/>
                  <a:pt x="256" y="122"/>
                </a:cubicBezTo>
                <a:cubicBezTo>
                  <a:pt x="254" y="123"/>
                  <a:pt x="249" y="122"/>
                  <a:pt x="247" y="121"/>
                </a:cubicBezTo>
                <a:cubicBezTo>
                  <a:pt x="245" y="120"/>
                  <a:pt x="245" y="120"/>
                  <a:pt x="244" y="117"/>
                </a:cubicBezTo>
                <a:cubicBezTo>
                  <a:pt x="243" y="115"/>
                  <a:pt x="241" y="113"/>
                  <a:pt x="239" y="112"/>
                </a:cubicBezTo>
                <a:cubicBezTo>
                  <a:pt x="236" y="108"/>
                  <a:pt x="232" y="104"/>
                  <a:pt x="228" y="100"/>
                </a:cubicBezTo>
                <a:cubicBezTo>
                  <a:pt x="223" y="96"/>
                  <a:pt x="220" y="91"/>
                  <a:pt x="216" y="86"/>
                </a:cubicBezTo>
                <a:cubicBezTo>
                  <a:pt x="212" y="80"/>
                  <a:pt x="207" y="77"/>
                  <a:pt x="201" y="73"/>
                </a:cubicBezTo>
                <a:cubicBezTo>
                  <a:pt x="196" y="70"/>
                  <a:pt x="191" y="68"/>
                  <a:pt x="186" y="66"/>
                </a:cubicBezTo>
                <a:cubicBezTo>
                  <a:pt x="185" y="66"/>
                  <a:pt x="176" y="63"/>
                  <a:pt x="176" y="61"/>
                </a:cubicBezTo>
                <a:cubicBezTo>
                  <a:pt x="175" y="60"/>
                  <a:pt x="174" y="58"/>
                  <a:pt x="174" y="57"/>
                </a:cubicBezTo>
                <a:cubicBezTo>
                  <a:pt x="174" y="56"/>
                  <a:pt x="173" y="54"/>
                  <a:pt x="173" y="53"/>
                </a:cubicBezTo>
                <a:cubicBezTo>
                  <a:pt x="173" y="52"/>
                  <a:pt x="173" y="48"/>
                  <a:pt x="174" y="47"/>
                </a:cubicBezTo>
                <a:cubicBezTo>
                  <a:pt x="174" y="46"/>
                  <a:pt x="180" y="37"/>
                  <a:pt x="180" y="36"/>
                </a:cubicBezTo>
                <a:cubicBezTo>
                  <a:pt x="181" y="36"/>
                  <a:pt x="181" y="29"/>
                  <a:pt x="181" y="27"/>
                </a:cubicBezTo>
                <a:cubicBezTo>
                  <a:pt x="181" y="23"/>
                  <a:pt x="182" y="19"/>
                  <a:pt x="180" y="15"/>
                </a:cubicBezTo>
                <a:cubicBezTo>
                  <a:pt x="178" y="11"/>
                  <a:pt x="172" y="4"/>
                  <a:pt x="169" y="3"/>
                </a:cubicBezTo>
                <a:cubicBezTo>
                  <a:pt x="168" y="2"/>
                  <a:pt x="164" y="0"/>
                  <a:pt x="162" y="0"/>
                </a:cubicBezTo>
                <a:cubicBezTo>
                  <a:pt x="161" y="1"/>
                  <a:pt x="159" y="1"/>
                  <a:pt x="157" y="2"/>
                </a:cubicBezTo>
                <a:cubicBezTo>
                  <a:pt x="150" y="2"/>
                  <a:pt x="145" y="8"/>
                  <a:pt x="141" y="14"/>
                </a:cubicBezTo>
                <a:cubicBezTo>
                  <a:pt x="138" y="19"/>
                  <a:pt x="139" y="29"/>
                  <a:pt x="141" y="35"/>
                </a:cubicBezTo>
                <a:cubicBezTo>
                  <a:pt x="142" y="36"/>
                  <a:pt x="142" y="39"/>
                  <a:pt x="142" y="39"/>
                </a:cubicBezTo>
                <a:cubicBezTo>
                  <a:pt x="143" y="40"/>
                  <a:pt x="144" y="41"/>
                  <a:pt x="144" y="41"/>
                </a:cubicBezTo>
                <a:cubicBezTo>
                  <a:pt x="144" y="41"/>
                  <a:pt x="145" y="43"/>
                  <a:pt x="145" y="44"/>
                </a:cubicBezTo>
                <a:cubicBezTo>
                  <a:pt x="145" y="45"/>
                  <a:pt x="146" y="48"/>
                  <a:pt x="146" y="49"/>
                </a:cubicBezTo>
                <a:cubicBezTo>
                  <a:pt x="147" y="50"/>
                  <a:pt x="147" y="51"/>
                  <a:pt x="147" y="53"/>
                </a:cubicBezTo>
                <a:cubicBezTo>
                  <a:pt x="147" y="54"/>
                  <a:pt x="147" y="55"/>
                  <a:pt x="146" y="56"/>
                </a:cubicBezTo>
                <a:cubicBezTo>
                  <a:pt x="145" y="56"/>
                  <a:pt x="143" y="57"/>
                  <a:pt x="142" y="58"/>
                </a:cubicBezTo>
                <a:cubicBezTo>
                  <a:pt x="141" y="59"/>
                  <a:pt x="141" y="61"/>
                  <a:pt x="140" y="62"/>
                </a:cubicBezTo>
                <a:cubicBezTo>
                  <a:pt x="135" y="69"/>
                  <a:pt x="126" y="69"/>
                  <a:pt x="119" y="73"/>
                </a:cubicBezTo>
                <a:cubicBezTo>
                  <a:pt x="109" y="78"/>
                  <a:pt x="101" y="88"/>
                  <a:pt x="96" y="98"/>
                </a:cubicBezTo>
                <a:cubicBezTo>
                  <a:pt x="94" y="101"/>
                  <a:pt x="91" y="104"/>
                  <a:pt x="89" y="105"/>
                </a:cubicBezTo>
                <a:cubicBezTo>
                  <a:pt x="88" y="106"/>
                  <a:pt x="86" y="109"/>
                  <a:pt x="85" y="111"/>
                </a:cubicBezTo>
                <a:cubicBezTo>
                  <a:pt x="84" y="112"/>
                  <a:pt x="80" y="113"/>
                  <a:pt x="78" y="114"/>
                </a:cubicBezTo>
                <a:cubicBezTo>
                  <a:pt x="77" y="115"/>
                  <a:pt x="73" y="118"/>
                  <a:pt x="73" y="119"/>
                </a:cubicBezTo>
                <a:cubicBezTo>
                  <a:pt x="72" y="121"/>
                  <a:pt x="48" y="122"/>
                  <a:pt x="46" y="123"/>
                </a:cubicBezTo>
                <a:cubicBezTo>
                  <a:pt x="45" y="124"/>
                  <a:pt x="44" y="125"/>
                  <a:pt x="43" y="125"/>
                </a:cubicBezTo>
                <a:cubicBezTo>
                  <a:pt x="42" y="124"/>
                  <a:pt x="37" y="123"/>
                  <a:pt x="37" y="123"/>
                </a:cubicBezTo>
                <a:cubicBezTo>
                  <a:pt x="37" y="123"/>
                  <a:pt x="31" y="118"/>
                  <a:pt x="30" y="118"/>
                </a:cubicBezTo>
                <a:cubicBezTo>
                  <a:pt x="30" y="118"/>
                  <a:pt x="24" y="117"/>
                  <a:pt x="24" y="117"/>
                </a:cubicBezTo>
                <a:cubicBezTo>
                  <a:pt x="24" y="117"/>
                  <a:pt x="21" y="115"/>
                  <a:pt x="20" y="115"/>
                </a:cubicBezTo>
                <a:cubicBezTo>
                  <a:pt x="20" y="115"/>
                  <a:pt x="17" y="114"/>
                  <a:pt x="16" y="113"/>
                </a:cubicBezTo>
                <a:cubicBezTo>
                  <a:pt x="15" y="113"/>
                  <a:pt x="12" y="114"/>
                  <a:pt x="12" y="114"/>
                </a:cubicBezTo>
                <a:cubicBezTo>
                  <a:pt x="12" y="114"/>
                  <a:pt x="13" y="117"/>
                  <a:pt x="14" y="118"/>
                </a:cubicBezTo>
                <a:cubicBezTo>
                  <a:pt x="14" y="118"/>
                  <a:pt x="16" y="119"/>
                  <a:pt x="17" y="120"/>
                </a:cubicBezTo>
                <a:cubicBezTo>
                  <a:pt x="18" y="120"/>
                  <a:pt x="19" y="120"/>
                  <a:pt x="20" y="121"/>
                </a:cubicBezTo>
                <a:cubicBezTo>
                  <a:pt x="21" y="121"/>
                  <a:pt x="21" y="123"/>
                  <a:pt x="21" y="124"/>
                </a:cubicBezTo>
                <a:cubicBezTo>
                  <a:pt x="21" y="124"/>
                  <a:pt x="20" y="126"/>
                  <a:pt x="19" y="126"/>
                </a:cubicBezTo>
                <a:cubicBezTo>
                  <a:pt x="17" y="126"/>
                  <a:pt x="3" y="127"/>
                  <a:pt x="3" y="127"/>
                </a:cubicBezTo>
                <a:cubicBezTo>
                  <a:pt x="2" y="127"/>
                  <a:pt x="0" y="129"/>
                  <a:pt x="0" y="129"/>
                </a:cubicBezTo>
                <a:cubicBezTo>
                  <a:pt x="0" y="130"/>
                  <a:pt x="1" y="132"/>
                  <a:pt x="1" y="132"/>
                </a:cubicBezTo>
                <a:cubicBezTo>
                  <a:pt x="2" y="133"/>
                  <a:pt x="2" y="133"/>
                  <a:pt x="2" y="133"/>
                </a:cubicBezTo>
                <a:cubicBezTo>
                  <a:pt x="2" y="133"/>
                  <a:pt x="2" y="135"/>
                  <a:pt x="2" y="136"/>
                </a:cubicBezTo>
                <a:cubicBezTo>
                  <a:pt x="3" y="136"/>
                  <a:pt x="3" y="136"/>
                  <a:pt x="4" y="136"/>
                </a:cubicBezTo>
                <a:cubicBezTo>
                  <a:pt x="4" y="137"/>
                  <a:pt x="6" y="137"/>
                  <a:pt x="7" y="137"/>
                </a:cubicBezTo>
                <a:cubicBezTo>
                  <a:pt x="7" y="137"/>
                  <a:pt x="9" y="137"/>
                  <a:pt x="9" y="138"/>
                </a:cubicBezTo>
                <a:cubicBezTo>
                  <a:pt x="8" y="138"/>
                  <a:pt x="8" y="139"/>
                  <a:pt x="9" y="139"/>
                </a:cubicBezTo>
                <a:cubicBezTo>
                  <a:pt x="10" y="140"/>
                  <a:pt x="12" y="141"/>
                  <a:pt x="12" y="141"/>
                </a:cubicBezTo>
                <a:cubicBezTo>
                  <a:pt x="13" y="141"/>
                  <a:pt x="20" y="141"/>
                  <a:pt x="22" y="140"/>
                </a:cubicBezTo>
                <a:cubicBezTo>
                  <a:pt x="23" y="140"/>
                  <a:pt x="28" y="140"/>
                  <a:pt x="29" y="140"/>
                </a:cubicBezTo>
                <a:cubicBezTo>
                  <a:pt x="31" y="140"/>
                  <a:pt x="32" y="141"/>
                  <a:pt x="33" y="141"/>
                </a:cubicBezTo>
                <a:cubicBezTo>
                  <a:pt x="33" y="141"/>
                  <a:pt x="35" y="142"/>
                  <a:pt x="36" y="142"/>
                </a:cubicBezTo>
                <a:cubicBezTo>
                  <a:pt x="37" y="142"/>
                  <a:pt x="38" y="142"/>
                  <a:pt x="40" y="143"/>
                </a:cubicBezTo>
                <a:cubicBezTo>
                  <a:pt x="42" y="144"/>
                  <a:pt x="49" y="145"/>
                  <a:pt x="52" y="145"/>
                </a:cubicBezTo>
                <a:cubicBezTo>
                  <a:pt x="54" y="146"/>
                  <a:pt x="61" y="147"/>
                  <a:pt x="63" y="146"/>
                </a:cubicBezTo>
                <a:cubicBezTo>
                  <a:pt x="65" y="145"/>
                  <a:pt x="84" y="144"/>
                  <a:pt x="84" y="144"/>
                </a:cubicBezTo>
                <a:cubicBezTo>
                  <a:pt x="84" y="144"/>
                  <a:pt x="96" y="143"/>
                  <a:pt x="99" y="142"/>
                </a:cubicBezTo>
                <a:cubicBezTo>
                  <a:pt x="102" y="140"/>
                  <a:pt x="107" y="139"/>
                  <a:pt x="109" y="136"/>
                </a:cubicBezTo>
                <a:cubicBezTo>
                  <a:pt x="111" y="134"/>
                  <a:pt x="117" y="130"/>
                  <a:pt x="119" y="128"/>
                </a:cubicBezTo>
                <a:cubicBezTo>
                  <a:pt x="121" y="126"/>
                  <a:pt x="122" y="126"/>
                  <a:pt x="123" y="127"/>
                </a:cubicBezTo>
                <a:cubicBezTo>
                  <a:pt x="123" y="127"/>
                  <a:pt x="125" y="138"/>
                  <a:pt x="124" y="139"/>
                </a:cubicBezTo>
                <a:cubicBezTo>
                  <a:pt x="124" y="141"/>
                  <a:pt x="125" y="151"/>
                  <a:pt x="125" y="153"/>
                </a:cubicBezTo>
                <a:cubicBezTo>
                  <a:pt x="125" y="154"/>
                  <a:pt x="125" y="160"/>
                  <a:pt x="125" y="161"/>
                </a:cubicBezTo>
                <a:cubicBezTo>
                  <a:pt x="126" y="162"/>
                  <a:pt x="127" y="164"/>
                  <a:pt x="128" y="165"/>
                </a:cubicBezTo>
                <a:cubicBezTo>
                  <a:pt x="128" y="166"/>
                  <a:pt x="129" y="167"/>
                  <a:pt x="129" y="169"/>
                </a:cubicBezTo>
                <a:cubicBezTo>
                  <a:pt x="129" y="171"/>
                  <a:pt x="129" y="173"/>
                  <a:pt x="128" y="174"/>
                </a:cubicBezTo>
                <a:cubicBezTo>
                  <a:pt x="128" y="176"/>
                  <a:pt x="126" y="177"/>
                  <a:pt x="126" y="180"/>
                </a:cubicBezTo>
                <a:cubicBezTo>
                  <a:pt x="121" y="198"/>
                  <a:pt x="123" y="217"/>
                  <a:pt x="123" y="235"/>
                </a:cubicBezTo>
                <a:cubicBezTo>
                  <a:pt x="124" y="237"/>
                  <a:pt x="124" y="239"/>
                  <a:pt x="124" y="241"/>
                </a:cubicBezTo>
                <a:cubicBezTo>
                  <a:pt x="125" y="252"/>
                  <a:pt x="125" y="262"/>
                  <a:pt x="126" y="273"/>
                </a:cubicBezTo>
                <a:cubicBezTo>
                  <a:pt x="127" y="280"/>
                  <a:pt x="128" y="288"/>
                  <a:pt x="128" y="295"/>
                </a:cubicBezTo>
                <a:cubicBezTo>
                  <a:pt x="128" y="304"/>
                  <a:pt x="128" y="314"/>
                  <a:pt x="129" y="324"/>
                </a:cubicBezTo>
                <a:cubicBezTo>
                  <a:pt x="129" y="328"/>
                  <a:pt x="130" y="333"/>
                  <a:pt x="131" y="338"/>
                </a:cubicBezTo>
                <a:cubicBezTo>
                  <a:pt x="131" y="341"/>
                  <a:pt x="133" y="346"/>
                  <a:pt x="133" y="349"/>
                </a:cubicBezTo>
                <a:cubicBezTo>
                  <a:pt x="133" y="350"/>
                  <a:pt x="134" y="352"/>
                  <a:pt x="134" y="354"/>
                </a:cubicBezTo>
                <a:cubicBezTo>
                  <a:pt x="135" y="355"/>
                  <a:pt x="137" y="358"/>
                  <a:pt x="137" y="359"/>
                </a:cubicBezTo>
                <a:cubicBezTo>
                  <a:pt x="137" y="361"/>
                  <a:pt x="134" y="366"/>
                  <a:pt x="134" y="368"/>
                </a:cubicBezTo>
                <a:cubicBezTo>
                  <a:pt x="133" y="370"/>
                  <a:pt x="133" y="372"/>
                  <a:pt x="133" y="374"/>
                </a:cubicBezTo>
                <a:cubicBezTo>
                  <a:pt x="134" y="375"/>
                  <a:pt x="135" y="377"/>
                  <a:pt x="135" y="378"/>
                </a:cubicBezTo>
                <a:cubicBezTo>
                  <a:pt x="134" y="379"/>
                  <a:pt x="131" y="381"/>
                  <a:pt x="131" y="382"/>
                </a:cubicBezTo>
                <a:cubicBezTo>
                  <a:pt x="130" y="382"/>
                  <a:pt x="128" y="385"/>
                  <a:pt x="126" y="388"/>
                </a:cubicBezTo>
                <a:cubicBezTo>
                  <a:pt x="124" y="390"/>
                  <a:pt x="122" y="392"/>
                  <a:pt x="119" y="393"/>
                </a:cubicBezTo>
                <a:cubicBezTo>
                  <a:pt x="116" y="394"/>
                  <a:pt x="113" y="397"/>
                  <a:pt x="112" y="397"/>
                </a:cubicBezTo>
                <a:cubicBezTo>
                  <a:pt x="112" y="398"/>
                  <a:pt x="111" y="400"/>
                  <a:pt x="111" y="401"/>
                </a:cubicBezTo>
                <a:cubicBezTo>
                  <a:pt x="110" y="403"/>
                  <a:pt x="111" y="405"/>
                  <a:pt x="112" y="406"/>
                </a:cubicBezTo>
                <a:cubicBezTo>
                  <a:pt x="113" y="407"/>
                  <a:pt x="123" y="407"/>
                  <a:pt x="124" y="407"/>
                </a:cubicBezTo>
                <a:cubicBezTo>
                  <a:pt x="125" y="407"/>
                  <a:pt x="132" y="407"/>
                  <a:pt x="134" y="406"/>
                </a:cubicBezTo>
                <a:cubicBezTo>
                  <a:pt x="136" y="405"/>
                  <a:pt x="140" y="403"/>
                  <a:pt x="141" y="402"/>
                </a:cubicBezTo>
                <a:cubicBezTo>
                  <a:pt x="143" y="400"/>
                  <a:pt x="147" y="400"/>
                  <a:pt x="148" y="400"/>
                </a:cubicBezTo>
                <a:cubicBezTo>
                  <a:pt x="149" y="399"/>
                  <a:pt x="154" y="399"/>
                  <a:pt x="156" y="399"/>
                </a:cubicBezTo>
                <a:cubicBezTo>
                  <a:pt x="157" y="398"/>
                  <a:pt x="159" y="399"/>
                  <a:pt x="160" y="397"/>
                </a:cubicBezTo>
                <a:cubicBezTo>
                  <a:pt x="161" y="395"/>
                  <a:pt x="160" y="392"/>
                  <a:pt x="160" y="390"/>
                </a:cubicBezTo>
                <a:cubicBezTo>
                  <a:pt x="159" y="389"/>
                  <a:pt x="159" y="385"/>
                  <a:pt x="159" y="383"/>
                </a:cubicBezTo>
                <a:cubicBezTo>
                  <a:pt x="160" y="381"/>
                  <a:pt x="158" y="379"/>
                  <a:pt x="160" y="376"/>
                </a:cubicBezTo>
                <a:cubicBezTo>
                  <a:pt x="164" y="369"/>
                  <a:pt x="163" y="362"/>
                  <a:pt x="163" y="355"/>
                </a:cubicBezTo>
                <a:cubicBezTo>
                  <a:pt x="162" y="349"/>
                  <a:pt x="162" y="342"/>
                  <a:pt x="161" y="336"/>
                </a:cubicBezTo>
                <a:cubicBezTo>
                  <a:pt x="161" y="336"/>
                  <a:pt x="160" y="327"/>
                  <a:pt x="160" y="325"/>
                </a:cubicBezTo>
                <a:cubicBezTo>
                  <a:pt x="160" y="317"/>
                  <a:pt x="159" y="310"/>
                  <a:pt x="160" y="302"/>
                </a:cubicBezTo>
                <a:cubicBezTo>
                  <a:pt x="160" y="295"/>
                  <a:pt x="163" y="288"/>
                  <a:pt x="163" y="281"/>
                </a:cubicBezTo>
                <a:cubicBezTo>
                  <a:pt x="164" y="275"/>
                  <a:pt x="164" y="269"/>
                  <a:pt x="165" y="264"/>
                </a:cubicBezTo>
                <a:cubicBezTo>
                  <a:pt x="165" y="262"/>
                  <a:pt x="165" y="260"/>
                  <a:pt x="165" y="259"/>
                </a:cubicBezTo>
                <a:cubicBezTo>
                  <a:pt x="165" y="258"/>
                  <a:pt x="166" y="246"/>
                  <a:pt x="165" y="245"/>
                </a:cubicBezTo>
                <a:cubicBezTo>
                  <a:pt x="165" y="244"/>
                  <a:pt x="165" y="233"/>
                  <a:pt x="165" y="23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7" y="240"/>
                  <a:pt x="169" y="257"/>
                  <a:pt x="169" y="257"/>
                </a:cubicBezTo>
                <a:cubicBezTo>
                  <a:pt x="169" y="258"/>
                  <a:pt x="173" y="283"/>
                  <a:pt x="173" y="283"/>
                </a:cubicBezTo>
                <a:cubicBezTo>
                  <a:pt x="174" y="291"/>
                  <a:pt x="175" y="299"/>
                  <a:pt x="175" y="308"/>
                </a:cubicBezTo>
                <a:cubicBezTo>
                  <a:pt x="176" y="319"/>
                  <a:pt x="178" y="329"/>
                  <a:pt x="181" y="340"/>
                </a:cubicBezTo>
                <a:cubicBezTo>
                  <a:pt x="183" y="349"/>
                  <a:pt x="184" y="360"/>
                  <a:pt x="188" y="369"/>
                </a:cubicBezTo>
                <a:cubicBezTo>
                  <a:pt x="189" y="371"/>
                  <a:pt x="191" y="379"/>
                  <a:pt x="191" y="380"/>
                </a:cubicBezTo>
                <a:cubicBezTo>
                  <a:pt x="191" y="381"/>
                  <a:pt x="191" y="387"/>
                  <a:pt x="192" y="388"/>
                </a:cubicBezTo>
                <a:cubicBezTo>
                  <a:pt x="192" y="389"/>
                  <a:pt x="193" y="391"/>
                  <a:pt x="193" y="392"/>
                </a:cubicBezTo>
                <a:cubicBezTo>
                  <a:pt x="193" y="393"/>
                  <a:pt x="192" y="396"/>
                  <a:pt x="192" y="397"/>
                </a:cubicBezTo>
                <a:cubicBezTo>
                  <a:pt x="192" y="398"/>
                  <a:pt x="192" y="401"/>
                  <a:pt x="192" y="402"/>
                </a:cubicBezTo>
                <a:cubicBezTo>
                  <a:pt x="192" y="403"/>
                  <a:pt x="196" y="404"/>
                  <a:pt x="196" y="404"/>
                </a:cubicBezTo>
                <a:cubicBezTo>
                  <a:pt x="196" y="404"/>
                  <a:pt x="202" y="404"/>
                  <a:pt x="203" y="404"/>
                </a:cubicBezTo>
                <a:cubicBezTo>
                  <a:pt x="204" y="405"/>
                  <a:pt x="208" y="404"/>
                  <a:pt x="209" y="404"/>
                </a:cubicBezTo>
                <a:cubicBezTo>
                  <a:pt x="210" y="404"/>
                  <a:pt x="213" y="403"/>
                  <a:pt x="214" y="404"/>
                </a:cubicBezTo>
                <a:cubicBezTo>
                  <a:pt x="214" y="404"/>
                  <a:pt x="218" y="407"/>
                  <a:pt x="218" y="407"/>
                </a:cubicBezTo>
                <a:cubicBezTo>
                  <a:pt x="219" y="408"/>
                  <a:pt x="227" y="410"/>
                  <a:pt x="229" y="410"/>
                </a:cubicBezTo>
                <a:cubicBezTo>
                  <a:pt x="230" y="410"/>
                  <a:pt x="237" y="411"/>
                  <a:pt x="237" y="411"/>
                </a:cubicBezTo>
                <a:cubicBezTo>
                  <a:pt x="237" y="411"/>
                  <a:pt x="246" y="410"/>
                  <a:pt x="247" y="410"/>
                </a:cubicBezTo>
                <a:cubicBezTo>
                  <a:pt x="250" y="409"/>
                  <a:pt x="253" y="409"/>
                  <a:pt x="253" y="406"/>
                </a:cubicBezTo>
                <a:cubicBezTo>
                  <a:pt x="253" y="402"/>
                  <a:pt x="250" y="399"/>
                  <a:pt x="248" y="398"/>
                </a:cubicBezTo>
                <a:cubicBezTo>
                  <a:pt x="245" y="397"/>
                  <a:pt x="242" y="397"/>
                  <a:pt x="240" y="395"/>
                </a:cubicBezTo>
                <a:cubicBezTo>
                  <a:pt x="239" y="395"/>
                  <a:pt x="235" y="393"/>
                  <a:pt x="234" y="392"/>
                </a:cubicBezTo>
                <a:cubicBezTo>
                  <a:pt x="233" y="391"/>
                  <a:pt x="225" y="384"/>
                  <a:pt x="224" y="383"/>
                </a:cubicBezTo>
                <a:cubicBezTo>
                  <a:pt x="224" y="383"/>
                  <a:pt x="222" y="379"/>
                  <a:pt x="222" y="378"/>
                </a:cubicBezTo>
                <a:cubicBezTo>
                  <a:pt x="223" y="378"/>
                  <a:pt x="221" y="374"/>
                  <a:pt x="221" y="373"/>
                </a:cubicBezTo>
                <a:cubicBezTo>
                  <a:pt x="221" y="372"/>
                  <a:pt x="221" y="368"/>
                  <a:pt x="219" y="367"/>
                </a:cubicBezTo>
                <a:cubicBezTo>
                  <a:pt x="218" y="366"/>
                  <a:pt x="215" y="364"/>
                  <a:pt x="215" y="362"/>
                </a:cubicBezTo>
                <a:cubicBezTo>
                  <a:pt x="215" y="361"/>
                  <a:pt x="217" y="325"/>
                  <a:pt x="217" y="325"/>
                </a:cubicBezTo>
                <a:cubicBezTo>
                  <a:pt x="218" y="305"/>
                  <a:pt x="217" y="285"/>
                  <a:pt x="215" y="265"/>
                </a:cubicBezTo>
                <a:cubicBezTo>
                  <a:pt x="214" y="259"/>
                  <a:pt x="214" y="253"/>
                  <a:pt x="213" y="248"/>
                </a:cubicBezTo>
                <a:cubicBezTo>
                  <a:pt x="210" y="238"/>
                  <a:pt x="209" y="229"/>
                  <a:pt x="207" y="2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5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/>
          <p:cNvSpPr/>
          <p:nvPr/>
        </p:nvSpPr>
        <p:spPr bwMode="auto">
          <a:xfrm rot="18900000">
            <a:off x="6194518" y="1272999"/>
            <a:ext cx="1309559" cy="1309938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Freeform 6"/>
          <p:cNvSpPr/>
          <p:nvPr/>
        </p:nvSpPr>
        <p:spPr bwMode="auto">
          <a:xfrm rot="18900000">
            <a:off x="6682761" y="2221553"/>
            <a:ext cx="1311892" cy="1309938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 rot="18900000">
            <a:off x="5736472" y="2711930"/>
            <a:ext cx="1309559" cy="1309938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Freeform 8"/>
          <p:cNvSpPr/>
          <p:nvPr/>
        </p:nvSpPr>
        <p:spPr bwMode="auto">
          <a:xfrm rot="18900000">
            <a:off x="5247063" y="1763373"/>
            <a:ext cx="1309559" cy="1309938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5" name="직선 연결선 250"/>
          <p:cNvCxnSpPr/>
          <p:nvPr/>
        </p:nvCxnSpPr>
        <p:spPr>
          <a:xfrm>
            <a:off x="5013096" y="2114550"/>
            <a:ext cx="244704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250"/>
          <p:cNvCxnSpPr/>
          <p:nvPr/>
        </p:nvCxnSpPr>
        <p:spPr>
          <a:xfrm>
            <a:off x="5638800" y="3869346"/>
            <a:ext cx="457200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250"/>
          <p:cNvCxnSpPr/>
          <p:nvPr/>
        </p:nvCxnSpPr>
        <p:spPr>
          <a:xfrm flipH="1">
            <a:off x="7280439" y="1441645"/>
            <a:ext cx="457200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250"/>
          <p:cNvCxnSpPr/>
          <p:nvPr/>
        </p:nvCxnSpPr>
        <p:spPr>
          <a:xfrm flipH="1">
            <a:off x="8009908" y="3144847"/>
            <a:ext cx="340046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59"/>
          <p:cNvCxnSpPr/>
          <p:nvPr/>
        </p:nvCxnSpPr>
        <p:spPr>
          <a:xfrm flipV="1">
            <a:off x="3886200" y="1207726"/>
            <a:ext cx="0" cy="3361784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矩形 10"/>
          <p:cNvSpPr>
            <a:spLocks noChangeArrowheads="1"/>
          </p:cNvSpPr>
          <p:nvPr/>
        </p:nvSpPr>
        <p:spPr bwMode="auto">
          <a:xfrm>
            <a:off x="4038600" y="1809750"/>
            <a:ext cx="856627" cy="500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4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2" name="矩形 10"/>
          <p:cNvSpPr>
            <a:spLocks noChangeArrowheads="1"/>
          </p:cNvSpPr>
          <p:nvPr/>
        </p:nvSpPr>
        <p:spPr bwMode="auto">
          <a:xfrm>
            <a:off x="7772400" y="1200150"/>
            <a:ext cx="856627" cy="500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4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3" name="矩形 10"/>
          <p:cNvSpPr>
            <a:spLocks noChangeArrowheads="1"/>
          </p:cNvSpPr>
          <p:nvPr/>
        </p:nvSpPr>
        <p:spPr bwMode="auto">
          <a:xfrm>
            <a:off x="4572000" y="3714750"/>
            <a:ext cx="856627" cy="500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4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4" name="矩形 10"/>
          <p:cNvSpPr>
            <a:spLocks noChangeArrowheads="1"/>
          </p:cNvSpPr>
          <p:nvPr/>
        </p:nvSpPr>
        <p:spPr bwMode="auto">
          <a:xfrm>
            <a:off x="8153400" y="3257550"/>
            <a:ext cx="856627" cy="500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4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482004" y="133350"/>
            <a:ext cx="3124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971550"/>
            <a:ext cx="3433375" cy="887645"/>
            <a:chOff x="138498" y="3002145"/>
            <a:chExt cx="3433375" cy="887645"/>
          </a:xfrm>
        </p:grpSpPr>
        <p:sp>
          <p:nvSpPr>
            <p:cNvPr id="20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9"/>
            <p:cNvSpPr/>
            <p:nvPr/>
          </p:nvSpPr>
          <p:spPr>
            <a:xfrm>
              <a:off x="484796" y="3271159"/>
              <a:ext cx="3087077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1925" y="1856162"/>
            <a:ext cx="3538151" cy="887645"/>
            <a:chOff x="138498" y="3002145"/>
            <a:chExt cx="3538151" cy="887645"/>
          </a:xfrm>
        </p:grpSpPr>
        <p:sp>
          <p:nvSpPr>
            <p:cNvPr id="24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9"/>
            <p:cNvSpPr/>
            <p:nvPr/>
          </p:nvSpPr>
          <p:spPr>
            <a:xfrm>
              <a:off x="484796" y="3271159"/>
              <a:ext cx="3191853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1450" y="2740167"/>
            <a:ext cx="3414325" cy="887645"/>
            <a:chOff x="138498" y="3002145"/>
            <a:chExt cx="3414325" cy="887645"/>
          </a:xfrm>
        </p:grpSpPr>
        <p:sp>
          <p:nvSpPr>
            <p:cNvPr id="28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9"/>
            <p:cNvSpPr/>
            <p:nvPr/>
          </p:nvSpPr>
          <p:spPr>
            <a:xfrm>
              <a:off x="484797" y="3271159"/>
              <a:ext cx="306802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450" y="3627812"/>
            <a:ext cx="3414325" cy="887645"/>
            <a:chOff x="138498" y="3002145"/>
            <a:chExt cx="3414325" cy="887645"/>
          </a:xfrm>
        </p:grpSpPr>
        <p:sp>
          <p:nvSpPr>
            <p:cNvPr id="32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9"/>
            <p:cNvSpPr/>
            <p:nvPr/>
          </p:nvSpPr>
          <p:spPr>
            <a:xfrm>
              <a:off x="484797" y="3271159"/>
              <a:ext cx="306802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3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50"/>
                            </p:stCondLst>
                            <p:childTnLst>
                              <p:par>
                                <p:cTn id="7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85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5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50"/>
                            </p:stCondLst>
                            <p:childTnLst>
                              <p:par>
                                <p:cTn id="8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51" grpId="0"/>
      <p:bldP spid="52" grpId="0"/>
      <p:bldP spid="53" grpId="0"/>
      <p:bldP spid="5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21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82902" y="1956556"/>
            <a:ext cx="469164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5"/>
                </a:solidFill>
              </a:rPr>
              <a:t>发展规划</a:t>
            </a:r>
          </a:p>
        </p:txBody>
      </p:sp>
      <p:sp>
        <p:nvSpPr>
          <p:cNvPr id="26" name="Oval 39"/>
          <p:cNvSpPr>
            <a:spLocks noChangeAspect="1" noChangeArrowheads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27" name="Oval 40"/>
          <p:cNvSpPr>
            <a:spLocks noChangeAspect="1" noChangeArrowheads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28" name="Oval 41"/>
          <p:cNvSpPr>
            <a:spLocks noChangeAspect="1" noChangeArrowheads="1"/>
          </p:cNvSpPr>
          <p:nvPr/>
        </p:nvSpPr>
        <p:spPr bwMode="auto">
          <a:xfrm>
            <a:off x="3279314" y="3436266"/>
            <a:ext cx="161937" cy="16200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29" name="Oval 42"/>
          <p:cNvSpPr>
            <a:spLocks noChangeAspect="1" noChangeArrowheads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1621" y="2724150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公司战略目标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1621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五年发展规划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51621" y="3367224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500" dirty="0">
                <a:solidFill>
                  <a:schemeClr val="tx1"/>
                </a:solidFill>
              </a:rPr>
              <a:t>市场拓展计划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40997" y="3367224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行业前景畅想</a:t>
            </a:r>
          </a:p>
        </p:txBody>
      </p:sp>
      <p:sp>
        <p:nvSpPr>
          <p:cNvPr id="51" name="Oval 42"/>
          <p:cNvSpPr>
            <a:spLocks noChangeAspect="1" noChangeArrowheads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40997" y="2724150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短期盈利计划</a:t>
            </a:r>
          </a:p>
        </p:txBody>
      </p:sp>
      <p:sp>
        <p:nvSpPr>
          <p:cNvPr id="53" name="Oval 42"/>
          <p:cNvSpPr>
            <a:spLocks noChangeAspect="1" noChangeArrowheads="1"/>
          </p:cNvSpPr>
          <p:nvPr/>
        </p:nvSpPr>
        <p:spPr bwMode="auto">
          <a:xfrm>
            <a:off x="5268690" y="3435807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40997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产品开发计划</a:t>
            </a:r>
          </a:p>
        </p:txBody>
      </p:sp>
      <p:sp>
        <p:nvSpPr>
          <p:cNvPr id="55" name="Freeform 13"/>
          <p:cNvSpPr>
            <a:spLocks noEditPoints="1"/>
          </p:cNvSpPr>
          <p:nvPr/>
        </p:nvSpPr>
        <p:spPr bwMode="auto">
          <a:xfrm>
            <a:off x="1175132" y="2071401"/>
            <a:ext cx="930397" cy="1001505"/>
          </a:xfrm>
          <a:custGeom>
            <a:avLst/>
            <a:gdLst>
              <a:gd name="T0" fmla="*/ 255 w 847"/>
              <a:gd name="T1" fmla="*/ 138 h 903"/>
              <a:gd name="T2" fmla="*/ 555 w 847"/>
              <a:gd name="T3" fmla="*/ 100 h 903"/>
              <a:gd name="T4" fmla="*/ 448 w 847"/>
              <a:gd name="T5" fmla="*/ 61 h 903"/>
              <a:gd name="T6" fmla="*/ 324 w 847"/>
              <a:gd name="T7" fmla="*/ 61 h 903"/>
              <a:gd name="T8" fmla="*/ 217 w 847"/>
              <a:gd name="T9" fmla="*/ 100 h 903"/>
              <a:gd name="T10" fmla="*/ 697 w 847"/>
              <a:gd name="T11" fmla="*/ 782 h 903"/>
              <a:gd name="T12" fmla="*/ 709 w 847"/>
              <a:gd name="T13" fmla="*/ 755 h 903"/>
              <a:gd name="T14" fmla="*/ 660 w 847"/>
              <a:gd name="T15" fmla="*/ 586 h 903"/>
              <a:gd name="T16" fmla="*/ 629 w 847"/>
              <a:gd name="T17" fmla="*/ 586 h 903"/>
              <a:gd name="T18" fmla="*/ 629 w 847"/>
              <a:gd name="T19" fmla="*/ 716 h 903"/>
              <a:gd name="T20" fmla="*/ 630 w 847"/>
              <a:gd name="T21" fmla="*/ 719 h 903"/>
              <a:gd name="T22" fmla="*/ 631 w 847"/>
              <a:gd name="T23" fmla="*/ 722 h 903"/>
              <a:gd name="T24" fmla="*/ 633 w 847"/>
              <a:gd name="T25" fmla="*/ 724 h 903"/>
              <a:gd name="T26" fmla="*/ 807 w 847"/>
              <a:gd name="T27" fmla="*/ 596 h 903"/>
              <a:gd name="T28" fmla="*/ 644 w 847"/>
              <a:gd name="T29" fmla="*/ 510 h 903"/>
              <a:gd name="T30" fmla="*/ 607 w 847"/>
              <a:gd name="T31" fmla="*/ 899 h 903"/>
              <a:gd name="T32" fmla="*/ 837 w 847"/>
              <a:gd name="T33" fmla="*/ 743 h 903"/>
              <a:gd name="T34" fmla="*/ 808 w 847"/>
              <a:gd name="T35" fmla="*/ 737 h 903"/>
              <a:gd name="T36" fmla="*/ 645 w 847"/>
              <a:gd name="T37" fmla="*/ 872 h 903"/>
              <a:gd name="T38" fmla="*/ 481 w 847"/>
              <a:gd name="T39" fmla="*/ 675 h 903"/>
              <a:gd name="T40" fmla="*/ 676 w 847"/>
              <a:gd name="T41" fmla="*/ 543 h 903"/>
              <a:gd name="T42" fmla="*/ 808 w 847"/>
              <a:gd name="T43" fmla="*/ 737 h 903"/>
              <a:gd name="T44" fmla="*/ 284 w 847"/>
              <a:gd name="T45" fmla="*/ 736 h 903"/>
              <a:gd name="T46" fmla="*/ 485 w 847"/>
              <a:gd name="T47" fmla="*/ 536 h 903"/>
              <a:gd name="T48" fmla="*/ 526 w 847"/>
              <a:gd name="T49" fmla="*/ 505 h 903"/>
              <a:gd name="T50" fmla="*/ 732 w 847"/>
              <a:gd name="T51" fmla="*/ 306 h 903"/>
              <a:gd name="T52" fmla="*/ 740 w 847"/>
              <a:gd name="T53" fmla="*/ 494 h 903"/>
              <a:gd name="T54" fmla="*/ 772 w 847"/>
              <a:gd name="T55" fmla="*/ 505 h 903"/>
              <a:gd name="T56" fmla="*/ 772 w 847"/>
              <a:gd name="T57" fmla="*/ 208 h 903"/>
              <a:gd name="T58" fmla="*/ 40 w 847"/>
              <a:gd name="T59" fmla="*/ 167 h 903"/>
              <a:gd name="T60" fmla="*/ 0 w 847"/>
              <a:gd name="T61" fmla="*/ 314 h 903"/>
              <a:gd name="T62" fmla="*/ 0 w 847"/>
              <a:gd name="T63" fmla="*/ 536 h 903"/>
              <a:gd name="T64" fmla="*/ 0 w 847"/>
              <a:gd name="T65" fmla="*/ 751 h 903"/>
              <a:gd name="T66" fmla="*/ 427 w 847"/>
              <a:gd name="T67" fmla="*/ 791 h 903"/>
              <a:gd name="T68" fmla="*/ 32 w 847"/>
              <a:gd name="T69" fmla="*/ 314 h 903"/>
              <a:gd name="T70" fmla="*/ 40 w 847"/>
              <a:gd name="T71" fmla="*/ 306 h 903"/>
              <a:gd name="T72" fmla="*/ 252 w 847"/>
              <a:gd name="T73" fmla="*/ 505 h 903"/>
              <a:gd name="T74" fmla="*/ 32 w 847"/>
              <a:gd name="T75" fmla="*/ 314 h 903"/>
              <a:gd name="T76" fmla="*/ 252 w 847"/>
              <a:gd name="T77" fmla="*/ 536 h 903"/>
              <a:gd name="T78" fmla="*/ 40 w 847"/>
              <a:gd name="T79" fmla="*/ 736 h 903"/>
              <a:gd name="T80" fmla="*/ 32 w 847"/>
              <a:gd name="T81" fmla="*/ 536 h 903"/>
              <a:gd name="T82" fmla="*/ 284 w 847"/>
              <a:gd name="T83" fmla="*/ 505 h 903"/>
              <a:gd name="T84" fmla="*/ 284 w 847"/>
              <a:gd name="T85" fmla="*/ 306 h 903"/>
              <a:gd name="T86" fmla="*/ 495 w 847"/>
              <a:gd name="T87" fmla="*/ 505 h 903"/>
              <a:gd name="T88" fmla="*/ 511 w 847"/>
              <a:gd name="T89" fmla="*/ 207 h 903"/>
              <a:gd name="T90" fmla="*/ 538 w 847"/>
              <a:gd name="T91" fmla="*/ 235 h 903"/>
              <a:gd name="T92" fmla="*/ 483 w 847"/>
              <a:gd name="T93" fmla="*/ 235 h 903"/>
              <a:gd name="T94" fmla="*/ 268 w 847"/>
              <a:gd name="T95" fmla="*/ 207 h 903"/>
              <a:gd name="T96" fmla="*/ 295 w 847"/>
              <a:gd name="T97" fmla="*/ 235 h 903"/>
              <a:gd name="T98" fmla="*/ 241 w 847"/>
              <a:gd name="T99" fmla="*/ 235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47" h="903">
                <a:moveTo>
                  <a:pt x="217" y="100"/>
                </a:moveTo>
                <a:cubicBezTo>
                  <a:pt x="217" y="121"/>
                  <a:pt x="234" y="138"/>
                  <a:pt x="255" y="138"/>
                </a:cubicBezTo>
                <a:lnTo>
                  <a:pt x="517" y="138"/>
                </a:lnTo>
                <a:cubicBezTo>
                  <a:pt x="538" y="138"/>
                  <a:pt x="555" y="121"/>
                  <a:pt x="555" y="100"/>
                </a:cubicBezTo>
                <a:cubicBezTo>
                  <a:pt x="555" y="79"/>
                  <a:pt x="538" y="61"/>
                  <a:pt x="517" y="61"/>
                </a:cubicBezTo>
                <a:lnTo>
                  <a:pt x="448" y="61"/>
                </a:lnTo>
                <a:cubicBezTo>
                  <a:pt x="448" y="27"/>
                  <a:pt x="420" y="0"/>
                  <a:pt x="386" y="0"/>
                </a:cubicBezTo>
                <a:cubicBezTo>
                  <a:pt x="352" y="0"/>
                  <a:pt x="324" y="27"/>
                  <a:pt x="324" y="61"/>
                </a:cubicBezTo>
                <a:lnTo>
                  <a:pt x="255" y="61"/>
                </a:lnTo>
                <a:cubicBezTo>
                  <a:pt x="234" y="61"/>
                  <a:pt x="217" y="79"/>
                  <a:pt x="217" y="100"/>
                </a:cubicBezTo>
                <a:close/>
                <a:moveTo>
                  <a:pt x="686" y="777"/>
                </a:moveTo>
                <a:cubicBezTo>
                  <a:pt x="689" y="780"/>
                  <a:pt x="693" y="782"/>
                  <a:pt x="697" y="782"/>
                </a:cubicBezTo>
                <a:cubicBezTo>
                  <a:pt x="702" y="782"/>
                  <a:pt x="706" y="780"/>
                  <a:pt x="709" y="777"/>
                </a:cubicBezTo>
                <a:cubicBezTo>
                  <a:pt x="715" y="771"/>
                  <a:pt x="715" y="761"/>
                  <a:pt x="709" y="755"/>
                </a:cubicBezTo>
                <a:lnTo>
                  <a:pt x="660" y="706"/>
                </a:lnTo>
                <a:lnTo>
                  <a:pt x="660" y="586"/>
                </a:lnTo>
                <a:cubicBezTo>
                  <a:pt x="660" y="577"/>
                  <a:pt x="653" y="570"/>
                  <a:pt x="644" y="570"/>
                </a:cubicBezTo>
                <a:cubicBezTo>
                  <a:pt x="636" y="570"/>
                  <a:pt x="629" y="577"/>
                  <a:pt x="629" y="586"/>
                </a:cubicBezTo>
                <a:lnTo>
                  <a:pt x="629" y="713"/>
                </a:lnTo>
                <a:cubicBezTo>
                  <a:pt x="629" y="714"/>
                  <a:pt x="629" y="715"/>
                  <a:pt x="629" y="716"/>
                </a:cubicBezTo>
                <a:cubicBezTo>
                  <a:pt x="629" y="716"/>
                  <a:pt x="629" y="717"/>
                  <a:pt x="629" y="717"/>
                </a:cubicBezTo>
                <a:cubicBezTo>
                  <a:pt x="629" y="718"/>
                  <a:pt x="630" y="718"/>
                  <a:pt x="630" y="719"/>
                </a:cubicBezTo>
                <a:cubicBezTo>
                  <a:pt x="630" y="719"/>
                  <a:pt x="630" y="720"/>
                  <a:pt x="631" y="720"/>
                </a:cubicBezTo>
                <a:cubicBezTo>
                  <a:pt x="631" y="721"/>
                  <a:pt x="631" y="721"/>
                  <a:pt x="631" y="722"/>
                </a:cubicBezTo>
                <a:cubicBezTo>
                  <a:pt x="632" y="722"/>
                  <a:pt x="632" y="723"/>
                  <a:pt x="633" y="724"/>
                </a:cubicBezTo>
                <a:cubicBezTo>
                  <a:pt x="633" y="724"/>
                  <a:pt x="633" y="724"/>
                  <a:pt x="633" y="724"/>
                </a:cubicBezTo>
                <a:lnTo>
                  <a:pt x="686" y="777"/>
                </a:lnTo>
                <a:close/>
                <a:moveTo>
                  <a:pt x="807" y="596"/>
                </a:moveTo>
                <a:cubicBezTo>
                  <a:pt x="777" y="552"/>
                  <a:pt x="733" y="523"/>
                  <a:pt x="681" y="513"/>
                </a:cubicBezTo>
                <a:cubicBezTo>
                  <a:pt x="669" y="511"/>
                  <a:pt x="657" y="510"/>
                  <a:pt x="644" y="510"/>
                </a:cubicBezTo>
                <a:cubicBezTo>
                  <a:pt x="550" y="510"/>
                  <a:pt x="469" y="577"/>
                  <a:pt x="451" y="669"/>
                </a:cubicBezTo>
                <a:cubicBezTo>
                  <a:pt x="431" y="776"/>
                  <a:pt x="501" y="879"/>
                  <a:pt x="607" y="899"/>
                </a:cubicBezTo>
                <a:cubicBezTo>
                  <a:pt x="620" y="902"/>
                  <a:pt x="632" y="903"/>
                  <a:pt x="645" y="903"/>
                </a:cubicBezTo>
                <a:cubicBezTo>
                  <a:pt x="739" y="903"/>
                  <a:pt x="820" y="836"/>
                  <a:pt x="837" y="743"/>
                </a:cubicBezTo>
                <a:cubicBezTo>
                  <a:pt x="847" y="692"/>
                  <a:pt x="836" y="639"/>
                  <a:pt x="807" y="596"/>
                </a:cubicBezTo>
                <a:close/>
                <a:moveTo>
                  <a:pt x="808" y="737"/>
                </a:moveTo>
                <a:lnTo>
                  <a:pt x="808" y="737"/>
                </a:lnTo>
                <a:cubicBezTo>
                  <a:pt x="793" y="816"/>
                  <a:pt x="724" y="872"/>
                  <a:pt x="645" y="872"/>
                </a:cubicBezTo>
                <a:cubicBezTo>
                  <a:pt x="634" y="872"/>
                  <a:pt x="624" y="871"/>
                  <a:pt x="613" y="869"/>
                </a:cubicBezTo>
                <a:cubicBezTo>
                  <a:pt x="523" y="852"/>
                  <a:pt x="464" y="765"/>
                  <a:pt x="481" y="675"/>
                </a:cubicBezTo>
                <a:cubicBezTo>
                  <a:pt x="496" y="597"/>
                  <a:pt x="565" y="540"/>
                  <a:pt x="644" y="540"/>
                </a:cubicBezTo>
                <a:cubicBezTo>
                  <a:pt x="655" y="540"/>
                  <a:pt x="665" y="541"/>
                  <a:pt x="676" y="543"/>
                </a:cubicBezTo>
                <a:cubicBezTo>
                  <a:pt x="719" y="551"/>
                  <a:pt x="757" y="576"/>
                  <a:pt x="782" y="613"/>
                </a:cubicBezTo>
                <a:cubicBezTo>
                  <a:pt x="807" y="650"/>
                  <a:pt x="816" y="694"/>
                  <a:pt x="808" y="737"/>
                </a:cubicBezTo>
                <a:close/>
                <a:moveTo>
                  <a:pt x="413" y="736"/>
                </a:moveTo>
                <a:lnTo>
                  <a:pt x="284" y="736"/>
                </a:lnTo>
                <a:lnTo>
                  <a:pt x="284" y="536"/>
                </a:lnTo>
                <a:lnTo>
                  <a:pt x="485" y="536"/>
                </a:lnTo>
                <a:cubicBezTo>
                  <a:pt x="497" y="524"/>
                  <a:pt x="512" y="514"/>
                  <a:pt x="527" y="505"/>
                </a:cubicBezTo>
                <a:lnTo>
                  <a:pt x="526" y="505"/>
                </a:lnTo>
                <a:lnTo>
                  <a:pt x="526" y="306"/>
                </a:lnTo>
                <a:lnTo>
                  <a:pt x="732" y="306"/>
                </a:lnTo>
                <a:cubicBezTo>
                  <a:pt x="736" y="306"/>
                  <a:pt x="740" y="309"/>
                  <a:pt x="740" y="314"/>
                </a:cubicBezTo>
                <a:lnTo>
                  <a:pt x="740" y="494"/>
                </a:lnTo>
                <a:cubicBezTo>
                  <a:pt x="751" y="499"/>
                  <a:pt x="762" y="505"/>
                  <a:pt x="772" y="511"/>
                </a:cubicBezTo>
                <a:lnTo>
                  <a:pt x="772" y="505"/>
                </a:lnTo>
                <a:lnTo>
                  <a:pt x="772" y="314"/>
                </a:lnTo>
                <a:lnTo>
                  <a:pt x="772" y="208"/>
                </a:lnTo>
                <a:cubicBezTo>
                  <a:pt x="772" y="185"/>
                  <a:pt x="754" y="167"/>
                  <a:pt x="732" y="167"/>
                </a:cubicBezTo>
                <a:lnTo>
                  <a:pt x="40" y="167"/>
                </a:lnTo>
                <a:cubicBezTo>
                  <a:pt x="18" y="167"/>
                  <a:pt x="0" y="185"/>
                  <a:pt x="0" y="208"/>
                </a:cubicBezTo>
                <a:lnTo>
                  <a:pt x="0" y="314"/>
                </a:lnTo>
                <a:lnTo>
                  <a:pt x="0" y="505"/>
                </a:lnTo>
                <a:lnTo>
                  <a:pt x="0" y="536"/>
                </a:lnTo>
                <a:lnTo>
                  <a:pt x="0" y="727"/>
                </a:lnTo>
                <a:lnTo>
                  <a:pt x="0" y="751"/>
                </a:lnTo>
                <a:cubicBezTo>
                  <a:pt x="0" y="773"/>
                  <a:pt x="18" y="791"/>
                  <a:pt x="40" y="791"/>
                </a:cubicBezTo>
                <a:lnTo>
                  <a:pt x="427" y="791"/>
                </a:lnTo>
                <a:cubicBezTo>
                  <a:pt x="420" y="773"/>
                  <a:pt x="415" y="755"/>
                  <a:pt x="413" y="736"/>
                </a:cubicBezTo>
                <a:close/>
                <a:moveTo>
                  <a:pt x="32" y="314"/>
                </a:moveTo>
                <a:lnTo>
                  <a:pt x="32" y="314"/>
                </a:lnTo>
                <a:cubicBezTo>
                  <a:pt x="32" y="309"/>
                  <a:pt x="36" y="306"/>
                  <a:pt x="40" y="306"/>
                </a:cubicBezTo>
                <a:lnTo>
                  <a:pt x="252" y="306"/>
                </a:lnTo>
                <a:lnTo>
                  <a:pt x="252" y="505"/>
                </a:lnTo>
                <a:lnTo>
                  <a:pt x="32" y="505"/>
                </a:lnTo>
                <a:lnTo>
                  <a:pt x="32" y="314"/>
                </a:lnTo>
                <a:close/>
                <a:moveTo>
                  <a:pt x="252" y="536"/>
                </a:moveTo>
                <a:lnTo>
                  <a:pt x="252" y="536"/>
                </a:lnTo>
                <a:lnTo>
                  <a:pt x="252" y="736"/>
                </a:lnTo>
                <a:lnTo>
                  <a:pt x="40" y="736"/>
                </a:lnTo>
                <a:cubicBezTo>
                  <a:pt x="36" y="736"/>
                  <a:pt x="32" y="732"/>
                  <a:pt x="32" y="727"/>
                </a:cubicBezTo>
                <a:lnTo>
                  <a:pt x="32" y="536"/>
                </a:lnTo>
                <a:lnTo>
                  <a:pt x="252" y="536"/>
                </a:lnTo>
                <a:close/>
                <a:moveTo>
                  <a:pt x="284" y="505"/>
                </a:moveTo>
                <a:lnTo>
                  <a:pt x="284" y="505"/>
                </a:lnTo>
                <a:lnTo>
                  <a:pt x="284" y="306"/>
                </a:lnTo>
                <a:lnTo>
                  <a:pt x="495" y="306"/>
                </a:lnTo>
                <a:lnTo>
                  <a:pt x="495" y="505"/>
                </a:lnTo>
                <a:lnTo>
                  <a:pt x="284" y="505"/>
                </a:lnTo>
                <a:close/>
                <a:moveTo>
                  <a:pt x="511" y="207"/>
                </a:moveTo>
                <a:lnTo>
                  <a:pt x="511" y="207"/>
                </a:lnTo>
                <a:cubicBezTo>
                  <a:pt x="526" y="207"/>
                  <a:pt x="538" y="219"/>
                  <a:pt x="538" y="235"/>
                </a:cubicBezTo>
                <a:cubicBezTo>
                  <a:pt x="538" y="250"/>
                  <a:pt x="526" y="262"/>
                  <a:pt x="511" y="262"/>
                </a:cubicBezTo>
                <a:cubicBezTo>
                  <a:pt x="496" y="262"/>
                  <a:pt x="483" y="250"/>
                  <a:pt x="483" y="235"/>
                </a:cubicBezTo>
                <a:cubicBezTo>
                  <a:pt x="483" y="219"/>
                  <a:pt x="496" y="207"/>
                  <a:pt x="511" y="207"/>
                </a:cubicBezTo>
                <a:close/>
                <a:moveTo>
                  <a:pt x="268" y="207"/>
                </a:moveTo>
                <a:lnTo>
                  <a:pt x="268" y="207"/>
                </a:lnTo>
                <a:cubicBezTo>
                  <a:pt x="283" y="207"/>
                  <a:pt x="295" y="219"/>
                  <a:pt x="295" y="235"/>
                </a:cubicBezTo>
                <a:cubicBezTo>
                  <a:pt x="295" y="250"/>
                  <a:pt x="283" y="262"/>
                  <a:pt x="268" y="262"/>
                </a:cubicBezTo>
                <a:cubicBezTo>
                  <a:pt x="253" y="262"/>
                  <a:pt x="241" y="250"/>
                  <a:pt x="241" y="235"/>
                </a:cubicBezTo>
                <a:cubicBezTo>
                  <a:pt x="241" y="219"/>
                  <a:pt x="253" y="207"/>
                  <a:pt x="268" y="2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4" grpId="0"/>
      <p:bldP spid="51" grpId="0" animBg="1"/>
      <p:bldP spid="52" grpId="0"/>
      <p:bldP spid="53" grpId="0" animBg="1"/>
      <p:bldP spid="54" grpId="0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352550"/>
            <a:ext cx="2637896" cy="636209"/>
            <a:chOff x="867304" y="2284758"/>
            <a:chExt cx="2637896" cy="636209"/>
          </a:xfrm>
        </p:grpSpPr>
        <p:sp>
          <p:nvSpPr>
            <p:cNvPr id="4" name="TextBox 14"/>
            <p:cNvSpPr txBox="1"/>
            <p:nvPr/>
          </p:nvSpPr>
          <p:spPr>
            <a:xfrm>
              <a:off x="867304" y="2284758"/>
              <a:ext cx="2561696" cy="37978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</a:p>
          </p:txBody>
        </p:sp>
        <p:sp>
          <p:nvSpPr>
            <p:cNvPr id="5" name="TextBox 14"/>
            <p:cNvSpPr txBox="1"/>
            <p:nvPr/>
          </p:nvSpPr>
          <p:spPr>
            <a:xfrm>
              <a:off x="891704" y="2644738"/>
              <a:ext cx="2613496" cy="2762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2876550"/>
            <a:ext cx="2637896" cy="636209"/>
            <a:chOff x="867304" y="2284758"/>
            <a:chExt cx="2637896" cy="636209"/>
          </a:xfrm>
        </p:grpSpPr>
        <p:sp>
          <p:nvSpPr>
            <p:cNvPr id="7" name="TextBox 14"/>
            <p:cNvSpPr txBox="1"/>
            <p:nvPr/>
          </p:nvSpPr>
          <p:spPr>
            <a:xfrm>
              <a:off x="867304" y="2284758"/>
              <a:ext cx="2561696" cy="37978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891704" y="2644738"/>
              <a:ext cx="2613496" cy="2762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53704" y="1352550"/>
            <a:ext cx="2637896" cy="636209"/>
            <a:chOff x="867304" y="2284758"/>
            <a:chExt cx="2637896" cy="636209"/>
          </a:xfrm>
        </p:grpSpPr>
        <p:sp>
          <p:nvSpPr>
            <p:cNvPr id="10" name="TextBox 14"/>
            <p:cNvSpPr txBox="1"/>
            <p:nvPr/>
          </p:nvSpPr>
          <p:spPr>
            <a:xfrm>
              <a:off x="867304" y="2284758"/>
              <a:ext cx="2561696" cy="37978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891704" y="2644738"/>
              <a:ext cx="2613496" cy="2762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3704" y="2906007"/>
            <a:ext cx="2637896" cy="636209"/>
            <a:chOff x="867304" y="2284758"/>
            <a:chExt cx="2637896" cy="636209"/>
          </a:xfrm>
        </p:grpSpPr>
        <p:sp>
          <p:nvSpPr>
            <p:cNvPr id="13" name="TextBox 14"/>
            <p:cNvSpPr txBox="1"/>
            <p:nvPr/>
          </p:nvSpPr>
          <p:spPr>
            <a:xfrm>
              <a:off x="867304" y="2284758"/>
              <a:ext cx="2561696" cy="37978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91704" y="2644738"/>
              <a:ext cx="2613496" cy="2762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</a:p>
          </p:txBody>
        </p:sp>
      </p:grpSp>
      <p:pic>
        <p:nvPicPr>
          <p:cNvPr id="15" name="Picture 2" descr="D:\cecy\PPT template download\PPT管理软件\picture for PPT\布衣公子 Low Poly 分享\布衣公子 Low Poly 分享\Low Poly背景图片\蓝色01.jpg"/>
          <p:cNvPicPr>
            <a:picLocks noChangeAspect="1" noChangeArrowheads="1"/>
          </p:cNvPicPr>
          <p:nvPr/>
        </p:nvPicPr>
        <p:blipFill>
          <a:blip r:embed="rId3" cstate="print"/>
          <a:srcRect t="72222"/>
          <a:stretch>
            <a:fillRect/>
          </a:stretch>
        </p:blipFill>
        <p:spPr bwMode="auto">
          <a:xfrm>
            <a:off x="0" y="3733800"/>
            <a:ext cx="9144000" cy="1428750"/>
          </a:xfrm>
          <a:prstGeom prst="rect">
            <a:avLst/>
          </a:prstGeom>
          <a:noFill/>
        </p:spPr>
      </p:pic>
      <p:pic>
        <p:nvPicPr>
          <p:cNvPr id="16" name="Picture 2" descr="D:\cecy\PPT template download\演界网下载素材\图片素材-cecy\苹果产品png图片加高光渐变\苹果产品png图片加高光渐变\iPad竖.png"/>
          <p:cNvPicPr>
            <a:picLocks noChangeAspect="1" noChangeArrowheads="1"/>
          </p:cNvPicPr>
          <p:nvPr/>
        </p:nvPicPr>
        <p:blipFill>
          <a:blip r:embed="rId4" cstate="print"/>
          <a:srcRect l="26596" r="28723"/>
          <a:stretch>
            <a:fillRect/>
          </a:stretch>
        </p:blipFill>
        <p:spPr bwMode="auto">
          <a:xfrm>
            <a:off x="3352800" y="1047750"/>
            <a:ext cx="2381729" cy="3714750"/>
          </a:xfrm>
          <a:prstGeom prst="rect">
            <a:avLst/>
          </a:prstGeom>
          <a:noFill/>
        </p:spPr>
      </p:pic>
      <p:pic>
        <p:nvPicPr>
          <p:cNvPr id="17" name="Picture 2" descr="D:\cecy\PPT template download\PPT管理软件\picture for PPT\04-金融\xpic3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428750"/>
            <a:ext cx="1889760" cy="2834640"/>
          </a:xfrm>
          <a:prstGeom prst="rect">
            <a:avLst/>
          </a:prstGeom>
          <a:noFill/>
        </p:spPr>
      </p:pic>
      <p:grpSp>
        <p:nvGrpSpPr>
          <p:cNvPr id="18" name="组合 20"/>
          <p:cNvGrpSpPr/>
          <p:nvPr/>
        </p:nvGrpSpPr>
        <p:grpSpPr>
          <a:xfrm>
            <a:off x="2895600" y="2952750"/>
            <a:ext cx="457200" cy="548640"/>
            <a:chOff x="7156451" y="4826087"/>
            <a:chExt cx="763588" cy="862012"/>
          </a:xfrm>
          <a:solidFill>
            <a:schemeClr val="accent5"/>
          </a:solidFill>
        </p:grpSpPr>
        <p:sp>
          <p:nvSpPr>
            <p:cNvPr id="19" name="Freeform 78"/>
            <p:cNvSpPr/>
            <p:nvPr/>
          </p:nvSpPr>
          <p:spPr bwMode="auto">
            <a:xfrm>
              <a:off x="7375526" y="5242012"/>
              <a:ext cx="230188" cy="230187"/>
            </a:xfrm>
            <a:custGeom>
              <a:avLst/>
              <a:gdLst>
                <a:gd name="T0" fmla="*/ 37 w 47"/>
                <a:gd name="T1" fmla="*/ 25 h 47"/>
                <a:gd name="T2" fmla="*/ 16 w 47"/>
                <a:gd name="T3" fmla="*/ 27 h 47"/>
                <a:gd name="T4" fmla="*/ 36 w 47"/>
                <a:gd name="T5" fmla="*/ 3 h 47"/>
                <a:gd name="T6" fmla="*/ 23 w 47"/>
                <a:gd name="T7" fmla="*/ 0 h 47"/>
                <a:gd name="T8" fmla="*/ 0 w 47"/>
                <a:gd name="T9" fmla="*/ 23 h 47"/>
                <a:gd name="T10" fmla="*/ 23 w 47"/>
                <a:gd name="T11" fmla="*/ 47 h 47"/>
                <a:gd name="T12" fmla="*/ 47 w 47"/>
                <a:gd name="T13" fmla="*/ 23 h 47"/>
                <a:gd name="T14" fmla="*/ 45 w 47"/>
                <a:gd name="T15" fmla="*/ 16 h 47"/>
                <a:gd name="T16" fmla="*/ 37 w 47"/>
                <a:gd name="T17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37" y="25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21"/>
                    <a:pt x="46" y="18"/>
                    <a:pt x="45" y="16"/>
                  </a:cubicBezTo>
                  <a:lnTo>
                    <a:pt x="3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7156451" y="5022937"/>
              <a:ext cx="669925" cy="665162"/>
            </a:xfrm>
            <a:custGeom>
              <a:avLst/>
              <a:gdLst>
                <a:gd name="T0" fmla="*/ 108 w 137"/>
                <a:gd name="T1" fmla="*/ 43 h 136"/>
                <a:gd name="T2" fmla="*/ 115 w 137"/>
                <a:gd name="T3" fmla="*/ 68 h 136"/>
                <a:gd name="T4" fmla="*/ 68 w 137"/>
                <a:gd name="T5" fmla="*/ 115 h 136"/>
                <a:gd name="T6" fmla="*/ 22 w 137"/>
                <a:gd name="T7" fmla="*/ 68 h 136"/>
                <a:gd name="T8" fmla="*/ 68 w 137"/>
                <a:gd name="T9" fmla="*/ 22 h 136"/>
                <a:gd name="T10" fmla="*/ 98 w 137"/>
                <a:gd name="T11" fmla="*/ 32 h 136"/>
                <a:gd name="T12" fmla="*/ 111 w 137"/>
                <a:gd name="T13" fmla="*/ 15 h 136"/>
                <a:gd name="T14" fmla="*/ 68 w 137"/>
                <a:gd name="T15" fmla="*/ 0 h 136"/>
                <a:gd name="T16" fmla="*/ 0 w 137"/>
                <a:gd name="T17" fmla="*/ 68 h 136"/>
                <a:gd name="T18" fmla="*/ 68 w 137"/>
                <a:gd name="T19" fmla="*/ 136 h 136"/>
                <a:gd name="T20" fmla="*/ 137 w 137"/>
                <a:gd name="T21" fmla="*/ 68 h 136"/>
                <a:gd name="T22" fmla="*/ 121 w 137"/>
                <a:gd name="T23" fmla="*/ 26 h 136"/>
                <a:gd name="T24" fmla="*/ 108 w 137"/>
                <a:gd name="T25" fmla="*/ 4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108" y="43"/>
                  </a:moveTo>
                  <a:cubicBezTo>
                    <a:pt x="112" y="50"/>
                    <a:pt x="115" y="59"/>
                    <a:pt x="115" y="68"/>
                  </a:cubicBezTo>
                  <a:cubicBezTo>
                    <a:pt x="115" y="94"/>
                    <a:pt x="94" y="115"/>
                    <a:pt x="68" y="115"/>
                  </a:cubicBezTo>
                  <a:cubicBezTo>
                    <a:pt x="43" y="115"/>
                    <a:pt x="22" y="94"/>
                    <a:pt x="22" y="68"/>
                  </a:cubicBezTo>
                  <a:cubicBezTo>
                    <a:pt x="22" y="42"/>
                    <a:pt x="43" y="22"/>
                    <a:pt x="68" y="22"/>
                  </a:cubicBezTo>
                  <a:cubicBezTo>
                    <a:pt x="80" y="22"/>
                    <a:pt x="90" y="25"/>
                    <a:pt x="98" y="32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0" y="6"/>
                    <a:pt x="85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7" y="106"/>
                    <a:pt x="137" y="68"/>
                  </a:cubicBezTo>
                  <a:cubicBezTo>
                    <a:pt x="137" y="52"/>
                    <a:pt x="131" y="37"/>
                    <a:pt x="121" y="26"/>
                  </a:cubicBezTo>
                  <a:lnTo>
                    <a:pt x="10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7454901" y="4826087"/>
              <a:ext cx="465138" cy="549275"/>
            </a:xfrm>
            <a:custGeom>
              <a:avLst/>
              <a:gdLst>
                <a:gd name="T0" fmla="*/ 293 w 293"/>
                <a:gd name="T1" fmla="*/ 59 h 346"/>
                <a:gd name="T2" fmla="*/ 225 w 293"/>
                <a:gd name="T3" fmla="*/ 65 h 346"/>
                <a:gd name="T4" fmla="*/ 219 w 293"/>
                <a:gd name="T5" fmla="*/ 0 h 346"/>
                <a:gd name="T6" fmla="*/ 163 w 293"/>
                <a:gd name="T7" fmla="*/ 65 h 346"/>
                <a:gd name="T8" fmla="*/ 157 w 293"/>
                <a:gd name="T9" fmla="*/ 114 h 346"/>
                <a:gd name="T10" fmla="*/ 6 w 293"/>
                <a:gd name="T11" fmla="*/ 306 h 346"/>
                <a:gd name="T12" fmla="*/ 0 w 293"/>
                <a:gd name="T13" fmla="*/ 346 h 346"/>
                <a:gd name="T14" fmla="*/ 40 w 293"/>
                <a:gd name="T15" fmla="*/ 333 h 346"/>
                <a:gd name="T16" fmla="*/ 194 w 293"/>
                <a:gd name="T17" fmla="*/ 142 h 346"/>
                <a:gd name="T18" fmla="*/ 240 w 293"/>
                <a:gd name="T19" fmla="*/ 127 h 346"/>
                <a:gd name="T20" fmla="*/ 293 w 293"/>
                <a:gd name="T21" fmla="*/ 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346">
                  <a:moveTo>
                    <a:pt x="293" y="59"/>
                  </a:moveTo>
                  <a:lnTo>
                    <a:pt x="225" y="65"/>
                  </a:lnTo>
                  <a:lnTo>
                    <a:pt x="219" y="0"/>
                  </a:lnTo>
                  <a:lnTo>
                    <a:pt x="163" y="65"/>
                  </a:lnTo>
                  <a:lnTo>
                    <a:pt x="157" y="114"/>
                  </a:lnTo>
                  <a:lnTo>
                    <a:pt x="6" y="306"/>
                  </a:lnTo>
                  <a:lnTo>
                    <a:pt x="0" y="346"/>
                  </a:lnTo>
                  <a:lnTo>
                    <a:pt x="40" y="333"/>
                  </a:lnTo>
                  <a:lnTo>
                    <a:pt x="194" y="142"/>
                  </a:lnTo>
                  <a:lnTo>
                    <a:pt x="240" y="127"/>
                  </a:lnTo>
                  <a:lnTo>
                    <a:pt x="29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4"/>
          <p:cNvGrpSpPr/>
          <p:nvPr/>
        </p:nvGrpSpPr>
        <p:grpSpPr>
          <a:xfrm>
            <a:off x="2971800" y="1352550"/>
            <a:ext cx="292160" cy="577913"/>
            <a:chOff x="8080376" y="1863812"/>
            <a:chExt cx="361950" cy="715962"/>
          </a:xfrm>
          <a:solidFill>
            <a:schemeClr val="accent5"/>
          </a:solidFill>
        </p:grpSpPr>
        <p:sp>
          <p:nvSpPr>
            <p:cNvPr id="23" name="Freeform 81"/>
            <p:cNvSpPr/>
            <p:nvPr/>
          </p:nvSpPr>
          <p:spPr bwMode="auto">
            <a:xfrm>
              <a:off x="8159751" y="2500399"/>
              <a:ext cx="204788" cy="79375"/>
            </a:xfrm>
            <a:custGeom>
              <a:avLst/>
              <a:gdLst>
                <a:gd name="T0" fmla="*/ 37 w 42"/>
                <a:gd name="T1" fmla="*/ 0 h 16"/>
                <a:gd name="T2" fmla="*/ 5 w 42"/>
                <a:gd name="T3" fmla="*/ 0 h 16"/>
                <a:gd name="T4" fmla="*/ 0 w 42"/>
                <a:gd name="T5" fmla="*/ 4 h 16"/>
                <a:gd name="T6" fmla="*/ 5 w 42"/>
                <a:gd name="T7" fmla="*/ 9 h 16"/>
                <a:gd name="T8" fmla="*/ 12 w 42"/>
                <a:gd name="T9" fmla="*/ 9 h 16"/>
                <a:gd name="T10" fmla="*/ 12 w 42"/>
                <a:gd name="T11" fmla="*/ 9 h 16"/>
                <a:gd name="T12" fmla="*/ 21 w 42"/>
                <a:gd name="T13" fmla="*/ 16 h 16"/>
                <a:gd name="T14" fmla="*/ 30 w 42"/>
                <a:gd name="T15" fmla="*/ 9 h 16"/>
                <a:gd name="T16" fmla="*/ 30 w 42"/>
                <a:gd name="T17" fmla="*/ 9 h 16"/>
                <a:gd name="T18" fmla="*/ 37 w 42"/>
                <a:gd name="T19" fmla="*/ 9 h 16"/>
                <a:gd name="T20" fmla="*/ 42 w 42"/>
                <a:gd name="T21" fmla="*/ 4 h 16"/>
                <a:gd name="T22" fmla="*/ 37 w 42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3"/>
                    <a:pt x="16" y="16"/>
                    <a:pt x="21" y="16"/>
                  </a:cubicBezTo>
                  <a:cubicBezTo>
                    <a:pt x="26" y="16"/>
                    <a:pt x="30" y="13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9"/>
                    <a:pt x="42" y="7"/>
                    <a:pt x="42" y="4"/>
                  </a:cubicBezTo>
                  <a:cubicBezTo>
                    <a:pt x="42" y="2"/>
                    <a:pt x="40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2"/>
            <p:cNvSpPr>
              <a:spLocks noEditPoints="1"/>
            </p:cNvSpPr>
            <p:nvPr/>
          </p:nvSpPr>
          <p:spPr bwMode="auto">
            <a:xfrm>
              <a:off x="8080376" y="2040024"/>
              <a:ext cx="361950" cy="396875"/>
            </a:xfrm>
            <a:custGeom>
              <a:avLst/>
              <a:gdLst>
                <a:gd name="T0" fmla="*/ 74 w 74"/>
                <a:gd name="T1" fmla="*/ 36 h 81"/>
                <a:gd name="T2" fmla="*/ 37 w 74"/>
                <a:gd name="T3" fmla="*/ 0 h 81"/>
                <a:gd name="T4" fmla="*/ 0 w 74"/>
                <a:gd name="T5" fmla="*/ 36 h 81"/>
                <a:gd name="T6" fmla="*/ 17 w 74"/>
                <a:gd name="T7" fmla="*/ 81 h 81"/>
                <a:gd name="T8" fmla="*/ 58 w 74"/>
                <a:gd name="T9" fmla="*/ 81 h 81"/>
                <a:gd name="T10" fmla="*/ 74 w 74"/>
                <a:gd name="T11" fmla="*/ 36 h 81"/>
                <a:gd name="T12" fmla="*/ 37 w 74"/>
                <a:gd name="T13" fmla="*/ 9 h 81"/>
                <a:gd name="T14" fmla="*/ 44 w 74"/>
                <a:gd name="T15" fmla="*/ 16 h 81"/>
                <a:gd name="T16" fmla="*/ 37 w 74"/>
                <a:gd name="T17" fmla="*/ 24 h 81"/>
                <a:gd name="T18" fmla="*/ 29 w 74"/>
                <a:gd name="T19" fmla="*/ 16 h 81"/>
                <a:gd name="T20" fmla="*/ 37 w 74"/>
                <a:gd name="T21" fmla="*/ 9 h 81"/>
                <a:gd name="T22" fmla="*/ 51 w 74"/>
                <a:gd name="T23" fmla="*/ 46 h 81"/>
                <a:gd name="T24" fmla="*/ 45 w 74"/>
                <a:gd name="T25" fmla="*/ 52 h 81"/>
                <a:gd name="T26" fmla="*/ 45 w 74"/>
                <a:gd name="T27" fmla="*/ 52 h 81"/>
                <a:gd name="T28" fmla="*/ 46 w 74"/>
                <a:gd name="T29" fmla="*/ 53 h 81"/>
                <a:gd name="T30" fmla="*/ 46 w 74"/>
                <a:gd name="T31" fmla="*/ 75 h 81"/>
                <a:gd name="T32" fmla="*/ 41 w 74"/>
                <a:gd name="T33" fmla="*/ 79 h 81"/>
                <a:gd name="T34" fmla="*/ 37 w 74"/>
                <a:gd name="T35" fmla="*/ 75 h 81"/>
                <a:gd name="T36" fmla="*/ 33 w 74"/>
                <a:gd name="T37" fmla="*/ 79 h 81"/>
                <a:gd name="T38" fmla="*/ 28 w 74"/>
                <a:gd name="T39" fmla="*/ 75 h 81"/>
                <a:gd name="T40" fmla="*/ 28 w 74"/>
                <a:gd name="T41" fmla="*/ 53 h 81"/>
                <a:gd name="T42" fmla="*/ 29 w 74"/>
                <a:gd name="T43" fmla="*/ 52 h 81"/>
                <a:gd name="T44" fmla="*/ 28 w 74"/>
                <a:gd name="T45" fmla="*/ 52 h 81"/>
                <a:gd name="T46" fmla="*/ 22 w 74"/>
                <a:gd name="T47" fmla="*/ 46 h 81"/>
                <a:gd name="T48" fmla="*/ 22 w 74"/>
                <a:gd name="T49" fmla="*/ 32 h 81"/>
                <a:gd name="T50" fmla="*/ 28 w 74"/>
                <a:gd name="T51" fmla="*/ 26 h 81"/>
                <a:gd name="T52" fmla="*/ 31 w 74"/>
                <a:gd name="T53" fmla="*/ 26 h 81"/>
                <a:gd name="T54" fmla="*/ 37 w 74"/>
                <a:gd name="T55" fmla="*/ 33 h 81"/>
                <a:gd name="T56" fmla="*/ 43 w 74"/>
                <a:gd name="T57" fmla="*/ 26 h 81"/>
                <a:gd name="T58" fmla="*/ 45 w 74"/>
                <a:gd name="T59" fmla="*/ 26 h 81"/>
                <a:gd name="T60" fmla="*/ 51 w 74"/>
                <a:gd name="T61" fmla="*/ 32 h 81"/>
                <a:gd name="T62" fmla="*/ 51 w 74"/>
                <a:gd name="T63" fmla="*/ 4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81">
                  <a:moveTo>
                    <a:pt x="74" y="36"/>
                  </a:move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4"/>
                    <a:pt x="17" y="64"/>
                    <a:pt x="17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63"/>
                    <a:pt x="74" y="54"/>
                    <a:pt x="74" y="36"/>
                  </a:cubicBezTo>
                  <a:close/>
                  <a:moveTo>
                    <a:pt x="37" y="9"/>
                  </a:moveTo>
                  <a:cubicBezTo>
                    <a:pt x="41" y="9"/>
                    <a:pt x="44" y="12"/>
                    <a:pt x="44" y="16"/>
                  </a:cubicBezTo>
                  <a:cubicBezTo>
                    <a:pt x="44" y="20"/>
                    <a:pt x="41" y="24"/>
                    <a:pt x="37" y="24"/>
                  </a:cubicBezTo>
                  <a:cubicBezTo>
                    <a:pt x="33" y="24"/>
                    <a:pt x="29" y="20"/>
                    <a:pt x="29" y="16"/>
                  </a:cubicBezTo>
                  <a:cubicBezTo>
                    <a:pt x="29" y="12"/>
                    <a:pt x="33" y="9"/>
                    <a:pt x="37" y="9"/>
                  </a:cubicBezTo>
                  <a:close/>
                  <a:moveTo>
                    <a:pt x="51" y="46"/>
                  </a:moveTo>
                  <a:cubicBezTo>
                    <a:pt x="51" y="49"/>
                    <a:pt x="49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2"/>
                    <a:pt x="46" y="53"/>
                    <a:pt x="46" y="53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7"/>
                    <a:pt x="44" y="79"/>
                    <a:pt x="41" y="79"/>
                  </a:cubicBezTo>
                  <a:cubicBezTo>
                    <a:pt x="39" y="79"/>
                    <a:pt x="37" y="77"/>
                    <a:pt x="37" y="75"/>
                  </a:cubicBezTo>
                  <a:cubicBezTo>
                    <a:pt x="37" y="77"/>
                    <a:pt x="35" y="79"/>
                    <a:pt x="33" y="79"/>
                  </a:cubicBezTo>
                  <a:cubicBezTo>
                    <a:pt x="30" y="79"/>
                    <a:pt x="28" y="77"/>
                    <a:pt x="28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2"/>
                    <a:pt x="29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5" y="52"/>
                    <a:pt x="22" y="49"/>
                    <a:pt x="22" y="4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29"/>
                    <a:pt x="25" y="26"/>
                    <a:pt x="28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6"/>
                    <a:pt x="51" y="29"/>
                    <a:pt x="51" y="32"/>
                  </a:cubicBezTo>
                  <a:lnTo>
                    <a:pt x="5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8159751" y="2455949"/>
              <a:ext cx="204788" cy="30162"/>
            </a:xfrm>
            <a:custGeom>
              <a:avLst/>
              <a:gdLst>
                <a:gd name="T0" fmla="*/ 42 w 42"/>
                <a:gd name="T1" fmla="*/ 3 h 6"/>
                <a:gd name="T2" fmla="*/ 39 w 42"/>
                <a:gd name="T3" fmla="*/ 6 h 6"/>
                <a:gd name="T4" fmla="*/ 3 w 42"/>
                <a:gd name="T5" fmla="*/ 6 h 6"/>
                <a:gd name="T6" fmla="*/ 0 w 42"/>
                <a:gd name="T7" fmla="*/ 3 h 6"/>
                <a:gd name="T8" fmla="*/ 0 w 42"/>
                <a:gd name="T9" fmla="*/ 3 h 6"/>
                <a:gd name="T10" fmla="*/ 3 w 42"/>
                <a:gd name="T11" fmla="*/ 0 h 6"/>
                <a:gd name="T12" fmla="*/ 39 w 42"/>
                <a:gd name="T13" fmla="*/ 0 h 6"/>
                <a:gd name="T14" fmla="*/ 42 w 42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">
                  <a:moveTo>
                    <a:pt x="42" y="3"/>
                  </a:moveTo>
                  <a:cubicBezTo>
                    <a:pt x="42" y="4"/>
                    <a:pt x="40" y="6"/>
                    <a:pt x="39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2" y="1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8085138" y="1917787"/>
              <a:ext cx="84138" cy="77787"/>
            </a:xfrm>
            <a:custGeom>
              <a:avLst/>
              <a:gdLst>
                <a:gd name="T0" fmla="*/ 13 w 17"/>
                <a:gd name="T1" fmla="*/ 16 h 16"/>
                <a:gd name="T2" fmla="*/ 10 w 17"/>
                <a:gd name="T3" fmla="*/ 15 h 16"/>
                <a:gd name="T4" fmla="*/ 2 w 17"/>
                <a:gd name="T5" fmla="*/ 7 h 16"/>
                <a:gd name="T6" fmla="*/ 2 w 17"/>
                <a:gd name="T7" fmla="*/ 2 h 16"/>
                <a:gd name="T8" fmla="*/ 7 w 17"/>
                <a:gd name="T9" fmla="*/ 2 h 16"/>
                <a:gd name="T10" fmla="*/ 15 w 17"/>
                <a:gd name="T11" fmla="*/ 10 h 16"/>
                <a:gd name="T12" fmla="*/ 15 w 17"/>
                <a:gd name="T13" fmla="*/ 15 h 16"/>
                <a:gd name="T14" fmla="*/ 13 w 17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cubicBezTo>
                    <a:pt x="12" y="16"/>
                    <a:pt x="11" y="16"/>
                    <a:pt x="10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2"/>
                    <a:pt x="17" y="14"/>
                    <a:pt x="15" y="15"/>
                  </a:cubicBezTo>
                  <a:cubicBezTo>
                    <a:pt x="15" y="16"/>
                    <a:pt x="14" y="16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8355013" y="1917787"/>
              <a:ext cx="82550" cy="84137"/>
            </a:xfrm>
            <a:custGeom>
              <a:avLst/>
              <a:gdLst>
                <a:gd name="T0" fmla="*/ 4 w 17"/>
                <a:gd name="T1" fmla="*/ 17 h 17"/>
                <a:gd name="T2" fmla="*/ 2 w 17"/>
                <a:gd name="T3" fmla="*/ 16 h 17"/>
                <a:gd name="T4" fmla="*/ 2 w 17"/>
                <a:gd name="T5" fmla="*/ 11 h 17"/>
                <a:gd name="T6" fmla="*/ 10 w 17"/>
                <a:gd name="T7" fmla="*/ 2 h 17"/>
                <a:gd name="T8" fmla="*/ 15 w 17"/>
                <a:gd name="T9" fmla="*/ 2 h 17"/>
                <a:gd name="T10" fmla="*/ 15 w 17"/>
                <a:gd name="T11" fmla="*/ 7 h 17"/>
                <a:gd name="T12" fmla="*/ 7 w 17"/>
                <a:gd name="T13" fmla="*/ 16 h 17"/>
                <a:gd name="T14" fmla="*/ 4 w 1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4" y="17"/>
                  </a:moveTo>
                  <a:cubicBezTo>
                    <a:pt x="3" y="17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7" y="5"/>
                    <a:pt x="15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8242301" y="1863812"/>
              <a:ext cx="34925" cy="98425"/>
            </a:xfrm>
            <a:custGeom>
              <a:avLst/>
              <a:gdLst>
                <a:gd name="T0" fmla="*/ 3 w 7"/>
                <a:gd name="T1" fmla="*/ 20 h 20"/>
                <a:gd name="T2" fmla="*/ 0 w 7"/>
                <a:gd name="T3" fmla="*/ 16 h 20"/>
                <a:gd name="T4" fmla="*/ 0 w 7"/>
                <a:gd name="T5" fmla="*/ 4 h 20"/>
                <a:gd name="T6" fmla="*/ 3 w 7"/>
                <a:gd name="T7" fmla="*/ 0 h 20"/>
                <a:gd name="T8" fmla="*/ 7 w 7"/>
                <a:gd name="T9" fmla="*/ 4 h 20"/>
                <a:gd name="T10" fmla="*/ 7 w 7"/>
                <a:gd name="T11" fmla="*/ 16 h 20"/>
                <a:gd name="T12" fmla="*/ 3 w 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3" y="20"/>
                  </a:move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31"/>
          <p:cNvGrpSpPr/>
          <p:nvPr/>
        </p:nvGrpSpPr>
        <p:grpSpPr>
          <a:xfrm>
            <a:off x="5867400" y="2876550"/>
            <a:ext cx="500985" cy="720659"/>
            <a:chOff x="10885488" y="4680037"/>
            <a:chExt cx="503238" cy="723900"/>
          </a:xfrm>
          <a:solidFill>
            <a:schemeClr val="accent5"/>
          </a:solidFill>
        </p:grpSpPr>
        <p:sp>
          <p:nvSpPr>
            <p:cNvPr id="30" name="Freeform 87"/>
            <p:cNvSpPr/>
            <p:nvPr/>
          </p:nvSpPr>
          <p:spPr bwMode="auto">
            <a:xfrm>
              <a:off x="11071226" y="4680037"/>
              <a:ext cx="317500" cy="303212"/>
            </a:xfrm>
            <a:custGeom>
              <a:avLst/>
              <a:gdLst>
                <a:gd name="T0" fmla="*/ 179 w 200"/>
                <a:gd name="T1" fmla="*/ 145 h 191"/>
                <a:gd name="T2" fmla="*/ 157 w 200"/>
                <a:gd name="T3" fmla="*/ 145 h 191"/>
                <a:gd name="T4" fmla="*/ 175 w 200"/>
                <a:gd name="T5" fmla="*/ 160 h 191"/>
                <a:gd name="T6" fmla="*/ 31 w 200"/>
                <a:gd name="T7" fmla="*/ 160 h 191"/>
                <a:gd name="T8" fmla="*/ 31 w 200"/>
                <a:gd name="T9" fmla="*/ 24 h 191"/>
                <a:gd name="T10" fmla="*/ 46 w 200"/>
                <a:gd name="T11" fmla="*/ 43 h 191"/>
                <a:gd name="T12" fmla="*/ 46 w 200"/>
                <a:gd name="T13" fmla="*/ 21 h 191"/>
                <a:gd name="T14" fmla="*/ 24 w 200"/>
                <a:gd name="T15" fmla="*/ 0 h 191"/>
                <a:gd name="T16" fmla="*/ 0 w 200"/>
                <a:gd name="T17" fmla="*/ 21 h 191"/>
                <a:gd name="T18" fmla="*/ 0 w 200"/>
                <a:gd name="T19" fmla="*/ 43 h 191"/>
                <a:gd name="T20" fmla="*/ 18 w 200"/>
                <a:gd name="T21" fmla="*/ 24 h 191"/>
                <a:gd name="T22" fmla="*/ 18 w 200"/>
                <a:gd name="T23" fmla="*/ 175 h 191"/>
                <a:gd name="T24" fmla="*/ 175 w 200"/>
                <a:gd name="T25" fmla="*/ 175 h 191"/>
                <a:gd name="T26" fmla="*/ 157 w 200"/>
                <a:gd name="T27" fmla="*/ 191 h 191"/>
                <a:gd name="T28" fmla="*/ 179 w 200"/>
                <a:gd name="T29" fmla="*/ 191 h 191"/>
                <a:gd name="T30" fmla="*/ 200 w 200"/>
                <a:gd name="T31" fmla="*/ 166 h 191"/>
                <a:gd name="T32" fmla="*/ 179 w 200"/>
                <a:gd name="T33" fmla="*/ 14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91">
                  <a:moveTo>
                    <a:pt x="179" y="145"/>
                  </a:moveTo>
                  <a:lnTo>
                    <a:pt x="157" y="145"/>
                  </a:lnTo>
                  <a:lnTo>
                    <a:pt x="175" y="160"/>
                  </a:lnTo>
                  <a:lnTo>
                    <a:pt x="31" y="160"/>
                  </a:lnTo>
                  <a:lnTo>
                    <a:pt x="31" y="24"/>
                  </a:lnTo>
                  <a:lnTo>
                    <a:pt x="46" y="43"/>
                  </a:lnTo>
                  <a:lnTo>
                    <a:pt x="46" y="21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8" y="24"/>
                  </a:lnTo>
                  <a:lnTo>
                    <a:pt x="18" y="175"/>
                  </a:lnTo>
                  <a:lnTo>
                    <a:pt x="175" y="175"/>
                  </a:lnTo>
                  <a:lnTo>
                    <a:pt x="157" y="191"/>
                  </a:lnTo>
                  <a:lnTo>
                    <a:pt x="179" y="191"/>
                  </a:lnTo>
                  <a:lnTo>
                    <a:pt x="200" y="166"/>
                  </a:lnTo>
                  <a:lnTo>
                    <a:pt x="179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8"/>
            <p:cNvSpPr/>
            <p:nvPr/>
          </p:nvSpPr>
          <p:spPr bwMode="auto">
            <a:xfrm>
              <a:off x="11134726" y="4699087"/>
              <a:ext cx="204788" cy="220662"/>
            </a:xfrm>
            <a:custGeom>
              <a:avLst/>
              <a:gdLst>
                <a:gd name="T0" fmla="*/ 0 w 129"/>
                <a:gd name="T1" fmla="*/ 93 h 139"/>
                <a:gd name="T2" fmla="*/ 37 w 129"/>
                <a:gd name="T3" fmla="*/ 59 h 139"/>
                <a:gd name="T4" fmla="*/ 46 w 129"/>
                <a:gd name="T5" fmla="*/ 68 h 139"/>
                <a:gd name="T6" fmla="*/ 0 w 129"/>
                <a:gd name="T7" fmla="*/ 108 h 139"/>
                <a:gd name="T8" fmla="*/ 0 w 129"/>
                <a:gd name="T9" fmla="*/ 117 h 139"/>
                <a:gd name="T10" fmla="*/ 52 w 129"/>
                <a:gd name="T11" fmla="*/ 71 h 139"/>
                <a:gd name="T12" fmla="*/ 58 w 129"/>
                <a:gd name="T13" fmla="*/ 77 h 139"/>
                <a:gd name="T14" fmla="*/ 0 w 129"/>
                <a:gd name="T15" fmla="*/ 133 h 139"/>
                <a:gd name="T16" fmla="*/ 0 w 129"/>
                <a:gd name="T17" fmla="*/ 139 h 139"/>
                <a:gd name="T18" fmla="*/ 3 w 129"/>
                <a:gd name="T19" fmla="*/ 139 h 139"/>
                <a:gd name="T20" fmla="*/ 129 w 129"/>
                <a:gd name="T21" fmla="*/ 22 h 139"/>
                <a:gd name="T22" fmla="*/ 129 w 129"/>
                <a:gd name="T23" fmla="*/ 0 h 139"/>
                <a:gd name="T24" fmla="*/ 65 w 129"/>
                <a:gd name="T25" fmla="*/ 65 h 139"/>
                <a:gd name="T26" fmla="*/ 37 w 129"/>
                <a:gd name="T27" fmla="*/ 43 h 139"/>
                <a:gd name="T28" fmla="*/ 0 w 129"/>
                <a:gd name="T29" fmla="*/ 74 h 139"/>
                <a:gd name="T30" fmla="*/ 0 w 129"/>
                <a:gd name="T31" fmla="*/ 9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39">
                  <a:moveTo>
                    <a:pt x="0" y="93"/>
                  </a:moveTo>
                  <a:lnTo>
                    <a:pt x="37" y="59"/>
                  </a:lnTo>
                  <a:lnTo>
                    <a:pt x="46" y="68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52" y="71"/>
                  </a:lnTo>
                  <a:lnTo>
                    <a:pt x="58" y="77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129" y="22"/>
                  </a:lnTo>
                  <a:lnTo>
                    <a:pt x="129" y="0"/>
                  </a:lnTo>
                  <a:lnTo>
                    <a:pt x="65" y="65"/>
                  </a:lnTo>
                  <a:lnTo>
                    <a:pt x="37" y="43"/>
                  </a:lnTo>
                  <a:lnTo>
                    <a:pt x="0" y="74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9"/>
            <p:cNvSpPr/>
            <p:nvPr/>
          </p:nvSpPr>
          <p:spPr bwMode="auto">
            <a:xfrm>
              <a:off x="11163301" y="4753062"/>
              <a:ext cx="176213" cy="166687"/>
            </a:xfrm>
            <a:custGeom>
              <a:avLst/>
              <a:gdLst>
                <a:gd name="T0" fmla="*/ 111 w 111"/>
                <a:gd name="T1" fmla="*/ 0 h 105"/>
                <a:gd name="T2" fmla="*/ 0 w 111"/>
                <a:gd name="T3" fmla="*/ 105 h 105"/>
                <a:gd name="T4" fmla="*/ 10 w 111"/>
                <a:gd name="T5" fmla="*/ 105 h 105"/>
                <a:gd name="T6" fmla="*/ 111 w 111"/>
                <a:gd name="T7" fmla="*/ 9 h 105"/>
                <a:gd name="T8" fmla="*/ 111 w 111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5">
                  <a:moveTo>
                    <a:pt x="111" y="0"/>
                  </a:moveTo>
                  <a:lnTo>
                    <a:pt x="0" y="105"/>
                  </a:lnTo>
                  <a:lnTo>
                    <a:pt x="10" y="105"/>
                  </a:lnTo>
                  <a:lnTo>
                    <a:pt x="111" y="9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0"/>
            <p:cNvSpPr/>
            <p:nvPr/>
          </p:nvSpPr>
          <p:spPr bwMode="auto">
            <a:xfrm>
              <a:off x="11202988" y="4792749"/>
              <a:ext cx="136525" cy="127000"/>
            </a:xfrm>
            <a:custGeom>
              <a:avLst/>
              <a:gdLst>
                <a:gd name="T0" fmla="*/ 86 w 86"/>
                <a:gd name="T1" fmla="*/ 0 h 80"/>
                <a:gd name="T2" fmla="*/ 0 w 86"/>
                <a:gd name="T3" fmla="*/ 80 h 80"/>
                <a:gd name="T4" fmla="*/ 9 w 86"/>
                <a:gd name="T5" fmla="*/ 80 h 80"/>
                <a:gd name="T6" fmla="*/ 86 w 86"/>
                <a:gd name="T7" fmla="*/ 9 h 80"/>
                <a:gd name="T8" fmla="*/ 86 w 8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0">
                  <a:moveTo>
                    <a:pt x="86" y="0"/>
                  </a:moveTo>
                  <a:lnTo>
                    <a:pt x="0" y="80"/>
                  </a:lnTo>
                  <a:lnTo>
                    <a:pt x="9" y="80"/>
                  </a:lnTo>
                  <a:lnTo>
                    <a:pt x="86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1"/>
            <p:cNvSpPr/>
            <p:nvPr/>
          </p:nvSpPr>
          <p:spPr bwMode="auto">
            <a:xfrm>
              <a:off x="11242676" y="4826087"/>
              <a:ext cx="96838" cy="93662"/>
            </a:xfrm>
            <a:custGeom>
              <a:avLst/>
              <a:gdLst>
                <a:gd name="T0" fmla="*/ 61 w 61"/>
                <a:gd name="T1" fmla="*/ 0 h 59"/>
                <a:gd name="T2" fmla="*/ 0 w 61"/>
                <a:gd name="T3" fmla="*/ 59 h 59"/>
                <a:gd name="T4" fmla="*/ 9 w 61"/>
                <a:gd name="T5" fmla="*/ 59 h 59"/>
                <a:gd name="T6" fmla="*/ 61 w 61"/>
                <a:gd name="T7" fmla="*/ 13 h 59"/>
                <a:gd name="T8" fmla="*/ 61 w 6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9">
                  <a:moveTo>
                    <a:pt x="61" y="0"/>
                  </a:moveTo>
                  <a:lnTo>
                    <a:pt x="0" y="59"/>
                  </a:lnTo>
                  <a:lnTo>
                    <a:pt x="9" y="59"/>
                  </a:lnTo>
                  <a:lnTo>
                    <a:pt x="61" y="13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11280776" y="4865774"/>
              <a:ext cx="58738" cy="53975"/>
            </a:xfrm>
            <a:custGeom>
              <a:avLst/>
              <a:gdLst>
                <a:gd name="T0" fmla="*/ 37 w 37"/>
                <a:gd name="T1" fmla="*/ 9 h 34"/>
                <a:gd name="T2" fmla="*/ 37 w 37"/>
                <a:gd name="T3" fmla="*/ 0 h 34"/>
                <a:gd name="T4" fmla="*/ 0 w 37"/>
                <a:gd name="T5" fmla="*/ 34 h 34"/>
                <a:gd name="T6" fmla="*/ 10 w 37"/>
                <a:gd name="T7" fmla="*/ 34 h 34"/>
                <a:gd name="T8" fmla="*/ 37 w 37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37" y="9"/>
                  </a:moveTo>
                  <a:lnTo>
                    <a:pt x="37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93"/>
            <p:cNvSpPr>
              <a:spLocks noChangeArrowheads="1"/>
            </p:cNvSpPr>
            <p:nvPr/>
          </p:nvSpPr>
          <p:spPr bwMode="auto">
            <a:xfrm>
              <a:off x="10939463" y="4856249"/>
              <a:ext cx="117475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10885488" y="4997537"/>
              <a:ext cx="336550" cy="406400"/>
            </a:xfrm>
            <a:custGeom>
              <a:avLst/>
              <a:gdLst>
                <a:gd name="T0" fmla="*/ 69 w 69"/>
                <a:gd name="T1" fmla="*/ 7 h 83"/>
                <a:gd name="T2" fmla="*/ 61 w 69"/>
                <a:gd name="T3" fmla="*/ 0 h 83"/>
                <a:gd name="T4" fmla="*/ 33 w 69"/>
                <a:gd name="T5" fmla="*/ 0 h 83"/>
                <a:gd name="T6" fmla="*/ 23 w 69"/>
                <a:gd name="T7" fmla="*/ 9 h 83"/>
                <a:gd name="T8" fmla="*/ 23 w 69"/>
                <a:gd name="T9" fmla="*/ 10 h 83"/>
                <a:gd name="T10" fmla="*/ 13 w 69"/>
                <a:gd name="T11" fmla="*/ 0 h 83"/>
                <a:gd name="T12" fmla="*/ 10 w 69"/>
                <a:gd name="T13" fmla="*/ 0 h 83"/>
                <a:gd name="T14" fmla="*/ 0 w 69"/>
                <a:gd name="T15" fmla="*/ 9 h 83"/>
                <a:gd name="T16" fmla="*/ 0 w 69"/>
                <a:gd name="T17" fmla="*/ 30 h 83"/>
                <a:gd name="T18" fmla="*/ 10 w 69"/>
                <a:gd name="T19" fmla="*/ 40 h 83"/>
                <a:gd name="T20" fmla="*/ 10 w 69"/>
                <a:gd name="T21" fmla="*/ 40 h 83"/>
                <a:gd name="T22" fmla="*/ 9 w 69"/>
                <a:gd name="T23" fmla="*/ 42 h 83"/>
                <a:gd name="T24" fmla="*/ 9 w 69"/>
                <a:gd name="T25" fmla="*/ 76 h 83"/>
                <a:gd name="T26" fmla="*/ 16 w 69"/>
                <a:gd name="T27" fmla="*/ 83 h 83"/>
                <a:gd name="T28" fmla="*/ 23 w 69"/>
                <a:gd name="T29" fmla="*/ 76 h 83"/>
                <a:gd name="T30" fmla="*/ 30 w 69"/>
                <a:gd name="T31" fmla="*/ 83 h 83"/>
                <a:gd name="T32" fmla="*/ 37 w 69"/>
                <a:gd name="T33" fmla="*/ 76 h 83"/>
                <a:gd name="T34" fmla="*/ 37 w 69"/>
                <a:gd name="T35" fmla="*/ 13 h 83"/>
                <a:gd name="T36" fmla="*/ 61 w 69"/>
                <a:gd name="T37" fmla="*/ 13 h 83"/>
                <a:gd name="T38" fmla="*/ 69 w 69"/>
                <a:gd name="T39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3">
                  <a:moveTo>
                    <a:pt x="69" y="7"/>
                  </a:moveTo>
                  <a:cubicBezTo>
                    <a:pt x="69" y="2"/>
                    <a:pt x="65" y="0"/>
                    <a:pt x="61" y="0"/>
                  </a:cubicBezTo>
                  <a:cubicBezTo>
                    <a:pt x="57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4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0"/>
                    <a:pt x="12" y="83"/>
                    <a:pt x="16" y="83"/>
                  </a:cubicBezTo>
                  <a:cubicBezTo>
                    <a:pt x="20" y="83"/>
                    <a:pt x="23" y="80"/>
                    <a:pt x="23" y="76"/>
                  </a:cubicBezTo>
                  <a:cubicBezTo>
                    <a:pt x="23" y="80"/>
                    <a:pt x="26" y="83"/>
                    <a:pt x="30" y="83"/>
                  </a:cubicBezTo>
                  <a:cubicBezTo>
                    <a:pt x="34" y="83"/>
                    <a:pt x="37" y="80"/>
                    <a:pt x="37" y="7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8" y="13"/>
                    <a:pt x="61" y="13"/>
                  </a:cubicBezTo>
                  <a:cubicBezTo>
                    <a:pt x="64" y="13"/>
                    <a:pt x="69" y="12"/>
                    <a:pt x="6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40"/>
          <p:cNvGrpSpPr/>
          <p:nvPr/>
        </p:nvGrpSpPr>
        <p:grpSpPr>
          <a:xfrm>
            <a:off x="5867400" y="1352550"/>
            <a:ext cx="428625" cy="581816"/>
            <a:chOff x="10709276" y="1628862"/>
            <a:chExt cx="439738" cy="596900"/>
          </a:xfrm>
          <a:solidFill>
            <a:schemeClr val="accent5"/>
          </a:solidFill>
        </p:grpSpPr>
        <p:sp>
          <p:nvSpPr>
            <p:cNvPr id="39" name="Freeform 95"/>
            <p:cNvSpPr/>
            <p:nvPr/>
          </p:nvSpPr>
          <p:spPr bwMode="auto">
            <a:xfrm>
              <a:off x="10709276" y="1809837"/>
              <a:ext cx="341313" cy="415925"/>
            </a:xfrm>
            <a:custGeom>
              <a:avLst/>
              <a:gdLst>
                <a:gd name="T0" fmla="*/ 62 w 70"/>
                <a:gd name="T1" fmla="*/ 0 h 85"/>
                <a:gd name="T2" fmla="*/ 33 w 70"/>
                <a:gd name="T3" fmla="*/ 0 h 85"/>
                <a:gd name="T4" fmla="*/ 23 w 70"/>
                <a:gd name="T5" fmla="*/ 9 h 85"/>
                <a:gd name="T6" fmla="*/ 23 w 70"/>
                <a:gd name="T7" fmla="*/ 10 h 85"/>
                <a:gd name="T8" fmla="*/ 13 w 70"/>
                <a:gd name="T9" fmla="*/ 0 h 85"/>
                <a:gd name="T10" fmla="*/ 10 w 70"/>
                <a:gd name="T11" fmla="*/ 0 h 85"/>
                <a:gd name="T12" fmla="*/ 0 w 70"/>
                <a:gd name="T13" fmla="*/ 9 h 85"/>
                <a:gd name="T14" fmla="*/ 0 w 70"/>
                <a:gd name="T15" fmla="*/ 31 h 85"/>
                <a:gd name="T16" fmla="*/ 10 w 70"/>
                <a:gd name="T17" fmla="*/ 41 h 85"/>
                <a:gd name="T18" fmla="*/ 10 w 70"/>
                <a:gd name="T19" fmla="*/ 41 h 85"/>
                <a:gd name="T20" fmla="*/ 9 w 70"/>
                <a:gd name="T21" fmla="*/ 43 h 85"/>
                <a:gd name="T22" fmla="*/ 9 w 70"/>
                <a:gd name="T23" fmla="*/ 78 h 85"/>
                <a:gd name="T24" fmla="*/ 16 w 70"/>
                <a:gd name="T25" fmla="*/ 85 h 85"/>
                <a:gd name="T26" fmla="*/ 23 w 70"/>
                <a:gd name="T27" fmla="*/ 78 h 85"/>
                <a:gd name="T28" fmla="*/ 30 w 70"/>
                <a:gd name="T29" fmla="*/ 85 h 85"/>
                <a:gd name="T30" fmla="*/ 37 w 70"/>
                <a:gd name="T31" fmla="*/ 78 h 85"/>
                <a:gd name="T32" fmla="*/ 37 w 70"/>
                <a:gd name="T33" fmla="*/ 13 h 85"/>
                <a:gd name="T34" fmla="*/ 62 w 70"/>
                <a:gd name="T35" fmla="*/ 13 h 85"/>
                <a:gd name="T36" fmla="*/ 70 w 70"/>
                <a:gd name="T37" fmla="*/ 7 h 85"/>
                <a:gd name="T38" fmla="*/ 62 w 70"/>
                <a:gd name="T3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85">
                  <a:moveTo>
                    <a:pt x="62" y="0"/>
                  </a:moveTo>
                  <a:cubicBezTo>
                    <a:pt x="58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4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9" y="42"/>
                    <a:pt x="9" y="4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2"/>
                    <a:pt x="13" y="85"/>
                    <a:pt x="16" y="85"/>
                  </a:cubicBezTo>
                  <a:cubicBezTo>
                    <a:pt x="20" y="85"/>
                    <a:pt x="23" y="82"/>
                    <a:pt x="23" y="78"/>
                  </a:cubicBezTo>
                  <a:cubicBezTo>
                    <a:pt x="23" y="82"/>
                    <a:pt x="27" y="85"/>
                    <a:pt x="30" y="85"/>
                  </a:cubicBezTo>
                  <a:cubicBezTo>
                    <a:pt x="34" y="85"/>
                    <a:pt x="37" y="82"/>
                    <a:pt x="37" y="78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9" y="13"/>
                    <a:pt x="62" y="13"/>
                  </a:cubicBezTo>
                  <a:cubicBezTo>
                    <a:pt x="66" y="13"/>
                    <a:pt x="70" y="12"/>
                    <a:pt x="70" y="7"/>
                  </a:cubicBezTo>
                  <a:cubicBezTo>
                    <a:pt x="70" y="2"/>
                    <a:pt x="6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6"/>
            <p:cNvSpPr>
              <a:spLocks noEditPoints="1"/>
            </p:cNvSpPr>
            <p:nvPr/>
          </p:nvSpPr>
          <p:spPr bwMode="auto">
            <a:xfrm>
              <a:off x="10763251" y="1628862"/>
              <a:ext cx="385763" cy="161925"/>
            </a:xfrm>
            <a:custGeom>
              <a:avLst/>
              <a:gdLst>
                <a:gd name="T0" fmla="*/ 68 w 79"/>
                <a:gd name="T1" fmla="*/ 1 h 33"/>
                <a:gd name="T2" fmla="*/ 62 w 79"/>
                <a:gd name="T3" fmla="*/ 4 h 33"/>
                <a:gd name="T4" fmla="*/ 56 w 79"/>
                <a:gd name="T5" fmla="*/ 8 h 33"/>
                <a:gd name="T6" fmla="*/ 46 w 79"/>
                <a:gd name="T7" fmla="*/ 0 h 33"/>
                <a:gd name="T8" fmla="*/ 38 w 79"/>
                <a:gd name="T9" fmla="*/ 4 h 33"/>
                <a:gd name="T10" fmla="*/ 23 w 79"/>
                <a:gd name="T11" fmla="*/ 14 h 33"/>
                <a:gd name="T12" fmla="*/ 12 w 79"/>
                <a:gd name="T13" fmla="*/ 8 h 33"/>
                <a:gd name="T14" fmla="*/ 0 w 79"/>
                <a:gd name="T15" fmla="*/ 20 h 33"/>
                <a:gd name="T16" fmla="*/ 12 w 79"/>
                <a:gd name="T17" fmla="*/ 32 h 33"/>
                <a:gd name="T18" fmla="*/ 22 w 79"/>
                <a:gd name="T19" fmla="*/ 27 h 33"/>
                <a:gd name="T20" fmla="*/ 46 w 79"/>
                <a:gd name="T21" fmla="*/ 33 h 33"/>
                <a:gd name="T22" fmla="*/ 54 w 79"/>
                <a:gd name="T23" fmla="*/ 29 h 33"/>
                <a:gd name="T24" fmla="*/ 68 w 79"/>
                <a:gd name="T25" fmla="*/ 33 h 33"/>
                <a:gd name="T26" fmla="*/ 79 w 79"/>
                <a:gd name="T27" fmla="*/ 17 h 33"/>
                <a:gd name="T28" fmla="*/ 68 w 79"/>
                <a:gd name="T29" fmla="*/ 1 h 33"/>
                <a:gd name="T30" fmla="*/ 46 w 79"/>
                <a:gd name="T31" fmla="*/ 27 h 33"/>
                <a:gd name="T32" fmla="*/ 39 w 79"/>
                <a:gd name="T33" fmla="*/ 17 h 33"/>
                <a:gd name="T34" fmla="*/ 46 w 79"/>
                <a:gd name="T35" fmla="*/ 6 h 33"/>
                <a:gd name="T36" fmla="*/ 53 w 79"/>
                <a:gd name="T37" fmla="*/ 17 h 33"/>
                <a:gd name="T38" fmla="*/ 46 w 79"/>
                <a:gd name="T39" fmla="*/ 27 h 33"/>
                <a:gd name="T40" fmla="*/ 68 w 79"/>
                <a:gd name="T41" fmla="*/ 28 h 33"/>
                <a:gd name="T42" fmla="*/ 60 w 79"/>
                <a:gd name="T43" fmla="*/ 17 h 33"/>
                <a:gd name="T44" fmla="*/ 68 w 79"/>
                <a:gd name="T45" fmla="*/ 7 h 33"/>
                <a:gd name="T46" fmla="*/ 75 w 79"/>
                <a:gd name="T47" fmla="*/ 17 h 33"/>
                <a:gd name="T48" fmla="*/ 68 w 79"/>
                <a:gd name="T4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3">
                  <a:moveTo>
                    <a:pt x="68" y="1"/>
                  </a:moveTo>
                  <a:cubicBezTo>
                    <a:pt x="66" y="1"/>
                    <a:pt x="64" y="2"/>
                    <a:pt x="62" y="4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3"/>
                    <a:pt x="50" y="0"/>
                    <a:pt x="46" y="0"/>
                  </a:cubicBezTo>
                  <a:cubicBezTo>
                    <a:pt x="44" y="0"/>
                    <a:pt x="41" y="3"/>
                    <a:pt x="38" y="4"/>
                  </a:cubicBezTo>
                  <a:cubicBezTo>
                    <a:pt x="36" y="6"/>
                    <a:pt x="26" y="12"/>
                    <a:pt x="23" y="14"/>
                  </a:cubicBezTo>
                  <a:cubicBezTo>
                    <a:pt x="21" y="10"/>
                    <a:pt x="17" y="8"/>
                    <a:pt x="12" y="8"/>
                  </a:cubicBezTo>
                  <a:cubicBezTo>
                    <a:pt x="6" y="8"/>
                    <a:pt x="0" y="13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16" y="32"/>
                    <a:pt x="20" y="30"/>
                    <a:pt x="22" y="27"/>
                  </a:cubicBezTo>
                  <a:cubicBezTo>
                    <a:pt x="26" y="28"/>
                    <a:pt x="45" y="33"/>
                    <a:pt x="46" y="33"/>
                  </a:cubicBezTo>
                  <a:cubicBezTo>
                    <a:pt x="49" y="33"/>
                    <a:pt x="52" y="32"/>
                    <a:pt x="54" y="29"/>
                  </a:cubicBezTo>
                  <a:cubicBezTo>
                    <a:pt x="54" y="29"/>
                    <a:pt x="64" y="33"/>
                    <a:pt x="68" y="33"/>
                  </a:cubicBezTo>
                  <a:cubicBezTo>
                    <a:pt x="74" y="33"/>
                    <a:pt x="79" y="26"/>
                    <a:pt x="79" y="17"/>
                  </a:cubicBezTo>
                  <a:cubicBezTo>
                    <a:pt x="79" y="8"/>
                    <a:pt x="74" y="1"/>
                    <a:pt x="68" y="1"/>
                  </a:cubicBezTo>
                  <a:close/>
                  <a:moveTo>
                    <a:pt x="46" y="27"/>
                  </a:moveTo>
                  <a:cubicBezTo>
                    <a:pt x="42" y="27"/>
                    <a:pt x="39" y="23"/>
                    <a:pt x="39" y="17"/>
                  </a:cubicBezTo>
                  <a:cubicBezTo>
                    <a:pt x="39" y="11"/>
                    <a:pt x="42" y="6"/>
                    <a:pt x="46" y="6"/>
                  </a:cubicBezTo>
                  <a:cubicBezTo>
                    <a:pt x="50" y="6"/>
                    <a:pt x="53" y="11"/>
                    <a:pt x="53" y="17"/>
                  </a:cubicBezTo>
                  <a:cubicBezTo>
                    <a:pt x="53" y="23"/>
                    <a:pt x="50" y="27"/>
                    <a:pt x="46" y="27"/>
                  </a:cubicBezTo>
                  <a:close/>
                  <a:moveTo>
                    <a:pt x="68" y="28"/>
                  </a:moveTo>
                  <a:cubicBezTo>
                    <a:pt x="64" y="28"/>
                    <a:pt x="60" y="23"/>
                    <a:pt x="60" y="17"/>
                  </a:cubicBezTo>
                  <a:cubicBezTo>
                    <a:pt x="60" y="12"/>
                    <a:pt x="64" y="7"/>
                    <a:pt x="68" y="7"/>
                  </a:cubicBezTo>
                  <a:cubicBezTo>
                    <a:pt x="72" y="7"/>
                    <a:pt x="75" y="12"/>
                    <a:pt x="75" y="17"/>
                  </a:cubicBezTo>
                  <a:cubicBezTo>
                    <a:pt x="75" y="23"/>
                    <a:pt x="72" y="28"/>
                    <a:pt x="6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文本框 2"/>
          <p:cNvSpPr txBox="1"/>
          <p:nvPr/>
        </p:nvSpPr>
        <p:spPr>
          <a:xfrm>
            <a:off x="497506" y="133350"/>
            <a:ext cx="337983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2"/>
          <p:cNvSpPr txBox="1"/>
          <p:nvPr/>
        </p:nvSpPr>
        <p:spPr>
          <a:xfrm>
            <a:off x="501501" y="133350"/>
            <a:ext cx="32766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22" name="组合 2"/>
          <p:cNvGrpSpPr/>
          <p:nvPr/>
        </p:nvGrpSpPr>
        <p:grpSpPr>
          <a:xfrm>
            <a:off x="-1492" y="1085398"/>
            <a:ext cx="4293916" cy="3391352"/>
            <a:chOff x="2217021" y="1435223"/>
            <a:chExt cx="5607258" cy="4018294"/>
          </a:xfrm>
        </p:grpSpPr>
        <p:sp>
          <p:nvSpPr>
            <p:cNvPr id="23" name="矩形 31"/>
            <p:cNvSpPr/>
            <p:nvPr/>
          </p:nvSpPr>
          <p:spPr>
            <a:xfrm>
              <a:off x="2217021" y="4445378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32"/>
            <p:cNvSpPr/>
            <p:nvPr/>
          </p:nvSpPr>
          <p:spPr>
            <a:xfrm>
              <a:off x="2217021" y="3437266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33"/>
            <p:cNvSpPr/>
            <p:nvPr/>
          </p:nvSpPr>
          <p:spPr>
            <a:xfrm>
              <a:off x="2217021" y="2439051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34"/>
            <p:cNvSpPr/>
            <p:nvPr/>
          </p:nvSpPr>
          <p:spPr>
            <a:xfrm>
              <a:off x="2217021" y="1435224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35"/>
            <p:cNvSpPr/>
            <p:nvPr/>
          </p:nvSpPr>
          <p:spPr>
            <a:xfrm>
              <a:off x="4979837" y="4158714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36"/>
            <p:cNvSpPr/>
            <p:nvPr/>
          </p:nvSpPr>
          <p:spPr>
            <a:xfrm>
              <a:off x="4979837" y="3432155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37"/>
            <p:cNvSpPr/>
            <p:nvPr/>
          </p:nvSpPr>
          <p:spPr>
            <a:xfrm>
              <a:off x="4979837" y="2712729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38"/>
            <p:cNvSpPr/>
            <p:nvPr/>
          </p:nvSpPr>
          <p:spPr>
            <a:xfrm>
              <a:off x="4979837" y="1989258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28"/>
            <p:cNvSpPr/>
            <p:nvPr/>
          </p:nvSpPr>
          <p:spPr>
            <a:xfrm>
              <a:off x="3153125" y="1447970"/>
              <a:ext cx="1826712" cy="1280593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6712" h="1280593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8"/>
            <p:cNvSpPr/>
            <p:nvPr/>
          </p:nvSpPr>
          <p:spPr>
            <a:xfrm>
              <a:off x="3153125" y="2440955"/>
              <a:ext cx="1829888" cy="1007543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33980"/>
                <a:gd name="connsiteY0-72" fmla="*/ 0 h 1007543"/>
                <a:gd name="connsiteX1-73" fmla="*/ 1829887 w 1833980"/>
                <a:gd name="connsiteY1-74" fmla="*/ 273050 h 1007543"/>
                <a:gd name="connsiteX2-75" fmla="*/ 1833856 w 1833980"/>
                <a:gd name="connsiteY2-76" fmla="*/ 1001193 h 1007543"/>
                <a:gd name="connsiteX3-77" fmla="*/ 0 w 1833980"/>
                <a:gd name="connsiteY3-78" fmla="*/ 1007543 h 1007543"/>
                <a:gd name="connsiteX4-79" fmla="*/ 0 w 1833980"/>
                <a:gd name="connsiteY4-80" fmla="*/ 0 h 1007543"/>
                <a:gd name="connsiteX0-81" fmla="*/ 0 w 1829887"/>
                <a:gd name="connsiteY0-82" fmla="*/ 0 h 1007543"/>
                <a:gd name="connsiteX1-83" fmla="*/ 1829887 w 1829887"/>
                <a:gd name="connsiteY1-84" fmla="*/ 273050 h 1007543"/>
                <a:gd name="connsiteX2-85" fmla="*/ 1829093 w 1829887"/>
                <a:gd name="connsiteY2-86" fmla="*/ 1003575 h 1007543"/>
                <a:gd name="connsiteX3-87" fmla="*/ 0 w 1829887"/>
                <a:gd name="connsiteY3-88" fmla="*/ 1007543 h 1007543"/>
                <a:gd name="connsiteX4-89" fmla="*/ 0 w 1829887"/>
                <a:gd name="connsiteY4-90" fmla="*/ 0 h 10075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887" h="1007543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28"/>
            <p:cNvSpPr/>
            <p:nvPr/>
          </p:nvSpPr>
          <p:spPr>
            <a:xfrm>
              <a:off x="3153126" y="3441607"/>
              <a:ext cx="1834048" cy="1003574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29887"/>
                <a:gd name="connsiteY0-72" fmla="*/ 0 h 1001193"/>
                <a:gd name="connsiteX1-73" fmla="*/ 1829887 w 1829887"/>
                <a:gd name="connsiteY1-74" fmla="*/ 273050 h 1001193"/>
                <a:gd name="connsiteX2-75" fmla="*/ 1826712 w 1829887"/>
                <a:gd name="connsiteY2-76" fmla="*/ 1001193 h 1001193"/>
                <a:gd name="connsiteX3-77" fmla="*/ 0 w 1829887"/>
                <a:gd name="connsiteY3-78" fmla="*/ 998018 h 1001193"/>
                <a:gd name="connsiteX4-79" fmla="*/ 0 w 1829887"/>
                <a:gd name="connsiteY4-80" fmla="*/ 0 h 1001193"/>
                <a:gd name="connsiteX0-81" fmla="*/ 0 w 1832268"/>
                <a:gd name="connsiteY0-82" fmla="*/ 5556 h 1006749"/>
                <a:gd name="connsiteX1-83" fmla="*/ 1832268 w 1832268"/>
                <a:gd name="connsiteY1-84" fmla="*/ 0 h 1006749"/>
                <a:gd name="connsiteX2-85" fmla="*/ 1826712 w 1832268"/>
                <a:gd name="connsiteY2-86" fmla="*/ 1006749 h 1006749"/>
                <a:gd name="connsiteX3-87" fmla="*/ 0 w 1832268"/>
                <a:gd name="connsiteY3-88" fmla="*/ 1003574 h 1006749"/>
                <a:gd name="connsiteX4-89" fmla="*/ 0 w 1832268"/>
                <a:gd name="connsiteY4-90" fmla="*/ 5556 h 1006749"/>
                <a:gd name="connsiteX0-91" fmla="*/ 0 w 1832268"/>
                <a:gd name="connsiteY0-92" fmla="*/ 5556 h 1003574"/>
                <a:gd name="connsiteX1-93" fmla="*/ 1832268 w 1832268"/>
                <a:gd name="connsiteY1-94" fmla="*/ 0 h 1003574"/>
                <a:gd name="connsiteX2-95" fmla="*/ 1829093 w 1832268"/>
                <a:gd name="connsiteY2-96" fmla="*/ 720999 h 1003574"/>
                <a:gd name="connsiteX3-97" fmla="*/ 0 w 1832268"/>
                <a:gd name="connsiteY3-98" fmla="*/ 1003574 h 1003574"/>
                <a:gd name="connsiteX4-99" fmla="*/ 0 w 1832268"/>
                <a:gd name="connsiteY4-100" fmla="*/ 5556 h 1003574"/>
                <a:gd name="connsiteX0-101" fmla="*/ 0 w 1834048"/>
                <a:gd name="connsiteY0-102" fmla="*/ 5556 h 1003574"/>
                <a:gd name="connsiteX1-103" fmla="*/ 1832268 w 1834048"/>
                <a:gd name="connsiteY1-104" fmla="*/ 0 h 1003574"/>
                <a:gd name="connsiteX2-105" fmla="*/ 1833856 w 1834048"/>
                <a:gd name="connsiteY2-106" fmla="*/ 720999 h 1003574"/>
                <a:gd name="connsiteX3-107" fmla="*/ 0 w 1834048"/>
                <a:gd name="connsiteY3-108" fmla="*/ 1003574 h 1003574"/>
                <a:gd name="connsiteX4-109" fmla="*/ 0 w 1834048"/>
                <a:gd name="connsiteY4-110" fmla="*/ 5556 h 10035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4048" h="1003574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28"/>
            <p:cNvSpPr/>
            <p:nvPr/>
          </p:nvSpPr>
          <p:spPr>
            <a:xfrm>
              <a:off x="3148257" y="4157049"/>
              <a:ext cx="1837135" cy="1296468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29887"/>
                <a:gd name="connsiteY0-72" fmla="*/ 0 h 1001193"/>
                <a:gd name="connsiteX1-73" fmla="*/ 1829887 w 1829887"/>
                <a:gd name="connsiteY1-74" fmla="*/ 273050 h 1001193"/>
                <a:gd name="connsiteX2-75" fmla="*/ 1826712 w 1829887"/>
                <a:gd name="connsiteY2-76" fmla="*/ 1001193 h 1001193"/>
                <a:gd name="connsiteX3-77" fmla="*/ 0 w 1829887"/>
                <a:gd name="connsiteY3-78" fmla="*/ 998018 h 1001193"/>
                <a:gd name="connsiteX4-79" fmla="*/ 0 w 1829887"/>
                <a:gd name="connsiteY4-80" fmla="*/ 0 h 1001193"/>
                <a:gd name="connsiteX0-81" fmla="*/ 0 w 1832268"/>
                <a:gd name="connsiteY0-82" fmla="*/ 5556 h 1006749"/>
                <a:gd name="connsiteX1-83" fmla="*/ 1832268 w 1832268"/>
                <a:gd name="connsiteY1-84" fmla="*/ 0 h 1006749"/>
                <a:gd name="connsiteX2-85" fmla="*/ 1826712 w 1832268"/>
                <a:gd name="connsiteY2-86" fmla="*/ 1006749 h 1006749"/>
                <a:gd name="connsiteX3-87" fmla="*/ 0 w 1832268"/>
                <a:gd name="connsiteY3-88" fmla="*/ 1003574 h 1006749"/>
                <a:gd name="connsiteX4-89" fmla="*/ 0 w 1832268"/>
                <a:gd name="connsiteY4-90" fmla="*/ 5556 h 1006749"/>
                <a:gd name="connsiteX0-91" fmla="*/ 0 w 1832268"/>
                <a:gd name="connsiteY0-92" fmla="*/ 5556 h 1003574"/>
                <a:gd name="connsiteX1-93" fmla="*/ 1832268 w 1832268"/>
                <a:gd name="connsiteY1-94" fmla="*/ 0 h 1003574"/>
                <a:gd name="connsiteX2-95" fmla="*/ 1829093 w 1832268"/>
                <a:gd name="connsiteY2-96" fmla="*/ 720999 h 1003574"/>
                <a:gd name="connsiteX3-97" fmla="*/ 0 w 1832268"/>
                <a:gd name="connsiteY3-98" fmla="*/ 1003574 h 1003574"/>
                <a:gd name="connsiteX4-99" fmla="*/ 0 w 1832268"/>
                <a:gd name="connsiteY4-100" fmla="*/ 5556 h 1003574"/>
                <a:gd name="connsiteX0-101" fmla="*/ 0 w 1834649"/>
                <a:gd name="connsiteY0-102" fmla="*/ 793 h 1003574"/>
                <a:gd name="connsiteX1-103" fmla="*/ 1834649 w 1834649"/>
                <a:gd name="connsiteY1-104" fmla="*/ 0 h 1003574"/>
                <a:gd name="connsiteX2-105" fmla="*/ 1831474 w 1834649"/>
                <a:gd name="connsiteY2-106" fmla="*/ 720999 h 1003574"/>
                <a:gd name="connsiteX3-107" fmla="*/ 2381 w 1834649"/>
                <a:gd name="connsiteY3-108" fmla="*/ 1003574 h 1003574"/>
                <a:gd name="connsiteX4-109" fmla="*/ 0 w 1834649"/>
                <a:gd name="connsiteY4-110" fmla="*/ 793 h 1003574"/>
                <a:gd name="connsiteX0-111" fmla="*/ 0 w 1834649"/>
                <a:gd name="connsiteY0-112" fmla="*/ 284162 h 1286943"/>
                <a:gd name="connsiteX1-113" fmla="*/ 1834649 w 1834649"/>
                <a:gd name="connsiteY1-114" fmla="*/ 0 h 1286943"/>
                <a:gd name="connsiteX2-115" fmla="*/ 1831474 w 1834649"/>
                <a:gd name="connsiteY2-116" fmla="*/ 1004368 h 1286943"/>
                <a:gd name="connsiteX3-117" fmla="*/ 2381 w 1834649"/>
                <a:gd name="connsiteY3-118" fmla="*/ 1286943 h 1286943"/>
                <a:gd name="connsiteX4-119" fmla="*/ 0 w 1834649"/>
                <a:gd name="connsiteY4-120" fmla="*/ 284162 h 1286943"/>
                <a:gd name="connsiteX0-121" fmla="*/ 0 w 1834649"/>
                <a:gd name="connsiteY0-122" fmla="*/ 284162 h 1286943"/>
                <a:gd name="connsiteX1-123" fmla="*/ 1834649 w 1834649"/>
                <a:gd name="connsiteY1-124" fmla="*/ 0 h 1286943"/>
                <a:gd name="connsiteX2-125" fmla="*/ 1829093 w 1834649"/>
                <a:gd name="connsiteY2-126" fmla="*/ 721000 h 1286943"/>
                <a:gd name="connsiteX3-127" fmla="*/ 2381 w 1834649"/>
                <a:gd name="connsiteY3-128" fmla="*/ 1286943 h 1286943"/>
                <a:gd name="connsiteX4-129" fmla="*/ 0 w 1834649"/>
                <a:gd name="connsiteY4-130" fmla="*/ 284162 h 1286943"/>
                <a:gd name="connsiteX0-131" fmla="*/ 229 w 1834878"/>
                <a:gd name="connsiteY0-132" fmla="*/ 284162 h 1289324"/>
                <a:gd name="connsiteX1-133" fmla="*/ 1834878 w 1834878"/>
                <a:gd name="connsiteY1-134" fmla="*/ 0 h 1289324"/>
                <a:gd name="connsiteX2-135" fmla="*/ 1829322 w 1834878"/>
                <a:gd name="connsiteY2-136" fmla="*/ 721000 h 1289324"/>
                <a:gd name="connsiteX3-137" fmla="*/ 229 w 1834878"/>
                <a:gd name="connsiteY3-138" fmla="*/ 1289324 h 1289324"/>
                <a:gd name="connsiteX4-139" fmla="*/ 229 w 1834878"/>
                <a:gd name="connsiteY4-140" fmla="*/ 284162 h 1289324"/>
                <a:gd name="connsiteX0-141" fmla="*/ 2486 w 1837135"/>
                <a:gd name="connsiteY0-142" fmla="*/ 284162 h 1296468"/>
                <a:gd name="connsiteX1-143" fmla="*/ 1837135 w 1837135"/>
                <a:gd name="connsiteY1-144" fmla="*/ 0 h 1296468"/>
                <a:gd name="connsiteX2-145" fmla="*/ 1831579 w 1837135"/>
                <a:gd name="connsiteY2-146" fmla="*/ 721000 h 1296468"/>
                <a:gd name="connsiteX3-147" fmla="*/ 105 w 1837135"/>
                <a:gd name="connsiteY3-148" fmla="*/ 1296468 h 1296468"/>
                <a:gd name="connsiteX4-149" fmla="*/ 2486 w 1837135"/>
                <a:gd name="connsiteY4-150" fmla="*/ 284162 h 1296468"/>
                <a:gd name="connsiteX0-151" fmla="*/ 2486 w 1837135"/>
                <a:gd name="connsiteY0-152" fmla="*/ 284162 h 1296468"/>
                <a:gd name="connsiteX1-153" fmla="*/ 1837135 w 1837135"/>
                <a:gd name="connsiteY1-154" fmla="*/ 0 h 1296468"/>
                <a:gd name="connsiteX2-155" fmla="*/ 1836342 w 1837135"/>
                <a:gd name="connsiteY2-156" fmla="*/ 728144 h 1296468"/>
                <a:gd name="connsiteX3-157" fmla="*/ 105 w 1837135"/>
                <a:gd name="connsiteY3-158" fmla="*/ 1296468 h 1296468"/>
                <a:gd name="connsiteX4-159" fmla="*/ 2486 w 1837135"/>
                <a:gd name="connsiteY4-160" fmla="*/ 284162 h 1296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7135" h="1296468">
                  <a:moveTo>
                    <a:pt x="2486" y="284162"/>
                  </a:moveTo>
                  <a:lnTo>
                    <a:pt x="1837135" y="0"/>
                  </a:lnTo>
                  <a:cubicBezTo>
                    <a:pt x="1836077" y="335848"/>
                    <a:pt x="1837400" y="392296"/>
                    <a:pt x="1836342" y="728144"/>
                  </a:cubicBezTo>
                  <a:lnTo>
                    <a:pt x="105" y="1296468"/>
                  </a:lnTo>
                  <a:cubicBezTo>
                    <a:pt x="-689" y="962208"/>
                    <a:pt x="3280" y="618422"/>
                    <a:pt x="2486" y="2841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43"/>
            <p:cNvSpPr/>
            <p:nvPr/>
          </p:nvSpPr>
          <p:spPr>
            <a:xfrm>
              <a:off x="4987174" y="1989258"/>
              <a:ext cx="523309" cy="2896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44"/>
            <p:cNvSpPr/>
            <p:nvPr/>
          </p:nvSpPr>
          <p:spPr>
            <a:xfrm rot="10800000">
              <a:off x="2629816" y="1435223"/>
              <a:ext cx="523309" cy="401829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2328714" y="1639439"/>
              <a:ext cx="592822" cy="43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42"/>
            <p:cNvSpPr txBox="1"/>
            <p:nvPr/>
          </p:nvSpPr>
          <p:spPr>
            <a:xfrm>
              <a:off x="2328714" y="2715816"/>
              <a:ext cx="592822" cy="43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44"/>
            <p:cNvSpPr txBox="1"/>
            <p:nvPr/>
          </p:nvSpPr>
          <p:spPr>
            <a:xfrm>
              <a:off x="2328714" y="3716507"/>
              <a:ext cx="592822" cy="43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328714" y="4625602"/>
              <a:ext cx="592822" cy="43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49"/>
            <p:cNvSpPr txBox="1"/>
            <p:nvPr/>
          </p:nvSpPr>
          <p:spPr>
            <a:xfrm>
              <a:off x="5150443" y="2141437"/>
              <a:ext cx="2336644" cy="4011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53"/>
            <p:cNvSpPr txBox="1"/>
            <p:nvPr/>
          </p:nvSpPr>
          <p:spPr>
            <a:xfrm>
              <a:off x="5150443" y="2885755"/>
              <a:ext cx="2336644" cy="364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54"/>
            <p:cNvSpPr txBox="1"/>
            <p:nvPr/>
          </p:nvSpPr>
          <p:spPr>
            <a:xfrm>
              <a:off x="5150443" y="3606490"/>
              <a:ext cx="2336644" cy="364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Box 55"/>
            <p:cNvSpPr txBox="1"/>
            <p:nvPr/>
          </p:nvSpPr>
          <p:spPr>
            <a:xfrm>
              <a:off x="5150443" y="4326569"/>
              <a:ext cx="2336644" cy="364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44"/>
            <p:cNvSpPr>
              <a:spLocks noEditPoints="1"/>
            </p:cNvSpPr>
            <p:nvPr/>
          </p:nvSpPr>
          <p:spPr bwMode="black">
            <a:xfrm>
              <a:off x="3857821" y="2743880"/>
              <a:ext cx="342989" cy="605370"/>
            </a:xfrm>
            <a:custGeom>
              <a:avLst/>
              <a:gdLst>
                <a:gd name="T0" fmla="*/ 35 w 46"/>
                <a:gd name="T1" fmla="*/ 7 h 84"/>
                <a:gd name="T2" fmla="*/ 29 w 46"/>
                <a:gd name="T3" fmla="*/ 14 h 84"/>
                <a:gd name="T4" fmla="*/ 22 w 46"/>
                <a:gd name="T5" fmla="*/ 7 h 84"/>
                <a:gd name="T6" fmla="*/ 29 w 46"/>
                <a:gd name="T7" fmla="*/ 0 h 84"/>
                <a:gd name="T8" fmla="*/ 35 w 46"/>
                <a:gd name="T9" fmla="*/ 7 h 84"/>
                <a:gd name="T10" fmla="*/ 20 w 46"/>
                <a:gd name="T11" fmla="*/ 12 h 84"/>
                <a:gd name="T12" fmla="*/ 2 w 46"/>
                <a:gd name="T13" fmla="*/ 22 h 84"/>
                <a:gd name="T14" fmla="*/ 0 w 46"/>
                <a:gd name="T15" fmla="*/ 41 h 84"/>
                <a:gd name="T16" fmla="*/ 6 w 46"/>
                <a:gd name="T17" fmla="*/ 41 h 84"/>
                <a:gd name="T18" fmla="*/ 7 w 46"/>
                <a:gd name="T19" fmla="*/ 26 h 84"/>
                <a:gd name="T20" fmla="*/ 15 w 46"/>
                <a:gd name="T21" fmla="*/ 22 h 84"/>
                <a:gd name="T22" fmla="*/ 10 w 46"/>
                <a:gd name="T23" fmla="*/ 37 h 84"/>
                <a:gd name="T24" fmla="*/ 12 w 46"/>
                <a:gd name="T25" fmla="*/ 45 h 84"/>
                <a:gd name="T26" fmla="*/ 0 w 46"/>
                <a:gd name="T27" fmla="*/ 82 h 84"/>
                <a:gd name="T28" fmla="*/ 8 w 46"/>
                <a:gd name="T29" fmla="*/ 84 h 84"/>
                <a:gd name="T30" fmla="*/ 18 w 46"/>
                <a:gd name="T31" fmla="*/ 57 h 84"/>
                <a:gd name="T32" fmla="*/ 21 w 46"/>
                <a:gd name="T33" fmla="*/ 62 h 84"/>
                <a:gd name="T34" fmla="*/ 27 w 46"/>
                <a:gd name="T35" fmla="*/ 84 h 84"/>
                <a:gd name="T36" fmla="*/ 36 w 46"/>
                <a:gd name="T37" fmla="*/ 81 h 84"/>
                <a:gd name="T38" fmla="*/ 29 w 46"/>
                <a:gd name="T39" fmla="*/ 56 h 84"/>
                <a:gd name="T40" fmla="*/ 22 w 46"/>
                <a:gd name="T41" fmla="*/ 45 h 84"/>
                <a:gd name="T42" fmla="*/ 27 w 46"/>
                <a:gd name="T43" fmla="*/ 29 h 84"/>
                <a:gd name="T44" fmla="*/ 29 w 46"/>
                <a:gd name="T45" fmla="*/ 35 h 84"/>
                <a:gd name="T46" fmla="*/ 44 w 46"/>
                <a:gd name="T47" fmla="*/ 41 h 84"/>
                <a:gd name="T48" fmla="*/ 46 w 46"/>
                <a:gd name="T49" fmla="*/ 35 h 84"/>
                <a:gd name="T50" fmla="*/ 35 w 46"/>
                <a:gd name="T51" fmla="*/ 30 h 84"/>
                <a:gd name="T52" fmla="*/ 31 w 46"/>
                <a:gd name="T53" fmla="*/ 17 h 84"/>
                <a:gd name="T54" fmla="*/ 20 w 46"/>
                <a:gd name="T55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84">
                  <a:moveTo>
                    <a:pt x="35" y="7"/>
                  </a:moveTo>
                  <a:cubicBezTo>
                    <a:pt x="35" y="11"/>
                    <a:pt x="33" y="14"/>
                    <a:pt x="29" y="14"/>
                  </a:cubicBezTo>
                  <a:cubicBezTo>
                    <a:pt x="25" y="14"/>
                    <a:pt x="22" y="11"/>
                    <a:pt x="22" y="7"/>
                  </a:cubicBezTo>
                  <a:cubicBezTo>
                    <a:pt x="22" y="3"/>
                    <a:pt x="25" y="0"/>
                    <a:pt x="29" y="0"/>
                  </a:cubicBezTo>
                  <a:cubicBezTo>
                    <a:pt x="33" y="0"/>
                    <a:pt x="35" y="3"/>
                    <a:pt x="35" y="7"/>
                  </a:cubicBezTo>
                  <a:moveTo>
                    <a:pt x="20" y="1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34"/>
                    <a:pt x="10" y="37"/>
                  </a:cubicBezTo>
                  <a:cubicBezTo>
                    <a:pt x="9" y="39"/>
                    <a:pt x="11" y="43"/>
                    <a:pt x="12" y="4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20" y="1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68589" tIns="34295" rIns="68589" bIns="3429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6" name="Picture 34" descr="Efficienc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43" y="3539906"/>
              <a:ext cx="743144" cy="689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" name="Group 173"/>
            <p:cNvGrpSpPr>
              <a:grpSpLocks noChangeAspect="1"/>
            </p:cNvGrpSpPr>
            <p:nvPr/>
          </p:nvGrpSpPr>
          <p:grpSpPr>
            <a:xfrm>
              <a:off x="3776402" y="4387599"/>
              <a:ext cx="505827" cy="651061"/>
              <a:chOff x="-2773363" y="1651000"/>
              <a:chExt cx="2692401" cy="3448051"/>
            </a:xfrm>
            <a:solidFill>
              <a:schemeClr val="bg1"/>
            </a:solidFill>
          </p:grpSpPr>
          <p:sp>
            <p:nvSpPr>
              <p:cNvPr id="53" name="Freeform 19"/>
              <p:cNvSpPr>
                <a:spLocks noEditPoints="1"/>
              </p:cNvSpPr>
              <p:nvPr/>
            </p:nvSpPr>
            <p:spPr bwMode="auto">
              <a:xfrm>
                <a:off x="-1908175" y="1798638"/>
                <a:ext cx="641350" cy="641350"/>
              </a:xfrm>
              <a:custGeom>
                <a:avLst/>
                <a:gdLst>
                  <a:gd name="T0" fmla="*/ 171 w 171"/>
                  <a:gd name="T1" fmla="*/ 79 h 171"/>
                  <a:gd name="T2" fmla="*/ 168 w 171"/>
                  <a:gd name="T3" fmla="*/ 77 h 171"/>
                  <a:gd name="T4" fmla="*/ 152 w 171"/>
                  <a:gd name="T5" fmla="*/ 65 h 171"/>
                  <a:gd name="T6" fmla="*/ 165 w 171"/>
                  <a:gd name="T7" fmla="*/ 54 h 171"/>
                  <a:gd name="T8" fmla="*/ 161 w 171"/>
                  <a:gd name="T9" fmla="*/ 52 h 171"/>
                  <a:gd name="T10" fmla="*/ 142 w 171"/>
                  <a:gd name="T11" fmla="*/ 45 h 171"/>
                  <a:gd name="T12" fmla="*/ 152 w 171"/>
                  <a:gd name="T13" fmla="*/ 32 h 171"/>
                  <a:gd name="T14" fmla="*/ 147 w 171"/>
                  <a:gd name="T15" fmla="*/ 30 h 171"/>
                  <a:gd name="T16" fmla="*/ 127 w 171"/>
                  <a:gd name="T17" fmla="*/ 30 h 171"/>
                  <a:gd name="T18" fmla="*/ 132 w 171"/>
                  <a:gd name="T19" fmla="*/ 15 h 171"/>
                  <a:gd name="T20" fmla="*/ 127 w 171"/>
                  <a:gd name="T21" fmla="*/ 14 h 171"/>
                  <a:gd name="T22" fmla="*/ 108 w 171"/>
                  <a:gd name="T23" fmla="*/ 20 h 171"/>
                  <a:gd name="T24" fmla="*/ 108 w 171"/>
                  <a:gd name="T25" fmla="*/ 5 h 171"/>
                  <a:gd name="T26" fmla="*/ 103 w 171"/>
                  <a:gd name="T27" fmla="*/ 4 h 171"/>
                  <a:gd name="T28" fmla="*/ 86 w 171"/>
                  <a:gd name="T29" fmla="*/ 16 h 171"/>
                  <a:gd name="T30" fmla="*/ 79 w 171"/>
                  <a:gd name="T31" fmla="*/ 0 h 171"/>
                  <a:gd name="T32" fmla="*/ 77 w 171"/>
                  <a:gd name="T33" fmla="*/ 3 h 171"/>
                  <a:gd name="T34" fmla="*/ 65 w 171"/>
                  <a:gd name="T35" fmla="*/ 19 h 171"/>
                  <a:gd name="T36" fmla="*/ 53 w 171"/>
                  <a:gd name="T37" fmla="*/ 6 h 171"/>
                  <a:gd name="T38" fmla="*/ 52 w 171"/>
                  <a:gd name="T39" fmla="*/ 10 h 171"/>
                  <a:gd name="T40" fmla="*/ 45 w 171"/>
                  <a:gd name="T41" fmla="*/ 29 h 171"/>
                  <a:gd name="T42" fmla="*/ 30 w 171"/>
                  <a:gd name="T43" fmla="*/ 20 h 171"/>
                  <a:gd name="T44" fmla="*/ 30 w 171"/>
                  <a:gd name="T45" fmla="*/ 24 h 171"/>
                  <a:gd name="T46" fmla="*/ 30 w 171"/>
                  <a:gd name="T47" fmla="*/ 44 h 171"/>
                  <a:gd name="T48" fmla="*/ 13 w 171"/>
                  <a:gd name="T49" fmla="*/ 40 h 171"/>
                  <a:gd name="T50" fmla="*/ 14 w 171"/>
                  <a:gd name="T51" fmla="*/ 44 h 171"/>
                  <a:gd name="T52" fmla="*/ 20 w 171"/>
                  <a:gd name="T53" fmla="*/ 63 h 171"/>
                  <a:gd name="T54" fmla="*/ 2 w 171"/>
                  <a:gd name="T55" fmla="*/ 65 h 171"/>
                  <a:gd name="T56" fmla="*/ 4 w 171"/>
                  <a:gd name="T57" fmla="*/ 68 h 171"/>
                  <a:gd name="T58" fmla="*/ 16 w 171"/>
                  <a:gd name="T59" fmla="*/ 84 h 171"/>
                  <a:gd name="T60" fmla="*/ 0 w 171"/>
                  <a:gd name="T61" fmla="*/ 91 h 171"/>
                  <a:gd name="T62" fmla="*/ 3 w 171"/>
                  <a:gd name="T63" fmla="*/ 94 h 171"/>
                  <a:gd name="T64" fmla="*/ 19 w 171"/>
                  <a:gd name="T65" fmla="*/ 106 h 171"/>
                  <a:gd name="T66" fmla="*/ 6 w 171"/>
                  <a:gd name="T67" fmla="*/ 116 h 171"/>
                  <a:gd name="T68" fmla="*/ 10 w 171"/>
                  <a:gd name="T69" fmla="*/ 119 h 171"/>
                  <a:gd name="T70" fmla="*/ 29 w 171"/>
                  <a:gd name="T71" fmla="*/ 125 h 171"/>
                  <a:gd name="T72" fmla="*/ 19 w 171"/>
                  <a:gd name="T73" fmla="*/ 139 h 171"/>
                  <a:gd name="T74" fmla="*/ 24 w 171"/>
                  <a:gd name="T75" fmla="*/ 141 h 171"/>
                  <a:gd name="T76" fmla="*/ 44 w 171"/>
                  <a:gd name="T77" fmla="*/ 141 h 171"/>
                  <a:gd name="T78" fmla="*/ 39 w 171"/>
                  <a:gd name="T79" fmla="*/ 156 h 171"/>
                  <a:gd name="T80" fmla="*/ 44 w 171"/>
                  <a:gd name="T81" fmla="*/ 157 h 171"/>
                  <a:gd name="T82" fmla="*/ 63 w 171"/>
                  <a:gd name="T83" fmla="*/ 151 h 171"/>
                  <a:gd name="T84" fmla="*/ 63 w 171"/>
                  <a:gd name="T85" fmla="*/ 166 h 171"/>
                  <a:gd name="T86" fmla="*/ 68 w 171"/>
                  <a:gd name="T87" fmla="*/ 166 h 171"/>
                  <a:gd name="T88" fmla="*/ 85 w 171"/>
                  <a:gd name="T89" fmla="*/ 155 h 171"/>
                  <a:gd name="T90" fmla="*/ 91 w 171"/>
                  <a:gd name="T91" fmla="*/ 171 h 171"/>
                  <a:gd name="T92" fmla="*/ 94 w 171"/>
                  <a:gd name="T93" fmla="*/ 168 h 171"/>
                  <a:gd name="T94" fmla="*/ 96 w 171"/>
                  <a:gd name="T95" fmla="*/ 154 h 171"/>
                  <a:gd name="T96" fmla="*/ 114 w 171"/>
                  <a:gd name="T97" fmla="*/ 163 h 171"/>
                  <a:gd name="T98" fmla="*/ 119 w 171"/>
                  <a:gd name="T99" fmla="*/ 162 h 171"/>
                  <a:gd name="T100" fmla="*/ 117 w 171"/>
                  <a:gd name="T101" fmla="*/ 147 h 171"/>
                  <a:gd name="T102" fmla="*/ 137 w 171"/>
                  <a:gd name="T103" fmla="*/ 150 h 171"/>
                  <a:gd name="T104" fmla="*/ 142 w 171"/>
                  <a:gd name="T105" fmla="*/ 149 h 171"/>
                  <a:gd name="T106" fmla="*/ 135 w 171"/>
                  <a:gd name="T107" fmla="*/ 134 h 171"/>
                  <a:gd name="T108" fmla="*/ 154 w 171"/>
                  <a:gd name="T109" fmla="*/ 131 h 171"/>
                  <a:gd name="T110" fmla="*/ 159 w 171"/>
                  <a:gd name="T111" fmla="*/ 129 h 171"/>
                  <a:gd name="T112" fmla="*/ 147 w 171"/>
                  <a:gd name="T113" fmla="*/ 117 h 171"/>
                  <a:gd name="T114" fmla="*/ 165 w 171"/>
                  <a:gd name="T115" fmla="*/ 108 h 171"/>
                  <a:gd name="T116" fmla="*/ 169 w 171"/>
                  <a:gd name="T117" fmla="*/ 105 h 171"/>
                  <a:gd name="T118" fmla="*/ 154 w 171"/>
                  <a:gd name="T119" fmla="*/ 96 h 171"/>
                  <a:gd name="T120" fmla="*/ 168 w 171"/>
                  <a:gd name="T121" fmla="*/ 82 h 171"/>
                  <a:gd name="T122" fmla="*/ 70 w 171"/>
                  <a:gd name="T123" fmla="*/ 85 h 171"/>
                  <a:gd name="T124" fmla="*/ 101 w 171"/>
                  <a:gd name="T125" fmla="*/ 8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" h="171">
                    <a:moveTo>
                      <a:pt x="168" y="82"/>
                    </a:moveTo>
                    <a:cubicBezTo>
                      <a:pt x="170" y="82"/>
                      <a:pt x="171" y="81"/>
                      <a:pt x="171" y="79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71" y="78"/>
                      <a:pt x="169" y="77"/>
                      <a:pt x="168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1"/>
                      <a:pt x="153" y="68"/>
                      <a:pt x="152" y="6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5" y="55"/>
                      <a:pt x="165" y="54"/>
                    </a:cubicBezTo>
                    <a:cubicBezTo>
                      <a:pt x="165" y="54"/>
                      <a:pt x="165" y="53"/>
                      <a:pt x="165" y="53"/>
                    </a:cubicBezTo>
                    <a:cubicBezTo>
                      <a:pt x="164" y="52"/>
                      <a:pt x="163" y="51"/>
                      <a:pt x="161" y="52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6" y="51"/>
                      <a:pt x="144" y="48"/>
                      <a:pt x="14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2" y="33"/>
                      <a:pt x="152" y="32"/>
                    </a:cubicBezTo>
                    <a:cubicBezTo>
                      <a:pt x="152" y="31"/>
                      <a:pt x="151" y="31"/>
                      <a:pt x="151" y="30"/>
                    </a:cubicBezTo>
                    <a:cubicBezTo>
                      <a:pt x="150" y="29"/>
                      <a:pt x="148" y="29"/>
                      <a:pt x="147" y="30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4"/>
                      <a:pt x="130" y="32"/>
                      <a:pt x="127" y="30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5"/>
                    </a:cubicBezTo>
                    <a:cubicBezTo>
                      <a:pt x="132" y="14"/>
                      <a:pt x="132" y="13"/>
                      <a:pt x="131" y="13"/>
                    </a:cubicBezTo>
                    <a:cubicBezTo>
                      <a:pt x="129" y="12"/>
                      <a:pt x="128" y="12"/>
                      <a:pt x="127" y="1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2"/>
                      <a:pt x="111" y="21"/>
                      <a:pt x="108" y="20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3"/>
                      <a:pt x="106" y="2"/>
                    </a:cubicBezTo>
                    <a:cubicBezTo>
                      <a:pt x="105" y="2"/>
                      <a:pt x="103" y="3"/>
                      <a:pt x="103" y="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3" y="16"/>
                      <a:pt x="90" y="16"/>
                      <a:pt x="86" y="1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1" y="0"/>
                      <a:pt x="79" y="0"/>
                    </a:cubicBezTo>
                    <a:cubicBezTo>
                      <a:pt x="78" y="0"/>
                      <a:pt x="77" y="1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1" y="17"/>
                      <a:pt x="68" y="18"/>
                      <a:pt x="65" y="1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5" y="5"/>
                      <a:pt x="53" y="6"/>
                    </a:cubicBezTo>
                    <a:cubicBezTo>
                      <a:pt x="52" y="6"/>
                      <a:pt x="52" y="7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1" y="25"/>
                      <a:pt x="48" y="27"/>
                      <a:pt x="45" y="2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2" y="19"/>
                      <a:pt x="30" y="20"/>
                    </a:cubicBezTo>
                    <a:cubicBezTo>
                      <a:pt x="30" y="20"/>
                      <a:pt x="29" y="21"/>
                      <a:pt x="29" y="22"/>
                    </a:cubicBezTo>
                    <a:cubicBezTo>
                      <a:pt x="29" y="23"/>
                      <a:pt x="30" y="23"/>
                      <a:pt x="30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9"/>
                      <a:pt x="32" y="41"/>
                      <a:pt x="3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38"/>
                      <a:pt x="14" y="39"/>
                      <a:pt x="13" y="40"/>
                    </a:cubicBezTo>
                    <a:cubicBezTo>
                      <a:pt x="13" y="41"/>
                      <a:pt x="12" y="41"/>
                      <a:pt x="12" y="42"/>
                    </a:cubicBezTo>
                    <a:cubicBezTo>
                      <a:pt x="12" y="42"/>
                      <a:pt x="13" y="43"/>
                      <a:pt x="1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7"/>
                      <a:pt x="21" y="60"/>
                      <a:pt x="20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4" y="62"/>
                      <a:pt x="3" y="63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8"/>
                      <a:pt x="16" y="81"/>
                      <a:pt x="16" y="84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" y="89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4"/>
                      <a:pt x="3" y="9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9"/>
                      <a:pt x="18" y="103"/>
                      <a:pt x="19" y="106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7" y="114"/>
                      <a:pt x="6" y="115"/>
                      <a:pt x="6" y="116"/>
                    </a:cubicBezTo>
                    <a:cubicBezTo>
                      <a:pt x="6" y="117"/>
                      <a:pt x="6" y="117"/>
                      <a:pt x="6" y="118"/>
                    </a:cubicBezTo>
                    <a:cubicBezTo>
                      <a:pt x="7" y="119"/>
                      <a:pt x="8" y="120"/>
                      <a:pt x="10" y="119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0"/>
                      <a:pt x="27" y="123"/>
                      <a:pt x="29" y="125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137"/>
                      <a:pt x="19" y="138"/>
                      <a:pt x="19" y="139"/>
                    </a:cubicBezTo>
                    <a:cubicBezTo>
                      <a:pt x="19" y="139"/>
                      <a:pt x="20" y="140"/>
                      <a:pt x="20" y="140"/>
                    </a:cubicBezTo>
                    <a:cubicBezTo>
                      <a:pt x="21" y="142"/>
                      <a:pt x="23" y="142"/>
                      <a:pt x="24" y="14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9" y="137"/>
                      <a:pt x="41" y="139"/>
                      <a:pt x="44" y="141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6"/>
                    </a:cubicBezTo>
                    <a:cubicBezTo>
                      <a:pt x="39" y="157"/>
                      <a:pt x="39" y="157"/>
                      <a:pt x="40" y="158"/>
                    </a:cubicBezTo>
                    <a:cubicBezTo>
                      <a:pt x="42" y="159"/>
                      <a:pt x="43" y="158"/>
                      <a:pt x="44" y="157"/>
                    </a:cubicBezTo>
                    <a:cubicBezTo>
                      <a:pt x="54" y="147"/>
                      <a:pt x="54" y="147"/>
                      <a:pt x="54" y="147"/>
                    </a:cubicBezTo>
                    <a:cubicBezTo>
                      <a:pt x="57" y="149"/>
                      <a:pt x="60" y="150"/>
                      <a:pt x="63" y="151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3" y="165"/>
                      <a:pt x="63" y="166"/>
                      <a:pt x="63" y="166"/>
                    </a:cubicBezTo>
                    <a:cubicBezTo>
                      <a:pt x="63" y="167"/>
                      <a:pt x="64" y="168"/>
                      <a:pt x="65" y="168"/>
                    </a:cubicBezTo>
                    <a:cubicBezTo>
                      <a:pt x="66" y="169"/>
                      <a:pt x="68" y="168"/>
                      <a:pt x="68" y="16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8" y="154"/>
                      <a:pt x="81" y="155"/>
                      <a:pt x="85" y="155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70"/>
                      <a:pt x="90" y="171"/>
                      <a:pt x="91" y="171"/>
                    </a:cubicBezTo>
                    <a:cubicBezTo>
                      <a:pt x="91" y="171"/>
                      <a:pt x="92" y="171"/>
                      <a:pt x="92" y="171"/>
                    </a:cubicBezTo>
                    <a:cubicBezTo>
                      <a:pt x="93" y="171"/>
                      <a:pt x="94" y="169"/>
                      <a:pt x="94" y="168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0" y="153"/>
                      <a:pt x="103" y="153"/>
                      <a:pt x="106" y="152"/>
                    </a:cubicBezTo>
                    <a:cubicBezTo>
                      <a:pt x="114" y="163"/>
                      <a:pt x="114" y="163"/>
                      <a:pt x="114" y="163"/>
                    </a:cubicBezTo>
                    <a:cubicBezTo>
                      <a:pt x="115" y="165"/>
                      <a:pt x="116" y="165"/>
                      <a:pt x="118" y="165"/>
                    </a:cubicBezTo>
                    <a:cubicBezTo>
                      <a:pt x="119" y="164"/>
                      <a:pt x="119" y="163"/>
                      <a:pt x="119" y="162"/>
                    </a:cubicBezTo>
                    <a:cubicBezTo>
                      <a:pt x="119" y="162"/>
                      <a:pt x="119" y="161"/>
                      <a:pt x="119" y="161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20" y="146"/>
                      <a:pt x="123" y="144"/>
                      <a:pt x="126" y="142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8" y="152"/>
                      <a:pt x="139" y="152"/>
                      <a:pt x="141" y="151"/>
                    </a:cubicBezTo>
                    <a:cubicBezTo>
                      <a:pt x="141" y="150"/>
                      <a:pt x="142" y="149"/>
                      <a:pt x="142" y="149"/>
                    </a:cubicBezTo>
                    <a:cubicBezTo>
                      <a:pt x="142" y="148"/>
                      <a:pt x="141" y="147"/>
                      <a:pt x="141" y="147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7" y="132"/>
                      <a:pt x="139" y="130"/>
                      <a:pt x="141" y="127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6" y="132"/>
                      <a:pt x="157" y="132"/>
                      <a:pt x="158" y="131"/>
                    </a:cubicBezTo>
                    <a:cubicBezTo>
                      <a:pt x="158" y="130"/>
                      <a:pt x="159" y="130"/>
                      <a:pt x="159" y="129"/>
                    </a:cubicBezTo>
                    <a:cubicBezTo>
                      <a:pt x="159" y="128"/>
                      <a:pt x="158" y="127"/>
                      <a:pt x="157" y="12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4"/>
                      <a:pt x="150" y="111"/>
                      <a:pt x="151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7" y="108"/>
                      <a:pt x="168" y="107"/>
                      <a:pt x="169" y="106"/>
                    </a:cubicBezTo>
                    <a:cubicBezTo>
                      <a:pt x="169" y="106"/>
                      <a:pt x="169" y="105"/>
                      <a:pt x="169" y="105"/>
                    </a:cubicBezTo>
                    <a:cubicBezTo>
                      <a:pt x="169" y="104"/>
                      <a:pt x="168" y="103"/>
                      <a:pt x="167" y="103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3"/>
                      <a:pt x="155" y="90"/>
                      <a:pt x="155" y="86"/>
                    </a:cubicBezTo>
                    <a:lnTo>
                      <a:pt x="168" y="82"/>
                    </a:lnTo>
                    <a:close/>
                    <a:moveTo>
                      <a:pt x="86" y="101"/>
                    </a:moveTo>
                    <a:cubicBezTo>
                      <a:pt x="77" y="101"/>
                      <a:pt x="70" y="94"/>
                      <a:pt x="70" y="85"/>
                    </a:cubicBezTo>
                    <a:cubicBezTo>
                      <a:pt x="70" y="77"/>
                      <a:pt x="77" y="70"/>
                      <a:pt x="86" y="70"/>
                    </a:cubicBezTo>
                    <a:cubicBezTo>
                      <a:pt x="94" y="70"/>
                      <a:pt x="101" y="77"/>
                      <a:pt x="101" y="85"/>
                    </a:cubicBezTo>
                    <a:cubicBezTo>
                      <a:pt x="101" y="94"/>
                      <a:pt x="94" y="101"/>
                      <a:pt x="8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20"/>
              <p:cNvSpPr>
                <a:spLocks noEditPoints="1"/>
              </p:cNvSpPr>
              <p:nvPr/>
            </p:nvSpPr>
            <p:spPr bwMode="auto">
              <a:xfrm>
                <a:off x="-1333500" y="1651000"/>
                <a:ext cx="454025" cy="454025"/>
              </a:xfrm>
              <a:custGeom>
                <a:avLst/>
                <a:gdLst>
                  <a:gd name="T0" fmla="*/ 121 w 121"/>
                  <a:gd name="T1" fmla="*/ 56 h 121"/>
                  <a:gd name="T2" fmla="*/ 119 w 121"/>
                  <a:gd name="T3" fmla="*/ 54 h 121"/>
                  <a:gd name="T4" fmla="*/ 108 w 121"/>
                  <a:gd name="T5" fmla="*/ 46 h 121"/>
                  <a:gd name="T6" fmla="*/ 117 w 121"/>
                  <a:gd name="T7" fmla="*/ 38 h 121"/>
                  <a:gd name="T8" fmla="*/ 115 w 121"/>
                  <a:gd name="T9" fmla="*/ 37 h 121"/>
                  <a:gd name="T10" fmla="*/ 101 w 121"/>
                  <a:gd name="T11" fmla="*/ 32 h 121"/>
                  <a:gd name="T12" fmla="*/ 108 w 121"/>
                  <a:gd name="T13" fmla="*/ 23 h 121"/>
                  <a:gd name="T14" fmla="*/ 105 w 121"/>
                  <a:gd name="T15" fmla="*/ 21 h 121"/>
                  <a:gd name="T16" fmla="*/ 90 w 121"/>
                  <a:gd name="T17" fmla="*/ 21 h 121"/>
                  <a:gd name="T18" fmla="*/ 94 w 121"/>
                  <a:gd name="T19" fmla="*/ 11 h 121"/>
                  <a:gd name="T20" fmla="*/ 90 w 121"/>
                  <a:gd name="T21" fmla="*/ 10 h 121"/>
                  <a:gd name="T22" fmla="*/ 77 w 121"/>
                  <a:gd name="T23" fmla="*/ 14 h 121"/>
                  <a:gd name="T24" fmla="*/ 77 w 121"/>
                  <a:gd name="T25" fmla="*/ 3 h 121"/>
                  <a:gd name="T26" fmla="*/ 73 w 121"/>
                  <a:gd name="T27" fmla="*/ 3 h 121"/>
                  <a:gd name="T28" fmla="*/ 61 w 121"/>
                  <a:gd name="T29" fmla="*/ 11 h 121"/>
                  <a:gd name="T30" fmla="*/ 56 w 121"/>
                  <a:gd name="T31" fmla="*/ 0 h 121"/>
                  <a:gd name="T32" fmla="*/ 55 w 121"/>
                  <a:gd name="T33" fmla="*/ 2 h 121"/>
                  <a:gd name="T34" fmla="*/ 46 w 121"/>
                  <a:gd name="T35" fmla="*/ 13 h 121"/>
                  <a:gd name="T36" fmla="*/ 38 w 121"/>
                  <a:gd name="T37" fmla="*/ 4 h 121"/>
                  <a:gd name="T38" fmla="*/ 37 w 121"/>
                  <a:gd name="T39" fmla="*/ 7 h 121"/>
                  <a:gd name="T40" fmla="*/ 32 w 121"/>
                  <a:gd name="T41" fmla="*/ 20 h 121"/>
                  <a:gd name="T42" fmla="*/ 22 w 121"/>
                  <a:gd name="T43" fmla="*/ 14 h 121"/>
                  <a:gd name="T44" fmla="*/ 21 w 121"/>
                  <a:gd name="T45" fmla="*/ 17 h 121"/>
                  <a:gd name="T46" fmla="*/ 21 w 121"/>
                  <a:gd name="T47" fmla="*/ 31 h 121"/>
                  <a:gd name="T48" fmla="*/ 9 w 121"/>
                  <a:gd name="T49" fmla="*/ 28 h 121"/>
                  <a:gd name="T50" fmla="*/ 10 w 121"/>
                  <a:gd name="T51" fmla="*/ 31 h 121"/>
                  <a:gd name="T52" fmla="*/ 14 w 121"/>
                  <a:gd name="T53" fmla="*/ 45 h 121"/>
                  <a:gd name="T54" fmla="*/ 2 w 121"/>
                  <a:gd name="T55" fmla="*/ 46 h 121"/>
                  <a:gd name="T56" fmla="*/ 3 w 121"/>
                  <a:gd name="T57" fmla="*/ 48 h 121"/>
                  <a:gd name="T58" fmla="*/ 11 w 121"/>
                  <a:gd name="T59" fmla="*/ 60 h 121"/>
                  <a:gd name="T60" fmla="*/ 0 w 121"/>
                  <a:gd name="T61" fmla="*/ 65 h 121"/>
                  <a:gd name="T62" fmla="*/ 2 w 121"/>
                  <a:gd name="T63" fmla="*/ 67 h 121"/>
                  <a:gd name="T64" fmla="*/ 14 w 121"/>
                  <a:gd name="T65" fmla="*/ 75 h 121"/>
                  <a:gd name="T66" fmla="*/ 4 w 121"/>
                  <a:gd name="T67" fmla="*/ 83 h 121"/>
                  <a:gd name="T68" fmla="*/ 7 w 121"/>
                  <a:gd name="T69" fmla="*/ 84 h 121"/>
                  <a:gd name="T70" fmla="*/ 20 w 121"/>
                  <a:gd name="T71" fmla="*/ 89 h 121"/>
                  <a:gd name="T72" fmla="*/ 14 w 121"/>
                  <a:gd name="T73" fmla="*/ 98 h 121"/>
                  <a:gd name="T74" fmla="*/ 17 w 121"/>
                  <a:gd name="T75" fmla="*/ 100 h 121"/>
                  <a:gd name="T76" fmla="*/ 31 w 121"/>
                  <a:gd name="T77" fmla="*/ 100 h 121"/>
                  <a:gd name="T78" fmla="*/ 28 w 121"/>
                  <a:gd name="T79" fmla="*/ 110 h 121"/>
                  <a:gd name="T80" fmla="*/ 31 w 121"/>
                  <a:gd name="T81" fmla="*/ 112 h 121"/>
                  <a:gd name="T82" fmla="*/ 45 w 121"/>
                  <a:gd name="T83" fmla="*/ 107 h 121"/>
                  <a:gd name="T84" fmla="*/ 45 w 121"/>
                  <a:gd name="T85" fmla="*/ 118 h 121"/>
                  <a:gd name="T86" fmla="*/ 49 w 121"/>
                  <a:gd name="T87" fmla="*/ 118 h 121"/>
                  <a:gd name="T88" fmla="*/ 60 w 121"/>
                  <a:gd name="T89" fmla="*/ 110 h 121"/>
                  <a:gd name="T90" fmla="*/ 65 w 121"/>
                  <a:gd name="T91" fmla="*/ 121 h 121"/>
                  <a:gd name="T92" fmla="*/ 67 w 121"/>
                  <a:gd name="T93" fmla="*/ 119 h 121"/>
                  <a:gd name="T94" fmla="*/ 68 w 121"/>
                  <a:gd name="T95" fmla="*/ 109 h 121"/>
                  <a:gd name="T96" fmla="*/ 81 w 121"/>
                  <a:gd name="T97" fmla="*/ 116 h 121"/>
                  <a:gd name="T98" fmla="*/ 85 w 121"/>
                  <a:gd name="T99" fmla="*/ 115 h 121"/>
                  <a:gd name="T100" fmla="*/ 83 w 121"/>
                  <a:gd name="T101" fmla="*/ 104 h 121"/>
                  <a:gd name="T102" fmla="*/ 97 w 121"/>
                  <a:gd name="T103" fmla="*/ 107 h 121"/>
                  <a:gd name="T104" fmla="*/ 101 w 121"/>
                  <a:gd name="T105" fmla="*/ 106 h 121"/>
                  <a:gd name="T106" fmla="*/ 96 w 121"/>
                  <a:gd name="T107" fmla="*/ 95 h 121"/>
                  <a:gd name="T108" fmla="*/ 110 w 121"/>
                  <a:gd name="T109" fmla="*/ 93 h 121"/>
                  <a:gd name="T110" fmla="*/ 113 w 121"/>
                  <a:gd name="T111" fmla="*/ 92 h 121"/>
                  <a:gd name="T112" fmla="*/ 105 w 121"/>
                  <a:gd name="T113" fmla="*/ 83 h 121"/>
                  <a:gd name="T114" fmla="*/ 117 w 121"/>
                  <a:gd name="T115" fmla="*/ 77 h 121"/>
                  <a:gd name="T116" fmla="*/ 120 w 121"/>
                  <a:gd name="T117" fmla="*/ 75 h 121"/>
                  <a:gd name="T118" fmla="*/ 109 w 121"/>
                  <a:gd name="T119" fmla="*/ 68 h 121"/>
                  <a:gd name="T120" fmla="*/ 120 w 121"/>
                  <a:gd name="T121" fmla="*/ 58 h 121"/>
                  <a:gd name="T122" fmla="*/ 50 w 121"/>
                  <a:gd name="T123" fmla="*/ 61 h 121"/>
                  <a:gd name="T124" fmla="*/ 72 w 121"/>
                  <a:gd name="T125" fmla="*/ 6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" h="121">
                    <a:moveTo>
                      <a:pt x="120" y="58"/>
                    </a:moveTo>
                    <a:cubicBezTo>
                      <a:pt x="121" y="58"/>
                      <a:pt x="121" y="57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5"/>
                      <a:pt x="120" y="54"/>
                      <a:pt x="119" y="5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9" y="50"/>
                      <a:pt x="109" y="48"/>
                      <a:pt x="108" y="46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7" y="40"/>
                      <a:pt x="117" y="39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6" y="36"/>
                      <a:pt x="11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6"/>
                      <a:pt x="102" y="34"/>
                      <a:pt x="101" y="32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7" y="21"/>
                    </a:cubicBezTo>
                    <a:cubicBezTo>
                      <a:pt x="107" y="21"/>
                      <a:pt x="105" y="20"/>
                      <a:pt x="105" y="2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4" y="24"/>
                      <a:pt x="92" y="22"/>
                      <a:pt x="9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0"/>
                      <a:pt x="94" y="9"/>
                      <a:pt x="93" y="9"/>
                    </a:cubicBezTo>
                    <a:cubicBezTo>
                      <a:pt x="92" y="8"/>
                      <a:pt x="91" y="9"/>
                      <a:pt x="90" y="1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79" y="15"/>
                      <a:pt x="77" y="1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3"/>
                    </a:cubicBezTo>
                    <a:cubicBezTo>
                      <a:pt x="77" y="2"/>
                      <a:pt x="76" y="2"/>
                      <a:pt x="75" y="1"/>
                    </a:cubicBezTo>
                    <a:cubicBezTo>
                      <a:pt x="74" y="1"/>
                      <a:pt x="73" y="2"/>
                      <a:pt x="73" y="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1"/>
                      <a:pt x="64" y="11"/>
                      <a:pt x="6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8" y="0"/>
                      <a:pt x="56" y="0"/>
                    </a:cubicBezTo>
                    <a:cubicBezTo>
                      <a:pt x="55" y="0"/>
                      <a:pt x="55" y="1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1" y="12"/>
                      <a:pt x="48" y="13"/>
                      <a:pt x="46" y="1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39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7" y="6"/>
                      <a:pt x="37" y="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8"/>
                      <a:pt x="34" y="19"/>
                      <a:pt x="32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2" y="13"/>
                      <a:pt x="22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7"/>
                      <a:pt x="23" y="29"/>
                      <a:pt x="2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40"/>
                      <a:pt x="15" y="42"/>
                      <a:pt x="14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7"/>
                      <a:pt x="2" y="48"/>
                      <a:pt x="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11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13" y="73"/>
                      <a:pt x="14" y="7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4" y="82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5" y="84"/>
                      <a:pt x="6" y="85"/>
                      <a:pt x="7" y="84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5"/>
                      <a:pt x="19" y="87"/>
                      <a:pt x="20" y="8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100"/>
                    </a:cubicBezTo>
                    <a:cubicBezTo>
                      <a:pt x="15" y="100"/>
                      <a:pt x="16" y="101"/>
                      <a:pt x="17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7"/>
                      <a:pt x="29" y="99"/>
                      <a:pt x="31" y="10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2"/>
                      <a:pt x="29" y="112"/>
                    </a:cubicBezTo>
                    <a:cubicBezTo>
                      <a:pt x="30" y="113"/>
                      <a:pt x="31" y="112"/>
                      <a:pt x="31" y="112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40" y="106"/>
                      <a:pt x="43" y="106"/>
                      <a:pt x="45" y="10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17"/>
                      <a:pt x="45" y="117"/>
                      <a:pt x="45" y="118"/>
                    </a:cubicBezTo>
                    <a:cubicBezTo>
                      <a:pt x="45" y="119"/>
                      <a:pt x="45" y="119"/>
                      <a:pt x="46" y="120"/>
                    </a:cubicBezTo>
                    <a:cubicBezTo>
                      <a:pt x="47" y="120"/>
                      <a:pt x="48" y="119"/>
                      <a:pt x="49" y="11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5" y="110"/>
                      <a:pt x="58" y="110"/>
                      <a:pt x="60" y="11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120"/>
                      <a:pt x="64" y="121"/>
                      <a:pt x="65" y="121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7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9"/>
                      <a:pt x="73" y="108"/>
                      <a:pt x="75" y="108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2" y="117"/>
                      <a:pt x="83" y="117"/>
                      <a:pt x="84" y="117"/>
                    </a:cubicBezTo>
                    <a:cubicBezTo>
                      <a:pt x="84" y="117"/>
                      <a:pt x="85" y="116"/>
                      <a:pt x="85" y="115"/>
                    </a:cubicBezTo>
                    <a:cubicBezTo>
                      <a:pt x="85" y="115"/>
                      <a:pt x="85" y="115"/>
                      <a:pt x="85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3"/>
                      <a:pt x="87" y="102"/>
                      <a:pt x="89" y="101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8"/>
                      <a:pt x="99" y="108"/>
                      <a:pt x="100" y="107"/>
                    </a:cubicBezTo>
                    <a:cubicBezTo>
                      <a:pt x="100" y="107"/>
                      <a:pt x="101" y="106"/>
                      <a:pt x="101" y="106"/>
                    </a:cubicBezTo>
                    <a:cubicBezTo>
                      <a:pt x="101" y="105"/>
                      <a:pt x="100" y="105"/>
                      <a:pt x="100" y="104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7" y="94"/>
                      <a:pt x="99" y="92"/>
                      <a:pt x="100" y="90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1" y="94"/>
                      <a:pt x="112" y="94"/>
                      <a:pt x="112" y="93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1"/>
                      <a:pt x="112" y="90"/>
                      <a:pt x="112" y="90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1"/>
                      <a:pt x="107" y="79"/>
                      <a:pt x="107" y="76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20" y="76"/>
                      <a:pt x="120" y="75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0" y="74"/>
                      <a:pt x="119" y="73"/>
                      <a:pt x="118" y="73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6"/>
                      <a:pt x="110" y="64"/>
                      <a:pt x="110" y="61"/>
                    </a:cubicBezTo>
                    <a:lnTo>
                      <a:pt x="120" y="58"/>
                    </a:lnTo>
                    <a:close/>
                    <a:moveTo>
                      <a:pt x="61" y="72"/>
                    </a:moveTo>
                    <a:cubicBezTo>
                      <a:pt x="55" y="72"/>
                      <a:pt x="50" y="67"/>
                      <a:pt x="50" y="61"/>
                    </a:cubicBezTo>
                    <a:cubicBezTo>
                      <a:pt x="50" y="54"/>
                      <a:pt x="55" y="49"/>
                      <a:pt x="61" y="49"/>
                    </a:cubicBezTo>
                    <a:cubicBezTo>
                      <a:pt x="67" y="49"/>
                      <a:pt x="72" y="54"/>
                      <a:pt x="72" y="61"/>
                    </a:cubicBezTo>
                    <a:cubicBezTo>
                      <a:pt x="72" y="67"/>
                      <a:pt x="67" y="72"/>
                      <a:pt x="61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auto">
              <a:xfrm>
                <a:off x="-1055688" y="2462213"/>
                <a:ext cx="171450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Oval 22"/>
              <p:cNvSpPr>
                <a:spLocks noChangeArrowheads="1"/>
              </p:cNvSpPr>
              <p:nvPr/>
            </p:nvSpPr>
            <p:spPr bwMode="auto">
              <a:xfrm>
                <a:off x="-1776413" y="2792413"/>
                <a:ext cx="115888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23"/>
              <p:cNvSpPr>
                <a:spLocks noEditPoints="1"/>
              </p:cNvSpPr>
              <p:nvPr/>
            </p:nvSpPr>
            <p:spPr bwMode="auto">
              <a:xfrm>
                <a:off x="-2773363" y="2439988"/>
                <a:ext cx="2692401" cy="2659063"/>
              </a:xfrm>
              <a:custGeom>
                <a:avLst/>
                <a:gdLst>
                  <a:gd name="T0" fmla="*/ 605 w 718"/>
                  <a:gd name="T1" fmla="*/ 20 h 709"/>
                  <a:gd name="T2" fmla="*/ 602 w 718"/>
                  <a:gd name="T3" fmla="*/ 58 h 709"/>
                  <a:gd name="T4" fmla="*/ 587 w 718"/>
                  <a:gd name="T5" fmla="*/ 93 h 709"/>
                  <a:gd name="T6" fmla="*/ 563 w 718"/>
                  <a:gd name="T7" fmla="*/ 121 h 709"/>
                  <a:gd name="T8" fmla="*/ 530 w 718"/>
                  <a:gd name="T9" fmla="*/ 141 h 709"/>
                  <a:gd name="T10" fmla="*/ 493 w 718"/>
                  <a:gd name="T11" fmla="*/ 149 h 709"/>
                  <a:gd name="T12" fmla="*/ 456 w 718"/>
                  <a:gd name="T13" fmla="*/ 147 h 709"/>
                  <a:gd name="T14" fmla="*/ 420 w 718"/>
                  <a:gd name="T15" fmla="*/ 134 h 709"/>
                  <a:gd name="T16" fmla="*/ 391 w 718"/>
                  <a:gd name="T17" fmla="*/ 110 h 709"/>
                  <a:gd name="T18" fmla="*/ 371 w 718"/>
                  <a:gd name="T19" fmla="*/ 78 h 709"/>
                  <a:gd name="T20" fmla="*/ 361 w 718"/>
                  <a:gd name="T21" fmla="*/ 42 h 709"/>
                  <a:gd name="T22" fmla="*/ 363 w 718"/>
                  <a:gd name="T23" fmla="*/ 4 h 709"/>
                  <a:gd name="T24" fmla="*/ 68 w 718"/>
                  <a:gd name="T25" fmla="*/ 221 h 709"/>
                  <a:gd name="T26" fmla="*/ 162 w 718"/>
                  <a:gd name="T27" fmla="*/ 514 h 709"/>
                  <a:gd name="T28" fmla="*/ 334 w 718"/>
                  <a:gd name="T29" fmla="*/ 176 h 709"/>
                  <a:gd name="T30" fmla="*/ 311 w 718"/>
                  <a:gd name="T31" fmla="*/ 189 h 709"/>
                  <a:gd name="T32" fmla="*/ 288 w 718"/>
                  <a:gd name="T33" fmla="*/ 197 h 709"/>
                  <a:gd name="T34" fmla="*/ 258 w 718"/>
                  <a:gd name="T35" fmla="*/ 192 h 709"/>
                  <a:gd name="T36" fmla="*/ 234 w 718"/>
                  <a:gd name="T37" fmla="*/ 181 h 709"/>
                  <a:gd name="T38" fmla="*/ 214 w 718"/>
                  <a:gd name="T39" fmla="*/ 164 h 709"/>
                  <a:gd name="T40" fmla="*/ 201 w 718"/>
                  <a:gd name="T41" fmla="*/ 141 h 709"/>
                  <a:gd name="T42" fmla="*/ 195 w 718"/>
                  <a:gd name="T43" fmla="*/ 116 h 709"/>
                  <a:gd name="T44" fmla="*/ 197 w 718"/>
                  <a:gd name="T45" fmla="*/ 89 h 709"/>
                  <a:gd name="T46" fmla="*/ 207 w 718"/>
                  <a:gd name="T47" fmla="*/ 64 h 709"/>
                  <a:gd name="T48" fmla="*/ 225 w 718"/>
                  <a:gd name="T49" fmla="*/ 43 h 709"/>
                  <a:gd name="T50" fmla="*/ 249 w 718"/>
                  <a:gd name="T51" fmla="*/ 29 h 709"/>
                  <a:gd name="T52" fmla="*/ 275 w 718"/>
                  <a:gd name="T53" fmla="*/ 23 h 709"/>
                  <a:gd name="T54" fmla="*/ 305 w 718"/>
                  <a:gd name="T55" fmla="*/ 28 h 709"/>
                  <a:gd name="T56" fmla="*/ 329 w 718"/>
                  <a:gd name="T57" fmla="*/ 38 h 709"/>
                  <a:gd name="T58" fmla="*/ 349 w 718"/>
                  <a:gd name="T59" fmla="*/ 55 h 709"/>
                  <a:gd name="T60" fmla="*/ 362 w 718"/>
                  <a:gd name="T61" fmla="*/ 78 h 709"/>
                  <a:gd name="T62" fmla="*/ 368 w 718"/>
                  <a:gd name="T63" fmla="*/ 104 h 709"/>
                  <a:gd name="T64" fmla="*/ 366 w 718"/>
                  <a:gd name="T65" fmla="*/ 131 h 709"/>
                  <a:gd name="T66" fmla="*/ 356 w 718"/>
                  <a:gd name="T67" fmla="*/ 156 h 709"/>
                  <a:gd name="T68" fmla="*/ 338 w 718"/>
                  <a:gd name="T69" fmla="*/ 176 h 709"/>
                  <a:gd name="T70" fmla="*/ 451 w 718"/>
                  <a:gd name="T71" fmla="*/ 208 h 709"/>
                  <a:gd name="T72" fmla="*/ 444 w 718"/>
                  <a:gd name="T73" fmla="*/ 224 h 709"/>
                  <a:gd name="T74" fmla="*/ 433 w 718"/>
                  <a:gd name="T75" fmla="*/ 237 h 709"/>
                  <a:gd name="T76" fmla="*/ 418 w 718"/>
                  <a:gd name="T77" fmla="*/ 247 h 709"/>
                  <a:gd name="T78" fmla="*/ 401 w 718"/>
                  <a:gd name="T79" fmla="*/ 251 h 709"/>
                  <a:gd name="T80" fmla="*/ 383 w 718"/>
                  <a:gd name="T81" fmla="*/ 250 h 709"/>
                  <a:gd name="T82" fmla="*/ 367 w 718"/>
                  <a:gd name="T83" fmla="*/ 243 h 709"/>
                  <a:gd name="T84" fmla="*/ 353 w 718"/>
                  <a:gd name="T85" fmla="*/ 232 h 709"/>
                  <a:gd name="T86" fmla="*/ 343 w 718"/>
                  <a:gd name="T87" fmla="*/ 217 h 709"/>
                  <a:gd name="T88" fmla="*/ 339 w 718"/>
                  <a:gd name="T89" fmla="*/ 200 h 709"/>
                  <a:gd name="T90" fmla="*/ 340 w 718"/>
                  <a:gd name="T91" fmla="*/ 183 h 709"/>
                  <a:gd name="T92" fmla="*/ 346 w 718"/>
                  <a:gd name="T93" fmla="*/ 166 h 709"/>
                  <a:gd name="T94" fmla="*/ 357 w 718"/>
                  <a:gd name="T95" fmla="*/ 153 h 709"/>
                  <a:gd name="T96" fmla="*/ 372 w 718"/>
                  <a:gd name="T97" fmla="*/ 143 h 709"/>
                  <a:gd name="T98" fmla="*/ 389 w 718"/>
                  <a:gd name="T99" fmla="*/ 138 h 709"/>
                  <a:gd name="T100" fmla="*/ 407 w 718"/>
                  <a:gd name="T101" fmla="*/ 139 h 709"/>
                  <a:gd name="T102" fmla="*/ 423 w 718"/>
                  <a:gd name="T103" fmla="*/ 146 h 709"/>
                  <a:gd name="T104" fmla="*/ 437 w 718"/>
                  <a:gd name="T105" fmla="*/ 157 h 709"/>
                  <a:gd name="T106" fmla="*/ 446 w 718"/>
                  <a:gd name="T107" fmla="*/ 172 h 709"/>
                  <a:gd name="T108" fmla="*/ 451 w 718"/>
                  <a:gd name="T109" fmla="*/ 18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Oval 24"/>
              <p:cNvSpPr>
                <a:spLocks noChangeArrowheads="1"/>
              </p:cNvSpPr>
              <p:nvPr/>
            </p:nvSpPr>
            <p:spPr bwMode="auto">
              <a:xfrm>
                <a:off x="-1333500" y="3128963"/>
                <a:ext cx="77788" cy="793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25"/>
              <p:cNvSpPr/>
              <p:nvPr/>
            </p:nvSpPr>
            <p:spPr bwMode="auto">
              <a:xfrm>
                <a:off x="-1423988" y="2082800"/>
                <a:ext cx="889000" cy="357188"/>
              </a:xfrm>
              <a:custGeom>
                <a:avLst/>
                <a:gdLst>
                  <a:gd name="T0" fmla="*/ 218 w 237"/>
                  <a:gd name="T1" fmla="*/ 95 h 95"/>
                  <a:gd name="T2" fmla="*/ 217 w 237"/>
                  <a:gd name="T3" fmla="*/ 94 h 95"/>
                  <a:gd name="T4" fmla="*/ 234 w 237"/>
                  <a:gd name="T5" fmla="*/ 82 h 95"/>
                  <a:gd name="T6" fmla="*/ 237 w 237"/>
                  <a:gd name="T7" fmla="*/ 79 h 95"/>
                  <a:gd name="T8" fmla="*/ 236 w 237"/>
                  <a:gd name="T9" fmla="*/ 77 h 95"/>
                  <a:gd name="T10" fmla="*/ 231 w 237"/>
                  <a:gd name="T11" fmla="*/ 75 h 95"/>
                  <a:gd name="T12" fmla="*/ 211 w 237"/>
                  <a:gd name="T13" fmla="*/ 78 h 95"/>
                  <a:gd name="T14" fmla="*/ 203 w 237"/>
                  <a:gd name="T15" fmla="*/ 66 h 95"/>
                  <a:gd name="T16" fmla="*/ 216 w 237"/>
                  <a:gd name="T17" fmla="*/ 49 h 95"/>
                  <a:gd name="T18" fmla="*/ 217 w 237"/>
                  <a:gd name="T19" fmla="*/ 46 h 95"/>
                  <a:gd name="T20" fmla="*/ 216 w 237"/>
                  <a:gd name="T21" fmla="*/ 44 h 95"/>
                  <a:gd name="T22" fmla="*/ 211 w 237"/>
                  <a:gd name="T23" fmla="*/ 43 h 95"/>
                  <a:gd name="T24" fmla="*/ 192 w 237"/>
                  <a:gd name="T25" fmla="*/ 53 h 95"/>
                  <a:gd name="T26" fmla="*/ 181 w 237"/>
                  <a:gd name="T27" fmla="*/ 43 h 95"/>
                  <a:gd name="T28" fmla="*/ 188 w 237"/>
                  <a:gd name="T29" fmla="*/ 24 h 95"/>
                  <a:gd name="T30" fmla="*/ 189 w 237"/>
                  <a:gd name="T31" fmla="*/ 22 h 95"/>
                  <a:gd name="T32" fmla="*/ 187 w 237"/>
                  <a:gd name="T33" fmla="*/ 18 h 95"/>
                  <a:gd name="T34" fmla="*/ 181 w 237"/>
                  <a:gd name="T35" fmla="*/ 20 h 95"/>
                  <a:gd name="T36" fmla="*/ 167 w 237"/>
                  <a:gd name="T37" fmla="*/ 34 h 95"/>
                  <a:gd name="T38" fmla="*/ 153 w 237"/>
                  <a:gd name="T39" fmla="*/ 28 h 95"/>
                  <a:gd name="T40" fmla="*/ 154 w 237"/>
                  <a:gd name="T41" fmla="*/ 8 h 95"/>
                  <a:gd name="T42" fmla="*/ 154 w 237"/>
                  <a:gd name="T43" fmla="*/ 7 h 95"/>
                  <a:gd name="T44" fmla="*/ 151 w 237"/>
                  <a:gd name="T45" fmla="*/ 3 h 95"/>
                  <a:gd name="T46" fmla="*/ 146 w 237"/>
                  <a:gd name="T47" fmla="*/ 6 h 95"/>
                  <a:gd name="T48" fmla="*/ 137 w 237"/>
                  <a:gd name="T49" fmla="*/ 24 h 95"/>
                  <a:gd name="T50" fmla="*/ 122 w 237"/>
                  <a:gd name="T51" fmla="*/ 23 h 95"/>
                  <a:gd name="T52" fmla="*/ 116 w 237"/>
                  <a:gd name="T53" fmla="*/ 4 h 95"/>
                  <a:gd name="T54" fmla="*/ 112 w 237"/>
                  <a:gd name="T55" fmla="*/ 0 h 95"/>
                  <a:gd name="T56" fmla="*/ 108 w 237"/>
                  <a:gd name="T57" fmla="*/ 4 h 95"/>
                  <a:gd name="T58" fmla="*/ 108 w 237"/>
                  <a:gd name="T59" fmla="*/ 4 h 95"/>
                  <a:gd name="T60" fmla="*/ 105 w 237"/>
                  <a:gd name="T61" fmla="*/ 24 h 95"/>
                  <a:gd name="T62" fmla="*/ 91 w 237"/>
                  <a:gd name="T63" fmla="*/ 28 h 95"/>
                  <a:gd name="T64" fmla="*/ 79 w 237"/>
                  <a:gd name="T65" fmla="*/ 11 h 95"/>
                  <a:gd name="T66" fmla="*/ 74 w 237"/>
                  <a:gd name="T67" fmla="*/ 9 h 95"/>
                  <a:gd name="T68" fmla="*/ 71 w 237"/>
                  <a:gd name="T69" fmla="*/ 12 h 95"/>
                  <a:gd name="T70" fmla="*/ 72 w 237"/>
                  <a:gd name="T71" fmla="*/ 14 h 95"/>
                  <a:gd name="T72" fmla="*/ 75 w 237"/>
                  <a:gd name="T73" fmla="*/ 34 h 95"/>
                  <a:gd name="T74" fmla="*/ 63 w 237"/>
                  <a:gd name="T75" fmla="*/ 42 h 95"/>
                  <a:gd name="T76" fmla="*/ 46 w 237"/>
                  <a:gd name="T77" fmla="*/ 29 h 95"/>
                  <a:gd name="T78" fmla="*/ 41 w 237"/>
                  <a:gd name="T79" fmla="*/ 29 h 95"/>
                  <a:gd name="T80" fmla="*/ 39 w 237"/>
                  <a:gd name="T81" fmla="*/ 32 h 95"/>
                  <a:gd name="T82" fmla="*/ 40 w 237"/>
                  <a:gd name="T83" fmla="*/ 34 h 95"/>
                  <a:gd name="T84" fmla="*/ 49 w 237"/>
                  <a:gd name="T85" fmla="*/ 53 h 95"/>
                  <a:gd name="T86" fmla="*/ 40 w 237"/>
                  <a:gd name="T87" fmla="*/ 64 h 95"/>
                  <a:gd name="T88" fmla="*/ 21 w 237"/>
                  <a:gd name="T89" fmla="*/ 57 h 95"/>
                  <a:gd name="T90" fmla="*/ 15 w 237"/>
                  <a:gd name="T91" fmla="*/ 58 h 95"/>
                  <a:gd name="T92" fmla="*/ 14 w 237"/>
                  <a:gd name="T93" fmla="*/ 60 h 95"/>
                  <a:gd name="T94" fmla="*/ 16 w 237"/>
                  <a:gd name="T95" fmla="*/ 64 h 95"/>
                  <a:gd name="T96" fmla="*/ 31 w 237"/>
                  <a:gd name="T97" fmla="*/ 78 h 95"/>
                  <a:gd name="T98" fmla="*/ 25 w 237"/>
                  <a:gd name="T99" fmla="*/ 92 h 95"/>
                  <a:gd name="T100" fmla="*/ 5 w 237"/>
                  <a:gd name="T101" fmla="*/ 91 h 95"/>
                  <a:gd name="T102" fmla="*/ 0 w 237"/>
                  <a:gd name="T103" fmla="*/ 94 h 95"/>
                  <a:gd name="T104" fmla="*/ 0 w 237"/>
                  <a:gd name="T105" fmla="*/ 95 h 95"/>
                  <a:gd name="T106" fmla="*/ 218 w 237"/>
                  <a:gd name="T10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7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Freeform 89"/>
            <p:cNvSpPr>
              <a:spLocks noEditPoints="1"/>
            </p:cNvSpPr>
            <p:nvPr/>
          </p:nvSpPr>
          <p:spPr bwMode="black">
            <a:xfrm>
              <a:off x="3685187" y="1989258"/>
              <a:ext cx="628007" cy="404159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1735" tIns="30867" rIns="61735" bIns="30867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等腰三角形 75"/>
            <p:cNvSpPr/>
            <p:nvPr/>
          </p:nvSpPr>
          <p:spPr>
            <a:xfrm rot="5400000">
              <a:off x="7580670" y="2239755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等腰三角形 76"/>
            <p:cNvSpPr/>
            <p:nvPr/>
          </p:nvSpPr>
          <p:spPr>
            <a:xfrm rot="5400000">
              <a:off x="7580670" y="2963226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等腰三角形 77"/>
            <p:cNvSpPr/>
            <p:nvPr/>
          </p:nvSpPr>
          <p:spPr>
            <a:xfrm rot="5400000">
              <a:off x="7580670" y="3682652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等腰三角形 78"/>
            <p:cNvSpPr/>
            <p:nvPr/>
          </p:nvSpPr>
          <p:spPr>
            <a:xfrm rot="5400000">
              <a:off x="7580670" y="4409696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25"/>
          <p:cNvGrpSpPr/>
          <p:nvPr/>
        </p:nvGrpSpPr>
        <p:grpSpPr>
          <a:xfrm>
            <a:off x="4419600" y="1415174"/>
            <a:ext cx="4545484" cy="726441"/>
            <a:chOff x="503238" y="2770637"/>
            <a:chExt cx="3204356" cy="726441"/>
          </a:xfrm>
        </p:grpSpPr>
        <p:sp>
          <p:nvSpPr>
            <p:cNvPr id="61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62" name="矩形 27"/>
            <p:cNvSpPr/>
            <p:nvPr/>
          </p:nvSpPr>
          <p:spPr>
            <a:xfrm>
              <a:off x="503238" y="2770637"/>
              <a:ext cx="8895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25"/>
          <p:cNvGrpSpPr/>
          <p:nvPr/>
        </p:nvGrpSpPr>
        <p:grpSpPr>
          <a:xfrm>
            <a:off x="4369916" y="2112866"/>
            <a:ext cx="4545484" cy="726441"/>
            <a:chOff x="503238" y="2770637"/>
            <a:chExt cx="3204356" cy="726441"/>
          </a:xfrm>
        </p:grpSpPr>
        <p:sp>
          <p:nvSpPr>
            <p:cNvPr id="64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73" name="矩形 27"/>
            <p:cNvSpPr/>
            <p:nvPr/>
          </p:nvSpPr>
          <p:spPr>
            <a:xfrm>
              <a:off x="550382" y="2770637"/>
              <a:ext cx="8895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25"/>
          <p:cNvGrpSpPr/>
          <p:nvPr/>
        </p:nvGrpSpPr>
        <p:grpSpPr>
          <a:xfrm>
            <a:off x="4369916" y="2776934"/>
            <a:ext cx="4545484" cy="726441"/>
            <a:chOff x="503238" y="2770637"/>
            <a:chExt cx="3204356" cy="726441"/>
          </a:xfrm>
        </p:grpSpPr>
        <p:sp>
          <p:nvSpPr>
            <p:cNvPr id="79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80" name="矩形 27"/>
            <p:cNvSpPr/>
            <p:nvPr/>
          </p:nvSpPr>
          <p:spPr>
            <a:xfrm>
              <a:off x="550382" y="2770637"/>
              <a:ext cx="8895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25"/>
          <p:cNvGrpSpPr/>
          <p:nvPr/>
        </p:nvGrpSpPr>
        <p:grpSpPr>
          <a:xfrm>
            <a:off x="4369916" y="3434264"/>
            <a:ext cx="4545484" cy="726441"/>
            <a:chOff x="503238" y="2770637"/>
            <a:chExt cx="3204356" cy="726441"/>
          </a:xfrm>
        </p:grpSpPr>
        <p:sp>
          <p:nvSpPr>
            <p:cNvPr id="82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83" name="矩形 27"/>
            <p:cNvSpPr/>
            <p:nvPr/>
          </p:nvSpPr>
          <p:spPr>
            <a:xfrm>
              <a:off x="550382" y="2770637"/>
              <a:ext cx="8895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21"/>
          <p:cNvSpPr/>
          <p:nvPr/>
        </p:nvSpPr>
        <p:spPr bwMode="auto">
          <a:xfrm rot="16200000" flipH="1">
            <a:off x="4581202" y="1611169"/>
            <a:ext cx="2128451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099" tIns="33549" rIns="67099" bIns="33549" anchor="ctr"/>
          <a:lstStyle/>
          <a:p>
            <a:pPr>
              <a:defRPr/>
            </a:pPr>
            <a:endParaRPr lang="zh-CN" alt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2481868" y="1611169"/>
            <a:ext cx="2128451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099" tIns="33549" rIns="67099" bIns="33549" anchor="ctr"/>
          <a:lstStyle/>
          <a:p>
            <a:pPr>
              <a:defRPr/>
            </a:pPr>
            <a:endParaRPr lang="zh-CN" alt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463415" y="1453421"/>
            <a:ext cx="2672612" cy="26841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099" tIns="33549" rIns="67099" bIns="33549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062563" y="1453421"/>
            <a:ext cx="2673775" cy="26841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099" tIns="33549" rIns="67099" bIns="33549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197278" y="2108688"/>
            <a:ext cx="418686" cy="197397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973978" y="2714896"/>
            <a:ext cx="432641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3197277" y="3107357"/>
            <a:ext cx="432641" cy="230103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5638449" y="3098012"/>
            <a:ext cx="432641" cy="230103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5854770" y="2712560"/>
            <a:ext cx="432641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5652405" y="2108688"/>
            <a:ext cx="418686" cy="197397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grpSp>
        <p:nvGrpSpPr>
          <p:cNvPr id="2" name="组合 13"/>
          <p:cNvGrpSpPr/>
          <p:nvPr/>
        </p:nvGrpSpPr>
        <p:grpSpPr>
          <a:xfrm>
            <a:off x="3829959" y="1945163"/>
            <a:ext cx="1542159" cy="1548812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存在不足</a:t>
              </a: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476207" y="1516496"/>
            <a:ext cx="726886" cy="73002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033875" y="1528174"/>
            <a:ext cx="726885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364172" y="2376167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69927" y="3214815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150562" y="2348134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448295" y="3210142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054" y="1538641"/>
            <a:ext cx="1593307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22084" y="1538641"/>
            <a:ext cx="1571743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097" y="2501721"/>
            <a:ext cx="1571743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4511" y="2501721"/>
            <a:ext cx="1571743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0989" y="3340369"/>
            <a:ext cx="1571743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054" y="3340369"/>
            <a:ext cx="1571743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30" name="文本框 2"/>
          <p:cNvSpPr txBox="1"/>
          <p:nvPr/>
        </p:nvSpPr>
        <p:spPr>
          <a:xfrm>
            <a:off x="497506" y="133350"/>
            <a:ext cx="337983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5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"/>
          <p:cNvSpPr txBox="1"/>
          <p:nvPr/>
        </p:nvSpPr>
        <p:spPr>
          <a:xfrm>
            <a:off x="482004" y="133350"/>
            <a:ext cx="3886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59253" y="1431430"/>
            <a:ext cx="2926080" cy="2926080"/>
            <a:chOff x="4206890" y="315597"/>
            <a:chExt cx="4644001" cy="4687578"/>
          </a:xfrm>
        </p:grpSpPr>
        <p:pic>
          <p:nvPicPr>
            <p:cNvPr id="16" name="图片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890" y="315597"/>
              <a:ext cx="4644001" cy="4687578"/>
            </a:xfrm>
            <a:prstGeom prst="rect">
              <a:avLst/>
            </a:prstGeom>
          </p:spPr>
        </p:pic>
        <p:sp>
          <p:nvSpPr>
            <p:cNvPr id="17" name="Freeform 6"/>
            <p:cNvSpPr/>
            <p:nvPr/>
          </p:nvSpPr>
          <p:spPr bwMode="auto">
            <a:xfrm>
              <a:off x="7145123" y="1069182"/>
              <a:ext cx="1388269" cy="1326354"/>
            </a:xfrm>
            <a:custGeom>
              <a:avLst/>
              <a:gdLst>
                <a:gd name="T0" fmla="*/ 550 w 1101"/>
                <a:gd name="T1" fmla="*/ 1051 h 1051"/>
                <a:gd name="T2" fmla="*/ 7 w 1101"/>
                <a:gd name="T3" fmla="*/ 954 h 1051"/>
                <a:gd name="T4" fmla="*/ 0 w 1101"/>
                <a:gd name="T5" fmla="*/ 942 h 1051"/>
                <a:gd name="T6" fmla="*/ 187 w 1101"/>
                <a:gd name="T7" fmla="*/ 422 h 1051"/>
                <a:gd name="T8" fmla="*/ 543 w 1101"/>
                <a:gd name="T9" fmla="*/ 0 h 1051"/>
                <a:gd name="T10" fmla="*/ 550 w 1101"/>
                <a:gd name="T11" fmla="*/ 0 h 1051"/>
                <a:gd name="T12" fmla="*/ 557 w 1101"/>
                <a:gd name="T13" fmla="*/ 0 h 1051"/>
                <a:gd name="T14" fmla="*/ 913 w 1101"/>
                <a:gd name="T15" fmla="*/ 422 h 1051"/>
                <a:gd name="T16" fmla="*/ 1101 w 1101"/>
                <a:gd name="T17" fmla="*/ 941 h 1051"/>
                <a:gd name="T18" fmla="*/ 1094 w 1101"/>
                <a:gd name="T19" fmla="*/ 954 h 1051"/>
                <a:gd name="T20" fmla="*/ 550 w 1101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1" h="1051">
                  <a:moveTo>
                    <a:pt x="550" y="1051"/>
                  </a:moveTo>
                  <a:cubicBezTo>
                    <a:pt x="174" y="1051"/>
                    <a:pt x="19" y="961"/>
                    <a:pt x="7" y="954"/>
                  </a:cubicBezTo>
                  <a:cubicBezTo>
                    <a:pt x="4" y="951"/>
                    <a:pt x="1" y="945"/>
                    <a:pt x="0" y="942"/>
                  </a:cubicBezTo>
                  <a:cubicBezTo>
                    <a:pt x="0" y="922"/>
                    <a:pt x="3" y="742"/>
                    <a:pt x="187" y="422"/>
                  </a:cubicBezTo>
                  <a:cubicBezTo>
                    <a:pt x="371" y="103"/>
                    <a:pt x="526" y="10"/>
                    <a:pt x="543" y="0"/>
                  </a:cubicBezTo>
                  <a:cubicBezTo>
                    <a:pt x="544" y="0"/>
                    <a:pt x="547" y="0"/>
                    <a:pt x="550" y="0"/>
                  </a:cubicBezTo>
                  <a:cubicBezTo>
                    <a:pt x="553" y="0"/>
                    <a:pt x="556" y="0"/>
                    <a:pt x="557" y="0"/>
                  </a:cubicBezTo>
                  <a:cubicBezTo>
                    <a:pt x="574" y="10"/>
                    <a:pt x="729" y="103"/>
                    <a:pt x="913" y="422"/>
                  </a:cubicBezTo>
                  <a:cubicBezTo>
                    <a:pt x="1101" y="748"/>
                    <a:pt x="1101" y="927"/>
                    <a:pt x="1101" y="941"/>
                  </a:cubicBezTo>
                  <a:cubicBezTo>
                    <a:pt x="1099" y="945"/>
                    <a:pt x="1096" y="951"/>
                    <a:pt x="1094" y="954"/>
                  </a:cubicBezTo>
                  <a:cubicBezTo>
                    <a:pt x="1077" y="964"/>
                    <a:pt x="919" y="1051"/>
                    <a:pt x="550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929494" y="641748"/>
              <a:ext cx="1389461" cy="1326355"/>
            </a:xfrm>
            <a:custGeom>
              <a:avLst/>
              <a:gdLst>
                <a:gd name="T0" fmla="*/ 551 w 1102"/>
                <a:gd name="T1" fmla="*/ 1051 h 1051"/>
                <a:gd name="T2" fmla="*/ 544 w 1102"/>
                <a:gd name="T3" fmla="*/ 1051 h 1051"/>
                <a:gd name="T4" fmla="*/ 188 w 1102"/>
                <a:gd name="T5" fmla="*/ 629 h 1051"/>
                <a:gd name="T6" fmla="*/ 1 w 1102"/>
                <a:gd name="T7" fmla="*/ 109 h 1051"/>
                <a:gd name="T8" fmla="*/ 8 w 1102"/>
                <a:gd name="T9" fmla="*/ 97 h 1051"/>
                <a:gd name="T10" fmla="*/ 551 w 1102"/>
                <a:gd name="T11" fmla="*/ 0 h 1051"/>
                <a:gd name="T12" fmla="*/ 1094 w 1102"/>
                <a:gd name="T13" fmla="*/ 97 h 1051"/>
                <a:gd name="T14" fmla="*/ 1101 w 1102"/>
                <a:gd name="T15" fmla="*/ 109 h 1051"/>
                <a:gd name="T16" fmla="*/ 914 w 1102"/>
                <a:gd name="T17" fmla="*/ 629 h 1051"/>
                <a:gd name="T18" fmla="*/ 558 w 1102"/>
                <a:gd name="T19" fmla="*/ 1051 h 1051"/>
                <a:gd name="T20" fmla="*/ 551 w 1102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2" h="1051">
                  <a:moveTo>
                    <a:pt x="551" y="1051"/>
                  </a:moveTo>
                  <a:cubicBezTo>
                    <a:pt x="548" y="1051"/>
                    <a:pt x="545" y="1051"/>
                    <a:pt x="544" y="1051"/>
                  </a:cubicBezTo>
                  <a:cubicBezTo>
                    <a:pt x="527" y="1041"/>
                    <a:pt x="372" y="948"/>
                    <a:pt x="188" y="629"/>
                  </a:cubicBezTo>
                  <a:cubicBezTo>
                    <a:pt x="4" y="309"/>
                    <a:pt x="0" y="129"/>
                    <a:pt x="1" y="109"/>
                  </a:cubicBezTo>
                  <a:cubicBezTo>
                    <a:pt x="2" y="106"/>
                    <a:pt x="5" y="100"/>
                    <a:pt x="8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27" y="0"/>
                    <a:pt x="1082" y="90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2" y="129"/>
                    <a:pt x="1098" y="309"/>
                    <a:pt x="914" y="629"/>
                  </a:cubicBezTo>
                  <a:cubicBezTo>
                    <a:pt x="726" y="954"/>
                    <a:pt x="571" y="1043"/>
                    <a:pt x="558" y="1051"/>
                  </a:cubicBezTo>
                  <a:cubicBezTo>
                    <a:pt x="557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7146313" y="2742009"/>
              <a:ext cx="1389461" cy="1326355"/>
            </a:xfrm>
            <a:custGeom>
              <a:avLst/>
              <a:gdLst>
                <a:gd name="T0" fmla="*/ 551 w 1102"/>
                <a:gd name="T1" fmla="*/ 1051 h 1051"/>
                <a:gd name="T2" fmla="*/ 544 w 1102"/>
                <a:gd name="T3" fmla="*/ 1050 h 1051"/>
                <a:gd name="T4" fmla="*/ 188 w 1102"/>
                <a:gd name="T5" fmla="*/ 628 h 1051"/>
                <a:gd name="T6" fmla="*/ 1 w 1102"/>
                <a:gd name="T7" fmla="*/ 109 h 1051"/>
                <a:gd name="T8" fmla="*/ 7 w 1102"/>
                <a:gd name="T9" fmla="*/ 97 h 1051"/>
                <a:gd name="T10" fmla="*/ 551 w 1102"/>
                <a:gd name="T11" fmla="*/ 0 h 1051"/>
                <a:gd name="T12" fmla="*/ 1094 w 1102"/>
                <a:gd name="T13" fmla="*/ 97 h 1051"/>
                <a:gd name="T14" fmla="*/ 1101 w 1102"/>
                <a:gd name="T15" fmla="*/ 109 h 1051"/>
                <a:gd name="T16" fmla="*/ 914 w 1102"/>
                <a:gd name="T17" fmla="*/ 628 h 1051"/>
                <a:gd name="T18" fmla="*/ 558 w 1102"/>
                <a:gd name="T19" fmla="*/ 1050 h 1051"/>
                <a:gd name="T20" fmla="*/ 551 w 1102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2" h="1051">
                  <a:moveTo>
                    <a:pt x="551" y="1051"/>
                  </a:moveTo>
                  <a:cubicBezTo>
                    <a:pt x="548" y="1051"/>
                    <a:pt x="545" y="1051"/>
                    <a:pt x="544" y="1050"/>
                  </a:cubicBezTo>
                  <a:cubicBezTo>
                    <a:pt x="527" y="1041"/>
                    <a:pt x="372" y="947"/>
                    <a:pt x="188" y="628"/>
                  </a:cubicBezTo>
                  <a:cubicBezTo>
                    <a:pt x="4" y="309"/>
                    <a:pt x="0" y="129"/>
                    <a:pt x="1" y="109"/>
                  </a:cubicBezTo>
                  <a:cubicBezTo>
                    <a:pt x="2" y="106"/>
                    <a:pt x="5" y="100"/>
                    <a:pt x="7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20" y="0"/>
                    <a:pt x="1078" y="87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2" y="128"/>
                    <a:pt x="1098" y="309"/>
                    <a:pt x="914" y="628"/>
                  </a:cubicBezTo>
                  <a:cubicBezTo>
                    <a:pt x="730" y="947"/>
                    <a:pt x="575" y="1041"/>
                    <a:pt x="558" y="1050"/>
                  </a:cubicBezTo>
                  <a:cubicBezTo>
                    <a:pt x="557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4717437" y="1075135"/>
              <a:ext cx="1389461" cy="1326355"/>
            </a:xfrm>
            <a:custGeom>
              <a:avLst/>
              <a:gdLst>
                <a:gd name="T0" fmla="*/ 551 w 1102"/>
                <a:gd name="T1" fmla="*/ 1051 h 1051"/>
                <a:gd name="T2" fmla="*/ 7 w 1102"/>
                <a:gd name="T3" fmla="*/ 954 h 1051"/>
                <a:gd name="T4" fmla="*/ 1 w 1102"/>
                <a:gd name="T5" fmla="*/ 942 h 1051"/>
                <a:gd name="T6" fmla="*/ 188 w 1102"/>
                <a:gd name="T7" fmla="*/ 423 h 1051"/>
                <a:gd name="T8" fmla="*/ 544 w 1102"/>
                <a:gd name="T9" fmla="*/ 1 h 1051"/>
                <a:gd name="T10" fmla="*/ 551 w 1102"/>
                <a:gd name="T11" fmla="*/ 0 h 1051"/>
                <a:gd name="T12" fmla="*/ 558 w 1102"/>
                <a:gd name="T13" fmla="*/ 1 h 1051"/>
                <a:gd name="T14" fmla="*/ 914 w 1102"/>
                <a:gd name="T15" fmla="*/ 423 h 1051"/>
                <a:gd name="T16" fmla="*/ 1101 w 1102"/>
                <a:gd name="T17" fmla="*/ 942 h 1051"/>
                <a:gd name="T18" fmla="*/ 1094 w 1102"/>
                <a:gd name="T19" fmla="*/ 954 h 1051"/>
                <a:gd name="T20" fmla="*/ 551 w 1102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2" h="1051">
                  <a:moveTo>
                    <a:pt x="551" y="1051"/>
                  </a:moveTo>
                  <a:cubicBezTo>
                    <a:pt x="182" y="1051"/>
                    <a:pt x="24" y="964"/>
                    <a:pt x="7" y="954"/>
                  </a:cubicBezTo>
                  <a:cubicBezTo>
                    <a:pt x="5" y="951"/>
                    <a:pt x="2" y="945"/>
                    <a:pt x="1" y="942"/>
                  </a:cubicBezTo>
                  <a:cubicBezTo>
                    <a:pt x="0" y="922"/>
                    <a:pt x="4" y="742"/>
                    <a:pt x="188" y="423"/>
                  </a:cubicBezTo>
                  <a:cubicBezTo>
                    <a:pt x="372" y="104"/>
                    <a:pt x="527" y="10"/>
                    <a:pt x="544" y="1"/>
                  </a:cubicBezTo>
                  <a:cubicBezTo>
                    <a:pt x="545" y="0"/>
                    <a:pt x="548" y="0"/>
                    <a:pt x="551" y="0"/>
                  </a:cubicBezTo>
                  <a:cubicBezTo>
                    <a:pt x="554" y="0"/>
                    <a:pt x="557" y="0"/>
                    <a:pt x="558" y="1"/>
                  </a:cubicBezTo>
                  <a:cubicBezTo>
                    <a:pt x="575" y="10"/>
                    <a:pt x="729" y="104"/>
                    <a:pt x="914" y="423"/>
                  </a:cubicBezTo>
                  <a:cubicBezTo>
                    <a:pt x="1102" y="748"/>
                    <a:pt x="1102" y="927"/>
                    <a:pt x="1101" y="942"/>
                  </a:cubicBezTo>
                  <a:cubicBezTo>
                    <a:pt x="1100" y="945"/>
                    <a:pt x="1097" y="951"/>
                    <a:pt x="1094" y="954"/>
                  </a:cubicBezTo>
                  <a:cubicBezTo>
                    <a:pt x="1078" y="964"/>
                    <a:pt x="920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5934254" y="3176588"/>
              <a:ext cx="1388269" cy="1325166"/>
            </a:xfrm>
            <a:custGeom>
              <a:avLst/>
              <a:gdLst>
                <a:gd name="T0" fmla="*/ 551 w 1101"/>
                <a:gd name="T1" fmla="*/ 1051 h 1051"/>
                <a:gd name="T2" fmla="*/ 7 w 1101"/>
                <a:gd name="T3" fmla="*/ 954 h 1051"/>
                <a:gd name="T4" fmla="*/ 0 w 1101"/>
                <a:gd name="T5" fmla="*/ 942 h 1051"/>
                <a:gd name="T6" fmla="*/ 188 w 1101"/>
                <a:gd name="T7" fmla="*/ 422 h 1051"/>
                <a:gd name="T8" fmla="*/ 544 w 1101"/>
                <a:gd name="T9" fmla="*/ 0 h 1051"/>
                <a:gd name="T10" fmla="*/ 551 w 1101"/>
                <a:gd name="T11" fmla="*/ 0 h 1051"/>
                <a:gd name="T12" fmla="*/ 558 w 1101"/>
                <a:gd name="T13" fmla="*/ 0 h 1051"/>
                <a:gd name="T14" fmla="*/ 914 w 1101"/>
                <a:gd name="T15" fmla="*/ 422 h 1051"/>
                <a:gd name="T16" fmla="*/ 1101 w 1101"/>
                <a:gd name="T17" fmla="*/ 942 h 1051"/>
                <a:gd name="T18" fmla="*/ 1094 w 1101"/>
                <a:gd name="T19" fmla="*/ 954 h 1051"/>
                <a:gd name="T20" fmla="*/ 551 w 1101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1" h="1051">
                  <a:moveTo>
                    <a:pt x="551" y="1051"/>
                  </a:moveTo>
                  <a:cubicBezTo>
                    <a:pt x="182" y="1051"/>
                    <a:pt x="24" y="964"/>
                    <a:pt x="7" y="954"/>
                  </a:cubicBezTo>
                  <a:cubicBezTo>
                    <a:pt x="5" y="951"/>
                    <a:pt x="2" y="945"/>
                    <a:pt x="0" y="942"/>
                  </a:cubicBezTo>
                  <a:cubicBezTo>
                    <a:pt x="0" y="922"/>
                    <a:pt x="4" y="742"/>
                    <a:pt x="188" y="422"/>
                  </a:cubicBezTo>
                  <a:cubicBezTo>
                    <a:pt x="372" y="103"/>
                    <a:pt x="527" y="10"/>
                    <a:pt x="544" y="0"/>
                  </a:cubicBezTo>
                  <a:cubicBezTo>
                    <a:pt x="545" y="0"/>
                    <a:pt x="548" y="0"/>
                    <a:pt x="551" y="0"/>
                  </a:cubicBezTo>
                  <a:cubicBezTo>
                    <a:pt x="554" y="0"/>
                    <a:pt x="556" y="0"/>
                    <a:pt x="558" y="0"/>
                  </a:cubicBezTo>
                  <a:cubicBezTo>
                    <a:pt x="575" y="10"/>
                    <a:pt x="729" y="103"/>
                    <a:pt x="914" y="422"/>
                  </a:cubicBezTo>
                  <a:cubicBezTo>
                    <a:pt x="1098" y="742"/>
                    <a:pt x="1101" y="922"/>
                    <a:pt x="1101" y="942"/>
                  </a:cubicBezTo>
                  <a:cubicBezTo>
                    <a:pt x="1100" y="945"/>
                    <a:pt x="1097" y="951"/>
                    <a:pt x="1094" y="954"/>
                  </a:cubicBezTo>
                  <a:cubicBezTo>
                    <a:pt x="1077" y="964"/>
                    <a:pt x="920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4719818" y="2745583"/>
              <a:ext cx="1388269" cy="1326355"/>
            </a:xfrm>
            <a:custGeom>
              <a:avLst/>
              <a:gdLst>
                <a:gd name="T0" fmla="*/ 551 w 1101"/>
                <a:gd name="T1" fmla="*/ 1051 h 1051"/>
                <a:gd name="T2" fmla="*/ 544 w 1101"/>
                <a:gd name="T3" fmla="*/ 1051 h 1051"/>
                <a:gd name="T4" fmla="*/ 188 w 1101"/>
                <a:gd name="T5" fmla="*/ 629 h 1051"/>
                <a:gd name="T6" fmla="*/ 0 w 1101"/>
                <a:gd name="T7" fmla="*/ 109 h 1051"/>
                <a:gd name="T8" fmla="*/ 7 w 1101"/>
                <a:gd name="T9" fmla="*/ 97 h 1051"/>
                <a:gd name="T10" fmla="*/ 551 w 1101"/>
                <a:gd name="T11" fmla="*/ 0 h 1051"/>
                <a:gd name="T12" fmla="*/ 1094 w 1101"/>
                <a:gd name="T13" fmla="*/ 97 h 1051"/>
                <a:gd name="T14" fmla="*/ 1101 w 1101"/>
                <a:gd name="T15" fmla="*/ 109 h 1051"/>
                <a:gd name="T16" fmla="*/ 914 w 1101"/>
                <a:gd name="T17" fmla="*/ 629 h 1051"/>
                <a:gd name="T18" fmla="*/ 558 w 1101"/>
                <a:gd name="T19" fmla="*/ 1051 h 1051"/>
                <a:gd name="T20" fmla="*/ 551 w 1101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1" h="1051">
                  <a:moveTo>
                    <a:pt x="551" y="1051"/>
                  </a:moveTo>
                  <a:cubicBezTo>
                    <a:pt x="548" y="1051"/>
                    <a:pt x="545" y="1051"/>
                    <a:pt x="544" y="1051"/>
                  </a:cubicBezTo>
                  <a:cubicBezTo>
                    <a:pt x="527" y="1041"/>
                    <a:pt x="372" y="948"/>
                    <a:pt x="188" y="629"/>
                  </a:cubicBezTo>
                  <a:cubicBezTo>
                    <a:pt x="0" y="303"/>
                    <a:pt x="0" y="124"/>
                    <a:pt x="0" y="109"/>
                  </a:cubicBezTo>
                  <a:cubicBezTo>
                    <a:pt x="1" y="106"/>
                    <a:pt x="5" y="100"/>
                    <a:pt x="7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19" y="0"/>
                    <a:pt x="1077" y="87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1" y="129"/>
                    <a:pt x="1098" y="309"/>
                    <a:pt x="914" y="629"/>
                  </a:cubicBezTo>
                  <a:cubicBezTo>
                    <a:pt x="729" y="948"/>
                    <a:pt x="575" y="1041"/>
                    <a:pt x="558" y="1051"/>
                  </a:cubicBezTo>
                  <a:cubicBezTo>
                    <a:pt x="556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41"/>
          <p:cNvGrpSpPr/>
          <p:nvPr/>
        </p:nvGrpSpPr>
        <p:grpSpPr>
          <a:xfrm>
            <a:off x="4306539" y="1844160"/>
            <a:ext cx="366083" cy="301752"/>
            <a:chOff x="5146681" y="766764"/>
            <a:chExt cx="1590670" cy="1338261"/>
          </a:xfrm>
          <a:solidFill>
            <a:schemeClr val="bg1"/>
          </a:solidFill>
        </p:grpSpPr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5675320" y="766764"/>
              <a:ext cx="533401" cy="5349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5511805" y="1344614"/>
              <a:ext cx="860427" cy="760411"/>
            </a:xfrm>
            <a:custGeom>
              <a:avLst/>
              <a:gdLst>
                <a:gd name="T0" fmla="*/ 201 w 301"/>
                <a:gd name="T1" fmla="*/ 0 h 266"/>
                <a:gd name="T2" fmla="*/ 151 w 301"/>
                <a:gd name="T3" fmla="*/ 67 h 266"/>
                <a:gd name="T4" fmla="*/ 101 w 301"/>
                <a:gd name="T5" fmla="*/ 0 h 266"/>
                <a:gd name="T6" fmla="*/ 0 w 301"/>
                <a:gd name="T7" fmla="*/ 144 h 266"/>
                <a:gd name="T8" fmla="*/ 0 w 301"/>
                <a:gd name="T9" fmla="*/ 235 h 266"/>
                <a:gd name="T10" fmla="*/ 0 w 301"/>
                <a:gd name="T11" fmla="*/ 235 h 266"/>
                <a:gd name="T12" fmla="*/ 151 w 301"/>
                <a:gd name="T13" fmla="*/ 266 h 266"/>
                <a:gd name="T14" fmla="*/ 301 w 301"/>
                <a:gd name="T15" fmla="*/ 235 h 266"/>
                <a:gd name="T16" fmla="*/ 301 w 301"/>
                <a:gd name="T17" fmla="*/ 235 h 266"/>
                <a:gd name="T18" fmla="*/ 301 w 301"/>
                <a:gd name="T19" fmla="*/ 144 h 266"/>
                <a:gd name="T20" fmla="*/ 201 w 301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66">
                  <a:moveTo>
                    <a:pt x="201" y="0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2" y="21"/>
                    <a:pt x="0" y="78"/>
                    <a:pt x="0" y="14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" y="252"/>
                    <a:pt x="69" y="266"/>
                    <a:pt x="151" y="266"/>
                  </a:cubicBezTo>
                  <a:cubicBezTo>
                    <a:pt x="232" y="266"/>
                    <a:pt x="298" y="252"/>
                    <a:pt x="301" y="235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1" y="78"/>
                    <a:pt x="259" y="21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5900744" y="1319215"/>
              <a:ext cx="85725" cy="50798"/>
            </a:xfrm>
            <a:custGeom>
              <a:avLst/>
              <a:gdLst>
                <a:gd name="T0" fmla="*/ 30 w 30"/>
                <a:gd name="T1" fmla="*/ 1 h 18"/>
                <a:gd name="T2" fmla="*/ 15 w 30"/>
                <a:gd name="T3" fmla="*/ 0 h 18"/>
                <a:gd name="T4" fmla="*/ 1 w 30"/>
                <a:gd name="T5" fmla="*/ 1 h 18"/>
                <a:gd name="T6" fmla="*/ 7 w 30"/>
                <a:gd name="T7" fmla="*/ 18 h 18"/>
                <a:gd name="T8" fmla="*/ 24 w 30"/>
                <a:gd name="T9" fmla="*/ 18 h 18"/>
                <a:gd name="T10" fmla="*/ 30 w 30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0" y="1"/>
                  </a:move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6" y="0"/>
                    <a:pt x="1" y="1"/>
                  </a:cubicBezTo>
                  <a:cubicBezTo>
                    <a:pt x="1" y="1"/>
                    <a:pt x="0" y="11"/>
                    <a:pt x="7" y="18"/>
                  </a:cubicBezTo>
                  <a:cubicBezTo>
                    <a:pt x="7" y="18"/>
                    <a:pt x="18" y="18"/>
                    <a:pt x="24" y="18"/>
                  </a:cubicBezTo>
                  <a:cubicBezTo>
                    <a:pt x="24" y="18"/>
                    <a:pt x="30" y="1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5894396" y="1377952"/>
              <a:ext cx="95249" cy="130175"/>
            </a:xfrm>
            <a:custGeom>
              <a:avLst/>
              <a:gdLst>
                <a:gd name="T0" fmla="*/ 15 w 60"/>
                <a:gd name="T1" fmla="*/ 0 h 82"/>
                <a:gd name="T2" fmla="*/ 47 w 60"/>
                <a:gd name="T3" fmla="*/ 0 h 82"/>
                <a:gd name="T4" fmla="*/ 60 w 60"/>
                <a:gd name="T5" fmla="*/ 47 h 82"/>
                <a:gd name="T6" fmla="*/ 31 w 60"/>
                <a:gd name="T7" fmla="*/ 82 h 82"/>
                <a:gd name="T8" fmla="*/ 0 w 60"/>
                <a:gd name="T9" fmla="*/ 47 h 82"/>
                <a:gd name="T10" fmla="*/ 15 w 6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2">
                  <a:moveTo>
                    <a:pt x="15" y="0"/>
                  </a:moveTo>
                  <a:lnTo>
                    <a:pt x="47" y="0"/>
                  </a:lnTo>
                  <a:lnTo>
                    <a:pt x="60" y="47"/>
                  </a:lnTo>
                  <a:lnTo>
                    <a:pt x="31" y="82"/>
                  </a:lnTo>
                  <a:lnTo>
                    <a:pt x="0" y="4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5432433" y="1427162"/>
              <a:ext cx="71438" cy="96838"/>
            </a:xfrm>
            <a:custGeom>
              <a:avLst/>
              <a:gdLst>
                <a:gd name="T0" fmla="*/ 23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3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3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5146681" y="1401763"/>
              <a:ext cx="465139" cy="568324"/>
            </a:xfrm>
            <a:custGeom>
              <a:avLst/>
              <a:gdLst>
                <a:gd name="T0" fmla="*/ 150 w 163"/>
                <a:gd name="T1" fmla="*/ 0 h 199"/>
                <a:gd name="T2" fmla="*/ 113 w 163"/>
                <a:gd name="T3" fmla="*/ 50 h 199"/>
                <a:gd name="T4" fmla="*/ 75 w 163"/>
                <a:gd name="T5" fmla="*/ 0 h 199"/>
                <a:gd name="T6" fmla="*/ 0 w 163"/>
                <a:gd name="T7" fmla="*/ 108 h 199"/>
                <a:gd name="T8" fmla="*/ 0 w 163"/>
                <a:gd name="T9" fmla="*/ 176 h 199"/>
                <a:gd name="T10" fmla="*/ 0 w 163"/>
                <a:gd name="T11" fmla="*/ 176 h 199"/>
                <a:gd name="T12" fmla="*/ 113 w 163"/>
                <a:gd name="T13" fmla="*/ 199 h 199"/>
                <a:gd name="T14" fmla="*/ 114 w 163"/>
                <a:gd name="T15" fmla="*/ 199 h 199"/>
                <a:gd name="T16" fmla="*/ 114 w 163"/>
                <a:gd name="T17" fmla="*/ 124 h 199"/>
                <a:gd name="T18" fmla="*/ 163 w 163"/>
                <a:gd name="T19" fmla="*/ 6 h 199"/>
                <a:gd name="T20" fmla="*/ 150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150" y="0"/>
                  </a:moveTo>
                  <a:cubicBezTo>
                    <a:pt x="113" y="50"/>
                    <a:pt x="113" y="50"/>
                    <a:pt x="113" y="5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1" y="16"/>
                    <a:pt x="0" y="58"/>
                    <a:pt x="0" y="10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" y="189"/>
                    <a:pt x="52" y="199"/>
                    <a:pt x="113" y="199"/>
                  </a:cubicBezTo>
                  <a:cubicBezTo>
                    <a:pt x="113" y="199"/>
                    <a:pt x="114" y="199"/>
                    <a:pt x="114" y="199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78"/>
                    <a:pt x="133" y="36"/>
                    <a:pt x="163" y="6"/>
                  </a:cubicBezTo>
                  <a:cubicBezTo>
                    <a:pt x="159" y="3"/>
                    <a:pt x="155" y="2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5438781" y="1381127"/>
              <a:ext cx="61913" cy="41276"/>
            </a:xfrm>
            <a:custGeom>
              <a:avLst/>
              <a:gdLst>
                <a:gd name="T0" fmla="*/ 18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8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8" y="14"/>
                  </a:moveTo>
                  <a:cubicBezTo>
                    <a:pt x="18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5267332" y="966790"/>
              <a:ext cx="401640" cy="4032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6386523" y="1381127"/>
              <a:ext cx="61913" cy="41276"/>
            </a:xfrm>
            <a:custGeom>
              <a:avLst/>
              <a:gdLst>
                <a:gd name="T0" fmla="*/ 17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7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7" y="14"/>
                  </a:moveTo>
                  <a:cubicBezTo>
                    <a:pt x="17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6380170" y="1427162"/>
              <a:ext cx="71438" cy="96838"/>
            </a:xfrm>
            <a:custGeom>
              <a:avLst/>
              <a:gdLst>
                <a:gd name="T0" fmla="*/ 24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4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4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>
              <a:off x="6215065" y="966790"/>
              <a:ext cx="403226" cy="4032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6272212" y="1401763"/>
              <a:ext cx="465139" cy="568324"/>
            </a:xfrm>
            <a:custGeom>
              <a:avLst/>
              <a:gdLst>
                <a:gd name="T0" fmla="*/ 88 w 163"/>
                <a:gd name="T1" fmla="*/ 0 h 199"/>
                <a:gd name="T2" fmla="*/ 51 w 163"/>
                <a:gd name="T3" fmla="*/ 50 h 199"/>
                <a:gd name="T4" fmla="*/ 13 w 163"/>
                <a:gd name="T5" fmla="*/ 0 h 199"/>
                <a:gd name="T6" fmla="*/ 0 w 163"/>
                <a:gd name="T7" fmla="*/ 6 h 199"/>
                <a:gd name="T8" fmla="*/ 49 w 163"/>
                <a:gd name="T9" fmla="*/ 124 h 199"/>
                <a:gd name="T10" fmla="*/ 49 w 163"/>
                <a:gd name="T11" fmla="*/ 199 h 199"/>
                <a:gd name="T12" fmla="*/ 51 w 163"/>
                <a:gd name="T13" fmla="*/ 199 h 199"/>
                <a:gd name="T14" fmla="*/ 163 w 163"/>
                <a:gd name="T15" fmla="*/ 176 h 199"/>
                <a:gd name="T16" fmla="*/ 163 w 163"/>
                <a:gd name="T17" fmla="*/ 176 h 199"/>
                <a:gd name="T18" fmla="*/ 163 w 163"/>
                <a:gd name="T19" fmla="*/ 108 h 199"/>
                <a:gd name="T20" fmla="*/ 88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88" y="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30" y="36"/>
                    <a:pt x="49" y="78"/>
                    <a:pt x="49" y="124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0" y="199"/>
                    <a:pt x="50" y="199"/>
                    <a:pt x="51" y="199"/>
                  </a:cubicBezTo>
                  <a:cubicBezTo>
                    <a:pt x="112" y="199"/>
                    <a:pt x="161" y="189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2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55"/>
          <p:cNvGrpSpPr/>
          <p:nvPr/>
        </p:nvGrpSpPr>
        <p:grpSpPr>
          <a:xfrm>
            <a:off x="3557534" y="2250914"/>
            <a:ext cx="309455" cy="281349"/>
            <a:chOff x="5278438" y="2973388"/>
            <a:chExt cx="1344613" cy="1247775"/>
          </a:xfrm>
          <a:solidFill>
            <a:schemeClr val="bg1"/>
          </a:solidFill>
        </p:grpSpPr>
        <p:sp>
          <p:nvSpPr>
            <p:cNvPr id="37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8A6B6"/>
                </a:solidFill>
              </a:endParaRPr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5375275" y="3662363"/>
              <a:ext cx="554038" cy="558800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8A6B6"/>
                </a:solidFill>
              </a:endParaRPr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5278438" y="2986088"/>
              <a:ext cx="590550" cy="590550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8A6B6"/>
                </a:solidFill>
              </a:endParaRPr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8A6B6"/>
                </a:solidFill>
              </a:endParaRPr>
            </a:p>
          </p:txBody>
        </p:sp>
      </p:grpSp>
      <p:grpSp>
        <p:nvGrpSpPr>
          <p:cNvPr id="41" name="组合 60"/>
          <p:cNvGrpSpPr/>
          <p:nvPr/>
        </p:nvGrpSpPr>
        <p:grpSpPr>
          <a:xfrm>
            <a:off x="3601945" y="3098532"/>
            <a:ext cx="271828" cy="348560"/>
            <a:chOff x="2951163" y="2495550"/>
            <a:chExt cx="1208088" cy="1581150"/>
          </a:xfrm>
          <a:solidFill>
            <a:schemeClr val="bg1"/>
          </a:solidFill>
        </p:grpSpPr>
        <p:sp>
          <p:nvSpPr>
            <p:cNvPr id="42" name="Freeform 29"/>
            <p:cNvSpPr/>
            <p:nvPr/>
          </p:nvSpPr>
          <p:spPr bwMode="auto">
            <a:xfrm>
              <a:off x="2978150" y="2911475"/>
              <a:ext cx="230188" cy="306388"/>
            </a:xfrm>
            <a:custGeom>
              <a:avLst/>
              <a:gdLst>
                <a:gd name="T0" fmla="*/ 69 w 79"/>
                <a:gd name="T1" fmla="*/ 40 h 105"/>
                <a:gd name="T2" fmla="*/ 70 w 79"/>
                <a:gd name="T3" fmla="*/ 3 h 105"/>
                <a:gd name="T4" fmla="*/ 52 w 79"/>
                <a:gd name="T5" fmla="*/ 0 h 105"/>
                <a:gd name="T6" fmla="*/ 0 w 79"/>
                <a:gd name="T7" fmla="*/ 52 h 105"/>
                <a:gd name="T8" fmla="*/ 52 w 79"/>
                <a:gd name="T9" fmla="*/ 105 h 105"/>
                <a:gd name="T10" fmla="*/ 79 w 79"/>
                <a:gd name="T11" fmla="*/ 97 h 105"/>
                <a:gd name="T12" fmla="*/ 69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69" y="40"/>
                  </a:moveTo>
                  <a:cubicBezTo>
                    <a:pt x="69" y="25"/>
                    <a:pt x="62" y="15"/>
                    <a:pt x="70" y="3"/>
                  </a:cubicBezTo>
                  <a:cubicBezTo>
                    <a:pt x="65" y="1"/>
                    <a:pt x="59" y="0"/>
                    <a:pt x="52" y="0"/>
                  </a:cubicBez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2" y="105"/>
                    <a:pt x="71" y="102"/>
                    <a:pt x="79" y="97"/>
                  </a:cubicBezTo>
                  <a:cubicBezTo>
                    <a:pt x="75" y="84"/>
                    <a:pt x="69" y="6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3900488" y="2911475"/>
              <a:ext cx="228600" cy="306388"/>
            </a:xfrm>
            <a:custGeom>
              <a:avLst/>
              <a:gdLst>
                <a:gd name="T0" fmla="*/ 10 w 79"/>
                <a:gd name="T1" fmla="*/ 40 h 105"/>
                <a:gd name="T2" fmla="*/ 9 w 79"/>
                <a:gd name="T3" fmla="*/ 3 h 105"/>
                <a:gd name="T4" fmla="*/ 27 w 79"/>
                <a:gd name="T5" fmla="*/ 0 h 105"/>
                <a:gd name="T6" fmla="*/ 79 w 79"/>
                <a:gd name="T7" fmla="*/ 52 h 105"/>
                <a:gd name="T8" fmla="*/ 27 w 79"/>
                <a:gd name="T9" fmla="*/ 105 h 105"/>
                <a:gd name="T10" fmla="*/ 0 w 79"/>
                <a:gd name="T11" fmla="*/ 97 h 105"/>
                <a:gd name="T12" fmla="*/ 10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10" y="40"/>
                  </a:moveTo>
                  <a:cubicBezTo>
                    <a:pt x="10" y="25"/>
                    <a:pt x="17" y="15"/>
                    <a:pt x="9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56" y="0"/>
                    <a:pt x="79" y="24"/>
                    <a:pt x="79" y="52"/>
                  </a:cubicBezTo>
                  <a:cubicBezTo>
                    <a:pt x="79" y="81"/>
                    <a:pt x="56" y="105"/>
                    <a:pt x="27" y="105"/>
                  </a:cubicBezTo>
                  <a:cubicBezTo>
                    <a:pt x="17" y="105"/>
                    <a:pt x="8" y="102"/>
                    <a:pt x="0" y="97"/>
                  </a:cubicBezTo>
                  <a:cubicBezTo>
                    <a:pt x="4" y="84"/>
                    <a:pt x="10" y="60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3481388" y="3570288"/>
              <a:ext cx="147638" cy="328613"/>
            </a:xfrm>
            <a:custGeom>
              <a:avLst/>
              <a:gdLst>
                <a:gd name="T0" fmla="*/ 25 w 93"/>
                <a:gd name="T1" fmla="*/ 0 h 207"/>
                <a:gd name="T2" fmla="*/ 0 w 93"/>
                <a:gd name="T3" fmla="*/ 145 h 207"/>
                <a:gd name="T4" fmla="*/ 47 w 93"/>
                <a:gd name="T5" fmla="*/ 207 h 207"/>
                <a:gd name="T6" fmla="*/ 93 w 93"/>
                <a:gd name="T7" fmla="*/ 143 h 207"/>
                <a:gd name="T8" fmla="*/ 68 w 93"/>
                <a:gd name="T9" fmla="*/ 0 h 207"/>
                <a:gd name="T10" fmla="*/ 25 w 93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07">
                  <a:moveTo>
                    <a:pt x="25" y="0"/>
                  </a:moveTo>
                  <a:lnTo>
                    <a:pt x="0" y="145"/>
                  </a:lnTo>
                  <a:lnTo>
                    <a:pt x="47" y="207"/>
                  </a:lnTo>
                  <a:lnTo>
                    <a:pt x="93" y="143"/>
                  </a:lnTo>
                  <a:lnTo>
                    <a:pt x="68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3471863" y="3433763"/>
              <a:ext cx="166688" cy="115888"/>
            </a:xfrm>
            <a:custGeom>
              <a:avLst/>
              <a:gdLst>
                <a:gd name="T0" fmla="*/ 21 w 57"/>
                <a:gd name="T1" fmla="*/ 7 h 40"/>
                <a:gd name="T2" fmla="*/ 0 w 57"/>
                <a:gd name="T3" fmla="*/ 5 h 40"/>
                <a:gd name="T4" fmla="*/ 0 w 57"/>
                <a:gd name="T5" fmla="*/ 14 h 40"/>
                <a:gd name="T6" fmla="*/ 1 w 57"/>
                <a:gd name="T7" fmla="*/ 13 h 40"/>
                <a:gd name="T8" fmla="*/ 18 w 57"/>
                <a:gd name="T9" fmla="*/ 40 h 40"/>
                <a:gd name="T10" fmla="*/ 40 w 57"/>
                <a:gd name="T11" fmla="*/ 40 h 40"/>
                <a:gd name="T12" fmla="*/ 56 w 57"/>
                <a:gd name="T13" fmla="*/ 15 h 40"/>
                <a:gd name="T14" fmla="*/ 57 w 57"/>
                <a:gd name="T15" fmla="*/ 0 h 40"/>
                <a:gd name="T16" fmla="*/ 21 w 57"/>
                <a:gd name="T1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0">
                  <a:moveTo>
                    <a:pt x="21" y="7"/>
                  </a:moveTo>
                  <a:cubicBezTo>
                    <a:pt x="14" y="7"/>
                    <a:pt x="7" y="7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0"/>
                    <a:pt x="56" y="5"/>
                    <a:pt x="57" y="0"/>
                  </a:cubicBezTo>
                  <a:cubicBezTo>
                    <a:pt x="46" y="5"/>
                    <a:pt x="34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3"/>
            <p:cNvSpPr>
              <a:spLocks noEditPoints="1"/>
            </p:cNvSpPr>
            <p:nvPr/>
          </p:nvSpPr>
          <p:spPr bwMode="auto">
            <a:xfrm>
              <a:off x="3140075" y="2582863"/>
              <a:ext cx="827088" cy="827088"/>
            </a:xfrm>
            <a:custGeom>
              <a:avLst/>
              <a:gdLst>
                <a:gd name="T0" fmla="*/ 0 w 284"/>
                <a:gd name="T1" fmla="*/ 142 h 284"/>
                <a:gd name="T2" fmla="*/ 142 w 284"/>
                <a:gd name="T3" fmla="*/ 0 h 284"/>
                <a:gd name="T4" fmla="*/ 142 w 284"/>
                <a:gd name="T5" fmla="*/ 0 h 284"/>
                <a:gd name="T6" fmla="*/ 284 w 284"/>
                <a:gd name="T7" fmla="*/ 142 h 284"/>
                <a:gd name="T8" fmla="*/ 284 w 284"/>
                <a:gd name="T9" fmla="*/ 142 h 284"/>
                <a:gd name="T10" fmla="*/ 142 w 284"/>
                <a:gd name="T11" fmla="*/ 284 h 284"/>
                <a:gd name="T12" fmla="*/ 142 w 284"/>
                <a:gd name="T13" fmla="*/ 284 h 284"/>
                <a:gd name="T14" fmla="*/ 0 w 284"/>
                <a:gd name="T15" fmla="*/ 142 h 284"/>
                <a:gd name="T16" fmla="*/ 25 w 284"/>
                <a:gd name="T17" fmla="*/ 142 h 284"/>
                <a:gd name="T18" fmla="*/ 142 w 284"/>
                <a:gd name="T19" fmla="*/ 260 h 284"/>
                <a:gd name="T20" fmla="*/ 142 w 284"/>
                <a:gd name="T21" fmla="*/ 260 h 284"/>
                <a:gd name="T22" fmla="*/ 260 w 284"/>
                <a:gd name="T23" fmla="*/ 142 h 284"/>
                <a:gd name="T24" fmla="*/ 260 w 284"/>
                <a:gd name="T25" fmla="*/ 142 h 284"/>
                <a:gd name="T26" fmla="*/ 142 w 284"/>
                <a:gd name="T27" fmla="*/ 24 h 284"/>
                <a:gd name="T28" fmla="*/ 142 w 284"/>
                <a:gd name="T29" fmla="*/ 24 h 284"/>
                <a:gd name="T30" fmla="*/ 25 w 284"/>
                <a:gd name="T31" fmla="*/ 142 h 284"/>
                <a:gd name="T32" fmla="*/ 25 w 284"/>
                <a:gd name="T33" fmla="*/ 14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142"/>
                  </a:moveTo>
                  <a:cubicBezTo>
                    <a:pt x="0" y="63"/>
                    <a:pt x="64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64" y="284"/>
                    <a:pt x="0" y="220"/>
                    <a:pt x="0" y="142"/>
                  </a:cubicBezTo>
                  <a:close/>
                  <a:moveTo>
                    <a:pt x="25" y="142"/>
                  </a:moveTo>
                  <a:cubicBezTo>
                    <a:pt x="25" y="207"/>
                    <a:pt x="77" y="259"/>
                    <a:pt x="142" y="260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207" y="259"/>
                    <a:pt x="260" y="207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77"/>
                    <a:pt x="207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77" y="24"/>
                    <a:pt x="25" y="77"/>
                    <a:pt x="25" y="142"/>
                  </a:cubicBezTo>
                  <a:cubicBezTo>
                    <a:pt x="25" y="142"/>
                    <a:pt x="25" y="142"/>
                    <a:pt x="2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3068638" y="2495550"/>
              <a:ext cx="971550" cy="454025"/>
            </a:xfrm>
            <a:custGeom>
              <a:avLst/>
              <a:gdLst>
                <a:gd name="T0" fmla="*/ 0 w 334"/>
                <a:gd name="T1" fmla="*/ 155 h 156"/>
                <a:gd name="T2" fmla="*/ 167 w 334"/>
                <a:gd name="T3" fmla="*/ 0 h 156"/>
                <a:gd name="T4" fmla="*/ 167 w 334"/>
                <a:gd name="T5" fmla="*/ 0 h 156"/>
                <a:gd name="T6" fmla="*/ 334 w 334"/>
                <a:gd name="T7" fmla="*/ 155 h 156"/>
                <a:gd name="T8" fmla="*/ 334 w 334"/>
                <a:gd name="T9" fmla="*/ 155 h 156"/>
                <a:gd name="T10" fmla="*/ 322 w 334"/>
                <a:gd name="T11" fmla="*/ 155 h 156"/>
                <a:gd name="T12" fmla="*/ 167 w 334"/>
                <a:gd name="T13" fmla="*/ 12 h 156"/>
                <a:gd name="T14" fmla="*/ 167 w 334"/>
                <a:gd name="T15" fmla="*/ 12 h 156"/>
                <a:gd name="T16" fmla="*/ 12 w 334"/>
                <a:gd name="T17" fmla="*/ 156 h 156"/>
                <a:gd name="T18" fmla="*/ 12 w 334"/>
                <a:gd name="T19" fmla="*/ 156 h 156"/>
                <a:gd name="T20" fmla="*/ 0 w 334"/>
                <a:gd name="T21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156">
                  <a:moveTo>
                    <a:pt x="0" y="155"/>
                  </a:moveTo>
                  <a:cubicBezTo>
                    <a:pt x="7" y="68"/>
                    <a:pt x="79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55" y="0"/>
                    <a:pt x="328" y="68"/>
                    <a:pt x="334" y="155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22" y="155"/>
                    <a:pt x="322" y="155"/>
                    <a:pt x="322" y="155"/>
                  </a:cubicBezTo>
                  <a:cubicBezTo>
                    <a:pt x="316" y="75"/>
                    <a:pt x="249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85" y="12"/>
                    <a:pt x="18" y="75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0" y="155"/>
                    <a:pt x="0" y="155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2951163" y="3378200"/>
              <a:ext cx="1208088" cy="698500"/>
            </a:xfrm>
            <a:custGeom>
              <a:avLst/>
              <a:gdLst>
                <a:gd name="T0" fmla="*/ 382 w 415"/>
                <a:gd name="T1" fmla="*/ 223 h 240"/>
                <a:gd name="T2" fmla="*/ 326 w 415"/>
                <a:gd name="T3" fmla="*/ 80 h 240"/>
                <a:gd name="T4" fmla="*/ 326 w 415"/>
                <a:gd name="T5" fmla="*/ 80 h 240"/>
                <a:gd name="T6" fmla="*/ 207 w 415"/>
                <a:gd name="T7" fmla="*/ 33 h 240"/>
                <a:gd name="T8" fmla="*/ 207 w 415"/>
                <a:gd name="T9" fmla="*/ 33 h 240"/>
                <a:gd name="T10" fmla="*/ 161 w 415"/>
                <a:gd name="T11" fmla="*/ 39 h 240"/>
                <a:gd name="T12" fmla="*/ 161 w 415"/>
                <a:gd name="T13" fmla="*/ 39 h 240"/>
                <a:gd name="T14" fmla="*/ 60 w 415"/>
                <a:gd name="T15" fmla="*/ 114 h 240"/>
                <a:gd name="T16" fmla="*/ 60 w 415"/>
                <a:gd name="T17" fmla="*/ 114 h 240"/>
                <a:gd name="T18" fmla="*/ 33 w 415"/>
                <a:gd name="T19" fmla="*/ 223 h 240"/>
                <a:gd name="T20" fmla="*/ 33 w 415"/>
                <a:gd name="T21" fmla="*/ 223 h 240"/>
                <a:gd name="T22" fmla="*/ 16 w 415"/>
                <a:gd name="T23" fmla="*/ 240 h 240"/>
                <a:gd name="T24" fmla="*/ 16 w 415"/>
                <a:gd name="T25" fmla="*/ 240 h 240"/>
                <a:gd name="T26" fmla="*/ 0 w 415"/>
                <a:gd name="T27" fmla="*/ 223 h 240"/>
                <a:gd name="T28" fmla="*/ 0 w 415"/>
                <a:gd name="T29" fmla="*/ 223 h 240"/>
                <a:gd name="T30" fmla="*/ 32 w 415"/>
                <a:gd name="T31" fmla="*/ 97 h 240"/>
                <a:gd name="T32" fmla="*/ 32 w 415"/>
                <a:gd name="T33" fmla="*/ 97 h 240"/>
                <a:gd name="T34" fmla="*/ 152 w 415"/>
                <a:gd name="T35" fmla="*/ 8 h 240"/>
                <a:gd name="T36" fmla="*/ 152 w 415"/>
                <a:gd name="T37" fmla="*/ 8 h 240"/>
                <a:gd name="T38" fmla="*/ 207 w 415"/>
                <a:gd name="T39" fmla="*/ 0 h 240"/>
                <a:gd name="T40" fmla="*/ 207 w 415"/>
                <a:gd name="T41" fmla="*/ 0 h 240"/>
                <a:gd name="T42" fmla="*/ 349 w 415"/>
                <a:gd name="T43" fmla="*/ 56 h 240"/>
                <a:gd name="T44" fmla="*/ 349 w 415"/>
                <a:gd name="T45" fmla="*/ 56 h 240"/>
                <a:gd name="T46" fmla="*/ 414 w 415"/>
                <a:gd name="T47" fmla="*/ 223 h 240"/>
                <a:gd name="T48" fmla="*/ 414 w 415"/>
                <a:gd name="T49" fmla="*/ 223 h 240"/>
                <a:gd name="T50" fmla="*/ 398 w 415"/>
                <a:gd name="T51" fmla="*/ 240 h 240"/>
                <a:gd name="T52" fmla="*/ 398 w 415"/>
                <a:gd name="T53" fmla="*/ 240 h 240"/>
                <a:gd name="T54" fmla="*/ 382 w 415"/>
                <a:gd name="T55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5" h="240">
                  <a:moveTo>
                    <a:pt x="382" y="223"/>
                  </a:moveTo>
                  <a:cubicBezTo>
                    <a:pt x="382" y="167"/>
                    <a:pt x="367" y="118"/>
                    <a:pt x="326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294" y="49"/>
                    <a:pt x="250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191" y="33"/>
                    <a:pt x="176" y="35"/>
                    <a:pt x="161" y="39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19" y="51"/>
                    <a:pt x="83" y="78"/>
                    <a:pt x="60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39" y="147"/>
                    <a:pt x="33" y="183"/>
                    <a:pt x="33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32"/>
                    <a:pt x="25" y="240"/>
                    <a:pt x="16" y="240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7" y="240"/>
                    <a:pt x="0" y="23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180"/>
                    <a:pt x="7" y="136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59" y="53"/>
                    <a:pt x="102" y="21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70" y="3"/>
                    <a:pt x="188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9" y="0"/>
                    <a:pt x="310" y="20"/>
                    <a:pt x="349" y="56"/>
                  </a:cubicBezTo>
                  <a:cubicBezTo>
                    <a:pt x="349" y="56"/>
                    <a:pt x="349" y="56"/>
                    <a:pt x="349" y="56"/>
                  </a:cubicBezTo>
                  <a:cubicBezTo>
                    <a:pt x="397" y="101"/>
                    <a:pt x="415" y="161"/>
                    <a:pt x="414" y="223"/>
                  </a:cubicBezTo>
                  <a:cubicBezTo>
                    <a:pt x="414" y="223"/>
                    <a:pt x="414" y="223"/>
                    <a:pt x="414" y="223"/>
                  </a:cubicBezTo>
                  <a:cubicBezTo>
                    <a:pt x="414" y="232"/>
                    <a:pt x="407" y="240"/>
                    <a:pt x="398" y="240"/>
                  </a:cubicBezTo>
                  <a:cubicBezTo>
                    <a:pt x="398" y="240"/>
                    <a:pt x="398" y="240"/>
                    <a:pt x="398" y="240"/>
                  </a:cubicBezTo>
                  <a:cubicBezTo>
                    <a:pt x="389" y="240"/>
                    <a:pt x="382" y="232"/>
                    <a:pt x="382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3446463" y="3189288"/>
              <a:ext cx="165100" cy="88900"/>
            </a:xfrm>
            <a:custGeom>
              <a:avLst/>
              <a:gdLst>
                <a:gd name="T0" fmla="*/ 57 w 57"/>
                <a:gd name="T1" fmla="*/ 15 h 31"/>
                <a:gd name="T2" fmla="*/ 41 w 57"/>
                <a:gd name="T3" fmla="*/ 31 h 31"/>
                <a:gd name="T4" fmla="*/ 16 w 57"/>
                <a:gd name="T5" fmla="*/ 31 h 31"/>
                <a:gd name="T6" fmla="*/ 0 w 57"/>
                <a:gd name="T7" fmla="*/ 15 h 31"/>
                <a:gd name="T8" fmla="*/ 0 w 57"/>
                <a:gd name="T9" fmla="*/ 15 h 31"/>
                <a:gd name="T10" fmla="*/ 16 w 57"/>
                <a:gd name="T11" fmla="*/ 0 h 31"/>
                <a:gd name="T12" fmla="*/ 41 w 57"/>
                <a:gd name="T13" fmla="*/ 0 h 31"/>
                <a:gd name="T14" fmla="*/ 57 w 57"/>
                <a:gd name="T1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1">
                  <a:moveTo>
                    <a:pt x="57" y="15"/>
                  </a:moveTo>
                  <a:cubicBezTo>
                    <a:pt x="57" y="24"/>
                    <a:pt x="50" y="31"/>
                    <a:pt x="41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7" y="7"/>
                    <a:pt x="5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3117850" y="3168650"/>
              <a:ext cx="349250" cy="92075"/>
            </a:xfrm>
            <a:custGeom>
              <a:avLst/>
              <a:gdLst>
                <a:gd name="T0" fmla="*/ 34 w 120"/>
                <a:gd name="T1" fmla="*/ 32 h 32"/>
                <a:gd name="T2" fmla="*/ 0 w 120"/>
                <a:gd name="T3" fmla="*/ 2 h 32"/>
                <a:gd name="T4" fmla="*/ 0 w 120"/>
                <a:gd name="T5" fmla="*/ 2 h 32"/>
                <a:gd name="T6" fmla="*/ 12 w 120"/>
                <a:gd name="T7" fmla="*/ 0 h 32"/>
                <a:gd name="T8" fmla="*/ 34 w 120"/>
                <a:gd name="T9" fmla="*/ 20 h 32"/>
                <a:gd name="T10" fmla="*/ 34 w 120"/>
                <a:gd name="T11" fmla="*/ 20 h 32"/>
                <a:gd name="T12" fmla="*/ 120 w 120"/>
                <a:gd name="T13" fmla="*/ 20 h 32"/>
                <a:gd name="T14" fmla="*/ 120 w 120"/>
                <a:gd name="T15" fmla="*/ 20 h 32"/>
                <a:gd name="T16" fmla="*/ 120 w 120"/>
                <a:gd name="T17" fmla="*/ 32 h 32"/>
                <a:gd name="T18" fmla="*/ 34 w 12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32">
                  <a:moveTo>
                    <a:pt x="34" y="32"/>
                  </a:moveTo>
                  <a:cubicBezTo>
                    <a:pt x="16" y="32"/>
                    <a:pt x="2" y="1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1"/>
                    <a:pt x="22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70"/>
          <p:cNvGrpSpPr/>
          <p:nvPr/>
        </p:nvGrpSpPr>
        <p:grpSpPr>
          <a:xfrm>
            <a:off x="4334304" y="3591552"/>
            <a:ext cx="402986" cy="305332"/>
            <a:chOff x="3175" y="747713"/>
            <a:chExt cx="1751013" cy="1354138"/>
          </a:xfrm>
          <a:solidFill>
            <a:schemeClr val="bg1"/>
          </a:solidFill>
        </p:grpSpPr>
        <p:sp>
          <p:nvSpPr>
            <p:cNvPr id="52" name="Freeform 6"/>
            <p:cNvSpPr/>
            <p:nvPr/>
          </p:nvSpPr>
          <p:spPr bwMode="auto">
            <a:xfrm>
              <a:off x="3175" y="747713"/>
              <a:ext cx="1308100" cy="854075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180975" y="1273176"/>
              <a:ext cx="1270000" cy="828675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8"/>
            <p:cNvSpPr/>
            <p:nvPr/>
          </p:nvSpPr>
          <p:spPr bwMode="auto">
            <a:xfrm>
              <a:off x="1165225" y="1162051"/>
              <a:ext cx="157163" cy="150813"/>
            </a:xfrm>
            <a:custGeom>
              <a:avLst/>
              <a:gdLst>
                <a:gd name="T0" fmla="*/ 31 w 99"/>
                <a:gd name="T1" fmla="*/ 95 h 95"/>
                <a:gd name="T2" fmla="*/ 0 w 99"/>
                <a:gd name="T3" fmla="*/ 0 h 95"/>
                <a:gd name="T4" fmla="*/ 99 w 99"/>
                <a:gd name="T5" fmla="*/ 39 h 95"/>
                <a:gd name="T6" fmla="*/ 31 w 9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5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1162050" y="1155701"/>
              <a:ext cx="592138" cy="409575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75"/>
          <p:cNvGrpSpPr/>
          <p:nvPr/>
        </p:nvGrpSpPr>
        <p:grpSpPr>
          <a:xfrm>
            <a:off x="5107969" y="3056826"/>
            <a:ext cx="337639" cy="371790"/>
            <a:chOff x="279401" y="2698750"/>
            <a:chExt cx="1473200" cy="1655763"/>
          </a:xfrm>
          <a:solidFill>
            <a:schemeClr val="bg1"/>
          </a:solidFill>
        </p:grpSpPr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279401" y="2884488"/>
              <a:ext cx="1473200" cy="1470025"/>
            </a:xfrm>
            <a:custGeom>
              <a:avLst/>
              <a:gdLst>
                <a:gd name="T0" fmla="*/ 250 w 501"/>
                <a:gd name="T1" fmla="*/ 0 h 501"/>
                <a:gd name="T2" fmla="*/ 0 w 501"/>
                <a:gd name="T3" fmla="*/ 251 h 501"/>
                <a:gd name="T4" fmla="*/ 250 w 501"/>
                <a:gd name="T5" fmla="*/ 501 h 501"/>
                <a:gd name="T6" fmla="*/ 501 w 501"/>
                <a:gd name="T7" fmla="*/ 251 h 501"/>
                <a:gd name="T8" fmla="*/ 250 w 501"/>
                <a:gd name="T9" fmla="*/ 0 h 501"/>
                <a:gd name="T10" fmla="*/ 455 w 501"/>
                <a:gd name="T11" fmla="*/ 267 h 501"/>
                <a:gd name="T12" fmla="*/ 446 w 501"/>
                <a:gd name="T13" fmla="*/ 267 h 501"/>
                <a:gd name="T14" fmla="*/ 389 w 501"/>
                <a:gd name="T15" fmla="*/ 390 h 501"/>
                <a:gd name="T16" fmla="*/ 267 w 501"/>
                <a:gd name="T17" fmla="*/ 447 h 501"/>
                <a:gd name="T18" fmla="*/ 267 w 501"/>
                <a:gd name="T19" fmla="*/ 455 h 501"/>
                <a:gd name="T20" fmla="*/ 250 w 501"/>
                <a:gd name="T21" fmla="*/ 471 h 501"/>
                <a:gd name="T22" fmla="*/ 234 w 501"/>
                <a:gd name="T23" fmla="*/ 455 h 501"/>
                <a:gd name="T24" fmla="*/ 234 w 501"/>
                <a:gd name="T25" fmla="*/ 447 h 501"/>
                <a:gd name="T26" fmla="*/ 111 w 501"/>
                <a:gd name="T27" fmla="*/ 390 h 501"/>
                <a:gd name="T28" fmla="*/ 54 w 501"/>
                <a:gd name="T29" fmla="*/ 267 h 501"/>
                <a:gd name="T30" fmla="*/ 46 w 501"/>
                <a:gd name="T31" fmla="*/ 267 h 501"/>
                <a:gd name="T32" fmla="*/ 30 w 501"/>
                <a:gd name="T33" fmla="*/ 251 h 501"/>
                <a:gd name="T34" fmla="*/ 46 w 501"/>
                <a:gd name="T35" fmla="*/ 234 h 501"/>
                <a:gd name="T36" fmla="*/ 54 w 501"/>
                <a:gd name="T37" fmla="*/ 234 h 501"/>
                <a:gd name="T38" fmla="*/ 111 w 501"/>
                <a:gd name="T39" fmla="*/ 111 h 501"/>
                <a:gd name="T40" fmla="*/ 234 w 501"/>
                <a:gd name="T41" fmla="*/ 54 h 501"/>
                <a:gd name="T42" fmla="*/ 234 w 501"/>
                <a:gd name="T43" fmla="*/ 46 h 501"/>
                <a:gd name="T44" fmla="*/ 250 w 501"/>
                <a:gd name="T45" fmla="*/ 30 h 501"/>
                <a:gd name="T46" fmla="*/ 267 w 501"/>
                <a:gd name="T47" fmla="*/ 46 h 501"/>
                <a:gd name="T48" fmla="*/ 267 w 501"/>
                <a:gd name="T49" fmla="*/ 54 h 501"/>
                <a:gd name="T50" fmla="*/ 389 w 501"/>
                <a:gd name="T51" fmla="*/ 111 h 501"/>
                <a:gd name="T52" fmla="*/ 446 w 501"/>
                <a:gd name="T53" fmla="*/ 234 h 501"/>
                <a:gd name="T54" fmla="*/ 455 w 501"/>
                <a:gd name="T55" fmla="*/ 234 h 501"/>
                <a:gd name="T56" fmla="*/ 471 w 501"/>
                <a:gd name="T57" fmla="*/ 251 h 501"/>
                <a:gd name="T58" fmla="*/ 455 w 501"/>
                <a:gd name="T59" fmla="*/ 26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501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  <a:moveTo>
                    <a:pt x="455" y="267"/>
                  </a:moveTo>
                  <a:cubicBezTo>
                    <a:pt x="446" y="267"/>
                    <a:pt x="446" y="267"/>
                    <a:pt x="446" y="267"/>
                  </a:cubicBezTo>
                  <a:cubicBezTo>
                    <a:pt x="442" y="315"/>
                    <a:pt x="421" y="358"/>
                    <a:pt x="389" y="390"/>
                  </a:cubicBezTo>
                  <a:cubicBezTo>
                    <a:pt x="357" y="422"/>
                    <a:pt x="315" y="443"/>
                    <a:pt x="267" y="447"/>
                  </a:cubicBezTo>
                  <a:cubicBezTo>
                    <a:pt x="267" y="455"/>
                    <a:pt x="267" y="455"/>
                    <a:pt x="267" y="455"/>
                  </a:cubicBezTo>
                  <a:cubicBezTo>
                    <a:pt x="267" y="464"/>
                    <a:pt x="259" y="471"/>
                    <a:pt x="250" y="471"/>
                  </a:cubicBezTo>
                  <a:cubicBezTo>
                    <a:pt x="241" y="471"/>
                    <a:pt x="234" y="464"/>
                    <a:pt x="234" y="455"/>
                  </a:cubicBezTo>
                  <a:cubicBezTo>
                    <a:pt x="234" y="447"/>
                    <a:pt x="234" y="447"/>
                    <a:pt x="234" y="447"/>
                  </a:cubicBezTo>
                  <a:cubicBezTo>
                    <a:pt x="186" y="443"/>
                    <a:pt x="143" y="422"/>
                    <a:pt x="111" y="390"/>
                  </a:cubicBezTo>
                  <a:cubicBezTo>
                    <a:pt x="79" y="358"/>
                    <a:pt x="58" y="315"/>
                    <a:pt x="54" y="267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37" y="267"/>
                    <a:pt x="30" y="260"/>
                    <a:pt x="30" y="251"/>
                  </a:cubicBezTo>
                  <a:cubicBezTo>
                    <a:pt x="30" y="241"/>
                    <a:pt x="37" y="234"/>
                    <a:pt x="46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8" y="186"/>
                    <a:pt x="79" y="143"/>
                    <a:pt x="111" y="111"/>
                  </a:cubicBezTo>
                  <a:cubicBezTo>
                    <a:pt x="143" y="79"/>
                    <a:pt x="186" y="58"/>
                    <a:pt x="234" y="54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37"/>
                    <a:pt x="241" y="30"/>
                    <a:pt x="250" y="30"/>
                  </a:cubicBezTo>
                  <a:cubicBezTo>
                    <a:pt x="259" y="30"/>
                    <a:pt x="267" y="37"/>
                    <a:pt x="267" y="4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315" y="58"/>
                    <a:pt x="357" y="79"/>
                    <a:pt x="389" y="111"/>
                  </a:cubicBezTo>
                  <a:cubicBezTo>
                    <a:pt x="421" y="143"/>
                    <a:pt x="442" y="186"/>
                    <a:pt x="446" y="234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64" y="234"/>
                    <a:pt x="471" y="241"/>
                    <a:pt x="471" y="251"/>
                  </a:cubicBezTo>
                  <a:cubicBezTo>
                    <a:pt x="471" y="260"/>
                    <a:pt x="464" y="267"/>
                    <a:pt x="455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966788" y="3043238"/>
              <a:ext cx="96838" cy="117475"/>
            </a:xfrm>
            <a:custGeom>
              <a:avLst/>
              <a:gdLst>
                <a:gd name="T0" fmla="*/ 16 w 33"/>
                <a:gd name="T1" fmla="*/ 40 h 40"/>
                <a:gd name="T2" fmla="*/ 33 w 33"/>
                <a:gd name="T3" fmla="*/ 24 h 40"/>
                <a:gd name="T4" fmla="*/ 33 w 33"/>
                <a:gd name="T5" fmla="*/ 0 h 40"/>
                <a:gd name="T6" fmla="*/ 16 w 33"/>
                <a:gd name="T7" fmla="*/ 0 h 40"/>
                <a:gd name="T8" fmla="*/ 0 w 33"/>
                <a:gd name="T9" fmla="*/ 0 h 40"/>
                <a:gd name="T10" fmla="*/ 0 w 33"/>
                <a:gd name="T11" fmla="*/ 24 h 40"/>
                <a:gd name="T12" fmla="*/ 16 w 3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40"/>
                  </a:moveTo>
                  <a:cubicBezTo>
                    <a:pt x="25" y="40"/>
                    <a:pt x="33" y="33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7"/>
            <p:cNvSpPr/>
            <p:nvPr/>
          </p:nvSpPr>
          <p:spPr bwMode="auto">
            <a:xfrm>
              <a:off x="966788" y="4079875"/>
              <a:ext cx="96838" cy="115888"/>
            </a:xfrm>
            <a:custGeom>
              <a:avLst/>
              <a:gdLst>
                <a:gd name="T0" fmla="*/ 16 w 33"/>
                <a:gd name="T1" fmla="*/ 0 h 40"/>
                <a:gd name="T2" fmla="*/ 0 w 33"/>
                <a:gd name="T3" fmla="*/ 17 h 40"/>
                <a:gd name="T4" fmla="*/ 0 w 33"/>
                <a:gd name="T5" fmla="*/ 40 h 40"/>
                <a:gd name="T6" fmla="*/ 16 w 33"/>
                <a:gd name="T7" fmla="*/ 40 h 40"/>
                <a:gd name="T8" fmla="*/ 33 w 33"/>
                <a:gd name="T9" fmla="*/ 40 h 40"/>
                <a:gd name="T10" fmla="*/ 33 w 33"/>
                <a:gd name="T11" fmla="*/ 17 h 40"/>
                <a:gd name="T12" fmla="*/ 16 w 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1" y="40"/>
                    <a:pt x="16" y="40"/>
                  </a:cubicBezTo>
                  <a:cubicBezTo>
                    <a:pt x="22" y="40"/>
                    <a:pt x="27" y="40"/>
                    <a:pt x="33" y="4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8"/>
            <p:cNvSpPr/>
            <p:nvPr/>
          </p:nvSpPr>
          <p:spPr bwMode="auto">
            <a:xfrm>
              <a:off x="434976" y="3571875"/>
              <a:ext cx="120650" cy="96838"/>
            </a:xfrm>
            <a:custGeom>
              <a:avLst/>
              <a:gdLst>
                <a:gd name="T0" fmla="*/ 41 w 41"/>
                <a:gd name="T1" fmla="*/ 17 h 33"/>
                <a:gd name="T2" fmla="*/ 24 w 41"/>
                <a:gd name="T3" fmla="*/ 0 h 33"/>
                <a:gd name="T4" fmla="*/ 1 w 41"/>
                <a:gd name="T5" fmla="*/ 0 h 33"/>
                <a:gd name="T6" fmla="*/ 0 w 41"/>
                <a:gd name="T7" fmla="*/ 17 h 33"/>
                <a:gd name="T8" fmla="*/ 1 w 41"/>
                <a:gd name="T9" fmla="*/ 33 h 33"/>
                <a:gd name="T10" fmla="*/ 24 w 41"/>
                <a:gd name="T11" fmla="*/ 33 h 33"/>
                <a:gd name="T12" fmla="*/ 41 w 41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41" y="17"/>
                  </a:moveTo>
                  <a:cubicBezTo>
                    <a:pt x="41" y="7"/>
                    <a:pt x="33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2"/>
                    <a:pt x="1" y="28"/>
                    <a:pt x="1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41" y="26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9"/>
            <p:cNvSpPr/>
            <p:nvPr/>
          </p:nvSpPr>
          <p:spPr bwMode="auto">
            <a:xfrm>
              <a:off x="1474788" y="3571875"/>
              <a:ext cx="119063" cy="96838"/>
            </a:xfrm>
            <a:custGeom>
              <a:avLst/>
              <a:gdLst>
                <a:gd name="T0" fmla="*/ 39 w 40"/>
                <a:gd name="T1" fmla="*/ 0 h 33"/>
                <a:gd name="T2" fmla="*/ 16 w 40"/>
                <a:gd name="T3" fmla="*/ 0 h 33"/>
                <a:gd name="T4" fmla="*/ 0 w 40"/>
                <a:gd name="T5" fmla="*/ 17 h 33"/>
                <a:gd name="T6" fmla="*/ 16 w 40"/>
                <a:gd name="T7" fmla="*/ 33 h 33"/>
                <a:gd name="T8" fmla="*/ 39 w 40"/>
                <a:gd name="T9" fmla="*/ 33 h 33"/>
                <a:gd name="T10" fmla="*/ 40 w 40"/>
                <a:gd name="T11" fmla="*/ 17 h 33"/>
                <a:gd name="T12" fmla="*/ 39 w 4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28"/>
                    <a:pt x="40" y="22"/>
                    <a:pt x="40" y="17"/>
                  </a:cubicBezTo>
                  <a:cubicBezTo>
                    <a:pt x="40" y="11"/>
                    <a:pt x="40" y="6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50"/>
            <p:cNvSpPr>
              <a:spLocks noChangeArrowheads="1"/>
            </p:cNvSpPr>
            <p:nvPr/>
          </p:nvSpPr>
          <p:spPr bwMode="auto">
            <a:xfrm>
              <a:off x="925513" y="3532188"/>
              <a:ext cx="176213" cy="174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652463" y="3254375"/>
              <a:ext cx="723900" cy="730250"/>
            </a:xfrm>
            <a:custGeom>
              <a:avLst/>
              <a:gdLst>
                <a:gd name="T0" fmla="*/ 106 w 246"/>
                <a:gd name="T1" fmla="*/ 86 h 249"/>
                <a:gd name="T2" fmla="*/ 109 w 246"/>
                <a:gd name="T3" fmla="*/ 89 h 249"/>
                <a:gd name="T4" fmla="*/ 123 w 246"/>
                <a:gd name="T5" fmla="*/ 86 h 249"/>
                <a:gd name="T6" fmla="*/ 162 w 246"/>
                <a:gd name="T7" fmla="*/ 125 h 249"/>
                <a:gd name="T8" fmla="*/ 159 w 246"/>
                <a:gd name="T9" fmla="*/ 139 h 249"/>
                <a:gd name="T10" fmla="*/ 162 w 246"/>
                <a:gd name="T11" fmla="*/ 142 h 249"/>
                <a:gd name="T12" fmla="*/ 246 w 246"/>
                <a:gd name="T13" fmla="*/ 0 h 249"/>
                <a:gd name="T14" fmla="*/ 106 w 246"/>
                <a:gd name="T15" fmla="*/ 86 h 249"/>
                <a:gd name="T16" fmla="*/ 123 w 246"/>
                <a:gd name="T17" fmla="*/ 163 h 249"/>
                <a:gd name="T18" fmla="*/ 84 w 246"/>
                <a:gd name="T19" fmla="*/ 125 h 249"/>
                <a:gd name="T20" fmla="*/ 87 w 246"/>
                <a:gd name="T21" fmla="*/ 110 h 249"/>
                <a:gd name="T22" fmla="*/ 85 w 246"/>
                <a:gd name="T23" fmla="*/ 107 h 249"/>
                <a:gd name="T24" fmla="*/ 0 w 246"/>
                <a:gd name="T25" fmla="*/ 249 h 249"/>
                <a:gd name="T26" fmla="*/ 140 w 246"/>
                <a:gd name="T27" fmla="*/ 163 h 249"/>
                <a:gd name="T28" fmla="*/ 138 w 246"/>
                <a:gd name="T29" fmla="*/ 160 h 249"/>
                <a:gd name="T30" fmla="*/ 123 w 246"/>
                <a:gd name="T31" fmla="*/ 16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9">
                  <a:moveTo>
                    <a:pt x="106" y="86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13" y="87"/>
                    <a:pt x="118" y="86"/>
                    <a:pt x="123" y="86"/>
                  </a:cubicBezTo>
                  <a:cubicBezTo>
                    <a:pt x="145" y="86"/>
                    <a:pt x="162" y="103"/>
                    <a:pt x="162" y="125"/>
                  </a:cubicBezTo>
                  <a:cubicBezTo>
                    <a:pt x="162" y="130"/>
                    <a:pt x="161" y="135"/>
                    <a:pt x="159" y="139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106" y="86"/>
                  </a:lnTo>
                  <a:close/>
                  <a:moveTo>
                    <a:pt x="123" y="163"/>
                  </a:moveTo>
                  <a:cubicBezTo>
                    <a:pt x="102" y="163"/>
                    <a:pt x="84" y="146"/>
                    <a:pt x="84" y="125"/>
                  </a:cubicBezTo>
                  <a:cubicBezTo>
                    <a:pt x="84" y="119"/>
                    <a:pt x="86" y="114"/>
                    <a:pt x="87" y="110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3" y="162"/>
                    <a:pt x="128" y="163"/>
                    <a:pt x="1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935038" y="2698750"/>
              <a:ext cx="158750" cy="158750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0 w 54"/>
                <a:gd name="T5" fmla="*/ 54 h 54"/>
                <a:gd name="T6" fmla="*/ 29 w 54"/>
                <a:gd name="T7" fmla="*/ 52 h 54"/>
                <a:gd name="T8" fmla="*/ 29 w 54"/>
                <a:gd name="T9" fmla="*/ 52 h 54"/>
                <a:gd name="T10" fmla="*/ 54 w 54"/>
                <a:gd name="T11" fmla="*/ 53 h 54"/>
                <a:gd name="T12" fmla="*/ 54 w 54"/>
                <a:gd name="T13" fmla="*/ 27 h 54"/>
                <a:gd name="T14" fmla="*/ 27 w 54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3"/>
                    <a:pt x="1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8" y="52"/>
                    <a:pt x="46" y="52"/>
                    <a:pt x="54" y="5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84"/>
          <p:cNvGrpSpPr/>
          <p:nvPr/>
        </p:nvGrpSpPr>
        <p:grpSpPr>
          <a:xfrm>
            <a:off x="5052303" y="2165363"/>
            <a:ext cx="393305" cy="395317"/>
            <a:chOff x="7673976" y="2593975"/>
            <a:chExt cx="1716088" cy="1760538"/>
          </a:xfrm>
          <a:solidFill>
            <a:schemeClr val="bg1"/>
          </a:solidFill>
        </p:grpSpPr>
        <p:sp>
          <p:nvSpPr>
            <p:cNvPr id="66" name="Freeform 60"/>
            <p:cNvSpPr/>
            <p:nvPr/>
          </p:nvSpPr>
          <p:spPr bwMode="auto">
            <a:xfrm>
              <a:off x="7673976" y="2974975"/>
              <a:ext cx="1284288" cy="1379538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1"/>
            <p:cNvSpPr>
              <a:spLocks noEditPoints="1"/>
            </p:cNvSpPr>
            <p:nvPr/>
          </p:nvSpPr>
          <p:spPr bwMode="auto">
            <a:xfrm>
              <a:off x="8540751" y="2593975"/>
              <a:ext cx="849313" cy="739775"/>
            </a:xfrm>
            <a:custGeom>
              <a:avLst/>
              <a:gdLst>
                <a:gd name="T0" fmla="*/ 143 w 289"/>
                <a:gd name="T1" fmla="*/ 1 h 252"/>
                <a:gd name="T2" fmla="*/ 0 w 289"/>
                <a:gd name="T3" fmla="*/ 111 h 252"/>
                <a:gd name="T4" fmla="*/ 73 w 289"/>
                <a:gd name="T5" fmla="*/ 203 h 252"/>
                <a:gd name="T6" fmla="*/ 47 w 289"/>
                <a:gd name="T7" fmla="*/ 252 h 252"/>
                <a:gd name="T8" fmla="*/ 121 w 289"/>
                <a:gd name="T9" fmla="*/ 216 h 252"/>
                <a:gd name="T10" fmla="*/ 146 w 289"/>
                <a:gd name="T11" fmla="*/ 217 h 252"/>
                <a:gd name="T12" fmla="*/ 288 w 289"/>
                <a:gd name="T13" fmla="*/ 107 h 252"/>
                <a:gd name="T14" fmla="*/ 143 w 289"/>
                <a:gd name="T15" fmla="*/ 1 h 252"/>
                <a:gd name="T16" fmla="*/ 73 w 289"/>
                <a:gd name="T17" fmla="*/ 131 h 252"/>
                <a:gd name="T18" fmla="*/ 55 w 289"/>
                <a:gd name="T19" fmla="*/ 113 h 252"/>
                <a:gd name="T20" fmla="*/ 73 w 289"/>
                <a:gd name="T21" fmla="*/ 95 h 252"/>
                <a:gd name="T22" fmla="*/ 91 w 289"/>
                <a:gd name="T23" fmla="*/ 113 h 252"/>
                <a:gd name="T24" fmla="*/ 73 w 289"/>
                <a:gd name="T25" fmla="*/ 131 h 252"/>
                <a:gd name="T26" fmla="*/ 144 w 289"/>
                <a:gd name="T27" fmla="*/ 131 h 252"/>
                <a:gd name="T28" fmla="*/ 126 w 289"/>
                <a:gd name="T29" fmla="*/ 113 h 252"/>
                <a:gd name="T30" fmla="*/ 144 w 289"/>
                <a:gd name="T31" fmla="*/ 95 h 252"/>
                <a:gd name="T32" fmla="*/ 162 w 289"/>
                <a:gd name="T33" fmla="*/ 113 h 252"/>
                <a:gd name="T34" fmla="*/ 144 w 289"/>
                <a:gd name="T35" fmla="*/ 131 h 252"/>
                <a:gd name="T36" fmla="*/ 216 w 289"/>
                <a:gd name="T37" fmla="*/ 131 h 252"/>
                <a:gd name="T38" fmla="*/ 198 w 289"/>
                <a:gd name="T39" fmla="*/ 113 h 252"/>
                <a:gd name="T40" fmla="*/ 216 w 289"/>
                <a:gd name="T41" fmla="*/ 95 h 252"/>
                <a:gd name="T42" fmla="*/ 233 w 289"/>
                <a:gd name="T43" fmla="*/ 113 h 252"/>
                <a:gd name="T44" fmla="*/ 216 w 289"/>
                <a:gd name="T45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9" h="252">
                  <a:moveTo>
                    <a:pt x="143" y="1"/>
                  </a:moveTo>
                  <a:cubicBezTo>
                    <a:pt x="63" y="2"/>
                    <a:pt x="0" y="51"/>
                    <a:pt x="0" y="111"/>
                  </a:cubicBezTo>
                  <a:cubicBezTo>
                    <a:pt x="1" y="151"/>
                    <a:pt x="30" y="185"/>
                    <a:pt x="73" y="203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9" y="217"/>
                    <a:pt x="137" y="218"/>
                    <a:pt x="146" y="217"/>
                  </a:cubicBezTo>
                  <a:cubicBezTo>
                    <a:pt x="225" y="216"/>
                    <a:pt x="289" y="167"/>
                    <a:pt x="288" y="107"/>
                  </a:cubicBezTo>
                  <a:cubicBezTo>
                    <a:pt x="287" y="47"/>
                    <a:pt x="222" y="0"/>
                    <a:pt x="143" y="1"/>
                  </a:cubicBezTo>
                  <a:close/>
                  <a:moveTo>
                    <a:pt x="73" y="131"/>
                  </a:moveTo>
                  <a:cubicBezTo>
                    <a:pt x="63" y="131"/>
                    <a:pt x="55" y="123"/>
                    <a:pt x="55" y="113"/>
                  </a:cubicBezTo>
                  <a:cubicBezTo>
                    <a:pt x="55" y="103"/>
                    <a:pt x="63" y="95"/>
                    <a:pt x="73" y="95"/>
                  </a:cubicBezTo>
                  <a:cubicBezTo>
                    <a:pt x="83" y="95"/>
                    <a:pt x="91" y="103"/>
                    <a:pt x="91" y="113"/>
                  </a:cubicBezTo>
                  <a:cubicBezTo>
                    <a:pt x="91" y="123"/>
                    <a:pt x="83" y="131"/>
                    <a:pt x="73" y="131"/>
                  </a:cubicBezTo>
                  <a:close/>
                  <a:moveTo>
                    <a:pt x="144" y="131"/>
                  </a:moveTo>
                  <a:cubicBezTo>
                    <a:pt x="134" y="131"/>
                    <a:pt x="126" y="123"/>
                    <a:pt x="126" y="113"/>
                  </a:cubicBezTo>
                  <a:cubicBezTo>
                    <a:pt x="126" y="103"/>
                    <a:pt x="134" y="95"/>
                    <a:pt x="144" y="95"/>
                  </a:cubicBezTo>
                  <a:cubicBezTo>
                    <a:pt x="154" y="95"/>
                    <a:pt x="162" y="103"/>
                    <a:pt x="162" y="113"/>
                  </a:cubicBezTo>
                  <a:cubicBezTo>
                    <a:pt x="162" y="123"/>
                    <a:pt x="154" y="131"/>
                    <a:pt x="144" y="131"/>
                  </a:cubicBezTo>
                  <a:close/>
                  <a:moveTo>
                    <a:pt x="216" y="131"/>
                  </a:moveTo>
                  <a:cubicBezTo>
                    <a:pt x="206" y="131"/>
                    <a:pt x="198" y="123"/>
                    <a:pt x="198" y="113"/>
                  </a:cubicBezTo>
                  <a:cubicBezTo>
                    <a:pt x="198" y="103"/>
                    <a:pt x="206" y="95"/>
                    <a:pt x="216" y="95"/>
                  </a:cubicBezTo>
                  <a:cubicBezTo>
                    <a:pt x="225" y="95"/>
                    <a:pt x="233" y="103"/>
                    <a:pt x="233" y="113"/>
                  </a:cubicBezTo>
                  <a:cubicBezTo>
                    <a:pt x="233" y="123"/>
                    <a:pt x="225" y="131"/>
                    <a:pt x="21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25"/>
          <p:cNvGrpSpPr/>
          <p:nvPr/>
        </p:nvGrpSpPr>
        <p:grpSpPr>
          <a:xfrm>
            <a:off x="5804948" y="1846336"/>
            <a:ext cx="1891252" cy="817002"/>
            <a:chOff x="503238" y="2770637"/>
            <a:chExt cx="2055029" cy="817002"/>
          </a:xfrm>
        </p:grpSpPr>
        <p:sp>
          <p:nvSpPr>
            <p:cNvPr id="69" name="矩形 26"/>
            <p:cNvSpPr/>
            <p:nvPr/>
          </p:nvSpPr>
          <p:spPr>
            <a:xfrm>
              <a:off x="503238" y="3144441"/>
              <a:ext cx="2055029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70" name="矩形 27"/>
            <p:cNvSpPr/>
            <p:nvPr/>
          </p:nvSpPr>
          <p:spPr>
            <a:xfrm>
              <a:off x="548942" y="277063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25"/>
          <p:cNvGrpSpPr/>
          <p:nvPr/>
        </p:nvGrpSpPr>
        <p:grpSpPr>
          <a:xfrm>
            <a:off x="5757323" y="3056826"/>
            <a:ext cx="2615558" cy="817002"/>
            <a:chOff x="503238" y="2770637"/>
            <a:chExt cx="3204356" cy="817002"/>
          </a:xfrm>
        </p:grpSpPr>
        <p:sp>
          <p:nvSpPr>
            <p:cNvPr id="72" name="矩形 26"/>
            <p:cNvSpPr/>
            <p:nvPr/>
          </p:nvSpPr>
          <p:spPr>
            <a:xfrm>
              <a:off x="503238" y="3144441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73" name="矩形 27"/>
            <p:cNvSpPr/>
            <p:nvPr/>
          </p:nvSpPr>
          <p:spPr>
            <a:xfrm>
              <a:off x="540867" y="2770637"/>
              <a:ext cx="1545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25"/>
          <p:cNvGrpSpPr/>
          <p:nvPr/>
        </p:nvGrpSpPr>
        <p:grpSpPr>
          <a:xfrm>
            <a:off x="4137827" y="4103536"/>
            <a:ext cx="2129623" cy="769377"/>
            <a:chOff x="503238" y="2770637"/>
            <a:chExt cx="2609030" cy="769377"/>
          </a:xfrm>
        </p:grpSpPr>
        <p:sp>
          <p:nvSpPr>
            <p:cNvPr id="75" name="矩形 26"/>
            <p:cNvSpPr/>
            <p:nvPr/>
          </p:nvSpPr>
          <p:spPr>
            <a:xfrm>
              <a:off x="503238" y="3096816"/>
              <a:ext cx="2609030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76" name="矩形 27"/>
            <p:cNvSpPr/>
            <p:nvPr/>
          </p:nvSpPr>
          <p:spPr>
            <a:xfrm>
              <a:off x="540867" y="2770637"/>
              <a:ext cx="1545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25"/>
          <p:cNvGrpSpPr/>
          <p:nvPr/>
        </p:nvGrpSpPr>
        <p:grpSpPr>
          <a:xfrm>
            <a:off x="2800350" y="804698"/>
            <a:ext cx="2010218" cy="767091"/>
            <a:chOff x="1536438" y="2729987"/>
            <a:chExt cx="2184297" cy="767091"/>
          </a:xfrm>
        </p:grpSpPr>
        <p:sp>
          <p:nvSpPr>
            <p:cNvPr id="78" name="矩形 26"/>
            <p:cNvSpPr/>
            <p:nvPr/>
          </p:nvSpPr>
          <p:spPr>
            <a:xfrm>
              <a:off x="1536438" y="3053880"/>
              <a:ext cx="2171154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79" name="矩形 27"/>
            <p:cNvSpPr/>
            <p:nvPr/>
          </p:nvSpPr>
          <p:spPr>
            <a:xfrm>
              <a:off x="2349576" y="2729987"/>
              <a:ext cx="13711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25"/>
          <p:cNvGrpSpPr/>
          <p:nvPr/>
        </p:nvGrpSpPr>
        <p:grpSpPr>
          <a:xfrm>
            <a:off x="838200" y="1905550"/>
            <a:ext cx="2326760" cy="767091"/>
            <a:chOff x="1192484" y="2729987"/>
            <a:chExt cx="2528251" cy="767091"/>
          </a:xfrm>
        </p:grpSpPr>
        <p:sp>
          <p:nvSpPr>
            <p:cNvPr id="81" name="矩形 26"/>
            <p:cNvSpPr/>
            <p:nvPr/>
          </p:nvSpPr>
          <p:spPr>
            <a:xfrm>
              <a:off x="1192484" y="3053880"/>
              <a:ext cx="2515110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82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25"/>
          <p:cNvGrpSpPr/>
          <p:nvPr/>
        </p:nvGrpSpPr>
        <p:grpSpPr>
          <a:xfrm>
            <a:off x="838200" y="3190222"/>
            <a:ext cx="2326760" cy="767091"/>
            <a:chOff x="1192484" y="2729987"/>
            <a:chExt cx="2528251" cy="767091"/>
          </a:xfrm>
        </p:grpSpPr>
        <p:sp>
          <p:nvSpPr>
            <p:cNvPr id="84" name="矩形 26"/>
            <p:cNvSpPr/>
            <p:nvPr/>
          </p:nvSpPr>
          <p:spPr>
            <a:xfrm>
              <a:off x="1192484" y="3053880"/>
              <a:ext cx="2515110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85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5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5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35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5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"/>
          <p:cNvSpPr txBox="1"/>
          <p:nvPr/>
        </p:nvSpPr>
        <p:spPr>
          <a:xfrm>
            <a:off x="482004" y="133350"/>
            <a:ext cx="32766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7641" y="1456108"/>
            <a:ext cx="1254024" cy="1253402"/>
            <a:chOff x="3207641" y="1456107"/>
            <a:chExt cx="1254024" cy="1253402"/>
          </a:xfrm>
        </p:grpSpPr>
        <p:sp>
          <p:nvSpPr>
            <p:cNvPr id="18" name="Freeform 20"/>
            <p:cNvSpPr/>
            <p:nvPr/>
          </p:nvSpPr>
          <p:spPr bwMode="auto">
            <a:xfrm>
              <a:off x="3207641" y="1456107"/>
              <a:ext cx="1254024" cy="1253402"/>
            </a:xfrm>
            <a:custGeom>
              <a:avLst/>
              <a:gdLst/>
              <a:ahLst/>
              <a:cxnLst>
                <a:cxn ang="0">
                  <a:pos x="982" y="0"/>
                </a:cxn>
                <a:cxn ang="0">
                  <a:pos x="957" y="12"/>
                </a:cxn>
                <a:cxn ang="0">
                  <a:pos x="719" y="251"/>
                </a:cxn>
                <a:cxn ang="0">
                  <a:pos x="534" y="67"/>
                </a:cxn>
                <a:cxn ang="0">
                  <a:pos x="504" y="55"/>
                </a:cxn>
                <a:cxn ang="0">
                  <a:pos x="438" y="87"/>
                </a:cxn>
                <a:cxn ang="0">
                  <a:pos x="49" y="476"/>
                </a:cxn>
                <a:cxn ang="0">
                  <a:pos x="20" y="523"/>
                </a:cxn>
                <a:cxn ang="0">
                  <a:pos x="29" y="572"/>
                </a:cxn>
                <a:cxn ang="0">
                  <a:pos x="213" y="756"/>
                </a:cxn>
                <a:cxn ang="0">
                  <a:pos x="15" y="955"/>
                </a:cxn>
                <a:cxn ang="0">
                  <a:pos x="4" y="989"/>
                </a:cxn>
                <a:cxn ang="0">
                  <a:pos x="36" y="1005"/>
                </a:cxn>
                <a:cxn ang="0">
                  <a:pos x="956" y="1005"/>
                </a:cxn>
                <a:cxn ang="0">
                  <a:pos x="1007" y="953"/>
                </a:cxn>
                <a:cxn ang="0">
                  <a:pos x="1007" y="33"/>
                </a:cxn>
                <a:cxn ang="0">
                  <a:pos x="982" y="0"/>
                </a:cxn>
              </a:cxnLst>
              <a:rect l="0" t="0" r="r" b="b"/>
              <a:pathLst>
                <a:path w="1007" h="1005">
                  <a:moveTo>
                    <a:pt x="982" y="0"/>
                  </a:moveTo>
                  <a:cubicBezTo>
                    <a:pt x="974" y="0"/>
                    <a:pt x="966" y="4"/>
                    <a:pt x="957" y="12"/>
                  </a:cubicBezTo>
                  <a:cubicBezTo>
                    <a:pt x="719" y="251"/>
                    <a:pt x="719" y="251"/>
                    <a:pt x="719" y="251"/>
                  </a:cubicBezTo>
                  <a:cubicBezTo>
                    <a:pt x="534" y="67"/>
                    <a:pt x="534" y="67"/>
                    <a:pt x="534" y="67"/>
                  </a:cubicBezTo>
                  <a:cubicBezTo>
                    <a:pt x="527" y="59"/>
                    <a:pt x="516" y="55"/>
                    <a:pt x="504" y="55"/>
                  </a:cubicBezTo>
                  <a:cubicBezTo>
                    <a:pt x="482" y="55"/>
                    <a:pt x="458" y="67"/>
                    <a:pt x="438" y="87"/>
                  </a:cubicBezTo>
                  <a:cubicBezTo>
                    <a:pt x="49" y="476"/>
                    <a:pt x="49" y="476"/>
                    <a:pt x="49" y="476"/>
                  </a:cubicBezTo>
                  <a:cubicBezTo>
                    <a:pt x="35" y="490"/>
                    <a:pt x="24" y="507"/>
                    <a:pt x="20" y="523"/>
                  </a:cubicBezTo>
                  <a:cubicBezTo>
                    <a:pt x="14" y="543"/>
                    <a:pt x="17" y="561"/>
                    <a:pt x="29" y="572"/>
                  </a:cubicBezTo>
                  <a:cubicBezTo>
                    <a:pt x="213" y="756"/>
                    <a:pt x="213" y="756"/>
                    <a:pt x="213" y="756"/>
                  </a:cubicBezTo>
                  <a:cubicBezTo>
                    <a:pt x="15" y="955"/>
                    <a:pt x="15" y="955"/>
                    <a:pt x="15" y="955"/>
                  </a:cubicBezTo>
                  <a:cubicBezTo>
                    <a:pt x="0" y="970"/>
                    <a:pt x="2" y="983"/>
                    <a:pt x="4" y="989"/>
                  </a:cubicBezTo>
                  <a:cubicBezTo>
                    <a:pt x="7" y="995"/>
                    <a:pt x="14" y="1005"/>
                    <a:pt x="36" y="1005"/>
                  </a:cubicBezTo>
                  <a:cubicBezTo>
                    <a:pt x="956" y="1005"/>
                    <a:pt x="956" y="1005"/>
                    <a:pt x="956" y="1005"/>
                  </a:cubicBezTo>
                  <a:cubicBezTo>
                    <a:pt x="984" y="1005"/>
                    <a:pt x="1007" y="982"/>
                    <a:pt x="1007" y="953"/>
                  </a:cubicBezTo>
                  <a:cubicBezTo>
                    <a:pt x="1007" y="33"/>
                    <a:pt x="1007" y="33"/>
                    <a:pt x="1007" y="33"/>
                  </a:cubicBezTo>
                  <a:cubicBezTo>
                    <a:pt x="1007" y="9"/>
                    <a:pt x="994" y="0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en-US" dirty="0"/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3602710" y="2027607"/>
              <a:ext cx="616744" cy="370285"/>
            </a:xfrm>
            <a:custGeom>
              <a:avLst/>
              <a:gdLst>
                <a:gd name="T0" fmla="*/ 88 w 187"/>
                <a:gd name="T1" fmla="*/ 82 h 112"/>
                <a:gd name="T2" fmla="*/ 77 w 187"/>
                <a:gd name="T3" fmla="*/ 100 h 112"/>
                <a:gd name="T4" fmla="*/ 82 w 187"/>
                <a:gd name="T5" fmla="*/ 100 h 112"/>
                <a:gd name="T6" fmla="*/ 82 w 187"/>
                <a:gd name="T7" fmla="*/ 112 h 112"/>
                <a:gd name="T8" fmla="*/ 95 w 187"/>
                <a:gd name="T9" fmla="*/ 112 h 112"/>
                <a:gd name="T10" fmla="*/ 95 w 187"/>
                <a:gd name="T11" fmla="*/ 100 h 112"/>
                <a:gd name="T12" fmla="*/ 100 w 187"/>
                <a:gd name="T13" fmla="*/ 100 h 112"/>
                <a:gd name="T14" fmla="*/ 88 w 187"/>
                <a:gd name="T15" fmla="*/ 82 h 112"/>
                <a:gd name="T16" fmla="*/ 115 w 187"/>
                <a:gd name="T17" fmla="*/ 82 h 112"/>
                <a:gd name="T18" fmla="*/ 103 w 187"/>
                <a:gd name="T19" fmla="*/ 100 h 112"/>
                <a:gd name="T20" fmla="*/ 108 w 187"/>
                <a:gd name="T21" fmla="*/ 100 h 112"/>
                <a:gd name="T22" fmla="*/ 108 w 187"/>
                <a:gd name="T23" fmla="*/ 112 h 112"/>
                <a:gd name="T24" fmla="*/ 121 w 187"/>
                <a:gd name="T25" fmla="*/ 112 h 112"/>
                <a:gd name="T26" fmla="*/ 121 w 187"/>
                <a:gd name="T27" fmla="*/ 100 h 112"/>
                <a:gd name="T28" fmla="*/ 126 w 187"/>
                <a:gd name="T29" fmla="*/ 100 h 112"/>
                <a:gd name="T30" fmla="*/ 115 w 187"/>
                <a:gd name="T31" fmla="*/ 82 h 112"/>
                <a:gd name="T32" fmla="*/ 141 w 187"/>
                <a:gd name="T33" fmla="*/ 82 h 112"/>
                <a:gd name="T34" fmla="*/ 130 w 187"/>
                <a:gd name="T35" fmla="*/ 100 h 112"/>
                <a:gd name="T36" fmla="*/ 134 w 187"/>
                <a:gd name="T37" fmla="*/ 100 h 112"/>
                <a:gd name="T38" fmla="*/ 134 w 187"/>
                <a:gd name="T39" fmla="*/ 112 h 112"/>
                <a:gd name="T40" fmla="*/ 148 w 187"/>
                <a:gd name="T41" fmla="*/ 112 h 112"/>
                <a:gd name="T42" fmla="*/ 148 w 187"/>
                <a:gd name="T43" fmla="*/ 100 h 112"/>
                <a:gd name="T44" fmla="*/ 152 w 187"/>
                <a:gd name="T45" fmla="*/ 100 h 112"/>
                <a:gd name="T46" fmla="*/ 141 w 187"/>
                <a:gd name="T47" fmla="*/ 82 h 112"/>
                <a:gd name="T48" fmla="*/ 115 w 187"/>
                <a:gd name="T49" fmla="*/ 12 h 112"/>
                <a:gd name="T50" fmla="*/ 91 w 187"/>
                <a:gd name="T51" fmla="*/ 28 h 112"/>
                <a:gd name="T52" fmla="*/ 82 w 187"/>
                <a:gd name="T53" fmla="*/ 24 h 112"/>
                <a:gd name="T54" fmla="*/ 79 w 187"/>
                <a:gd name="T55" fmla="*/ 24 h 112"/>
                <a:gd name="T56" fmla="*/ 68 w 187"/>
                <a:gd name="T57" fmla="*/ 40 h 112"/>
                <a:gd name="T58" fmla="*/ 59 w 187"/>
                <a:gd name="T59" fmla="*/ 38 h 112"/>
                <a:gd name="T60" fmla="*/ 44 w 187"/>
                <a:gd name="T61" fmla="*/ 53 h 112"/>
                <a:gd name="T62" fmla="*/ 67 w 187"/>
                <a:gd name="T63" fmla="*/ 79 h 112"/>
                <a:gd name="T64" fmla="*/ 163 w 187"/>
                <a:gd name="T65" fmla="*/ 79 h 112"/>
                <a:gd name="T66" fmla="*/ 187 w 187"/>
                <a:gd name="T67" fmla="*/ 53 h 112"/>
                <a:gd name="T68" fmla="*/ 168 w 187"/>
                <a:gd name="T69" fmla="*/ 37 h 112"/>
                <a:gd name="T70" fmla="*/ 163 w 187"/>
                <a:gd name="T71" fmla="*/ 38 h 112"/>
                <a:gd name="T72" fmla="*/ 151 w 187"/>
                <a:gd name="T73" fmla="*/ 24 h 112"/>
                <a:gd name="T74" fmla="*/ 143 w 187"/>
                <a:gd name="T75" fmla="*/ 27 h 112"/>
                <a:gd name="T76" fmla="*/ 115 w 187"/>
                <a:gd name="T77" fmla="*/ 12 h 112"/>
                <a:gd name="T78" fmla="*/ 72 w 187"/>
                <a:gd name="T79" fmla="*/ 0 h 112"/>
                <a:gd name="T80" fmla="*/ 47 w 187"/>
                <a:gd name="T81" fmla="*/ 17 h 112"/>
                <a:gd name="T82" fmla="*/ 38 w 187"/>
                <a:gd name="T83" fmla="*/ 12 h 112"/>
                <a:gd name="T84" fmla="*/ 36 w 187"/>
                <a:gd name="T85" fmla="*/ 12 h 112"/>
                <a:gd name="T86" fmla="*/ 24 w 187"/>
                <a:gd name="T87" fmla="*/ 28 h 112"/>
                <a:gd name="T88" fmla="*/ 15 w 187"/>
                <a:gd name="T89" fmla="*/ 26 h 112"/>
                <a:gd name="T90" fmla="*/ 0 w 187"/>
                <a:gd name="T91" fmla="*/ 41 h 112"/>
                <a:gd name="T92" fmla="*/ 24 w 187"/>
                <a:gd name="T93" fmla="*/ 67 h 112"/>
                <a:gd name="T94" fmla="*/ 40 w 187"/>
                <a:gd name="T95" fmla="*/ 67 h 112"/>
                <a:gd name="T96" fmla="*/ 38 w 187"/>
                <a:gd name="T97" fmla="*/ 53 h 112"/>
                <a:gd name="T98" fmla="*/ 48 w 187"/>
                <a:gd name="T99" fmla="*/ 35 h 112"/>
                <a:gd name="T100" fmla="*/ 59 w 187"/>
                <a:gd name="T101" fmla="*/ 32 h 112"/>
                <a:gd name="T102" fmla="*/ 62 w 187"/>
                <a:gd name="T103" fmla="*/ 32 h 112"/>
                <a:gd name="T104" fmla="*/ 78 w 187"/>
                <a:gd name="T105" fmla="*/ 18 h 112"/>
                <a:gd name="T106" fmla="*/ 82 w 187"/>
                <a:gd name="T107" fmla="*/ 18 h 112"/>
                <a:gd name="T108" fmla="*/ 90 w 187"/>
                <a:gd name="T109" fmla="*/ 20 h 112"/>
                <a:gd name="T110" fmla="*/ 97 w 187"/>
                <a:gd name="T111" fmla="*/ 12 h 112"/>
                <a:gd name="T112" fmla="*/ 72 w 187"/>
                <a:gd name="T1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7" h="112">
                  <a:moveTo>
                    <a:pt x="88" y="82"/>
                  </a:moveTo>
                  <a:cubicBezTo>
                    <a:pt x="77" y="100"/>
                    <a:pt x="77" y="100"/>
                    <a:pt x="77" y="100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88" y="82"/>
                    <a:pt x="88" y="82"/>
                    <a:pt x="88" y="82"/>
                  </a:cubicBezTo>
                  <a:moveTo>
                    <a:pt x="115" y="82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15" y="82"/>
                    <a:pt x="115" y="82"/>
                    <a:pt x="115" y="82"/>
                  </a:cubicBezTo>
                  <a:moveTo>
                    <a:pt x="141" y="82"/>
                  </a:moveTo>
                  <a:cubicBezTo>
                    <a:pt x="130" y="100"/>
                    <a:pt x="130" y="100"/>
                    <a:pt x="130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41" y="82"/>
                    <a:pt x="141" y="82"/>
                    <a:pt x="141" y="82"/>
                  </a:cubicBezTo>
                  <a:moveTo>
                    <a:pt x="115" y="12"/>
                  </a:moveTo>
                  <a:cubicBezTo>
                    <a:pt x="101" y="12"/>
                    <a:pt x="97" y="20"/>
                    <a:pt x="91" y="28"/>
                  </a:cubicBezTo>
                  <a:cubicBezTo>
                    <a:pt x="90" y="26"/>
                    <a:pt x="86" y="24"/>
                    <a:pt x="82" y="24"/>
                  </a:cubicBezTo>
                  <a:cubicBezTo>
                    <a:pt x="81" y="24"/>
                    <a:pt x="80" y="24"/>
                    <a:pt x="79" y="24"/>
                  </a:cubicBezTo>
                  <a:cubicBezTo>
                    <a:pt x="70" y="27"/>
                    <a:pt x="66" y="33"/>
                    <a:pt x="68" y="40"/>
                  </a:cubicBezTo>
                  <a:cubicBezTo>
                    <a:pt x="65" y="39"/>
                    <a:pt x="62" y="38"/>
                    <a:pt x="59" y="38"/>
                  </a:cubicBezTo>
                  <a:cubicBezTo>
                    <a:pt x="50" y="38"/>
                    <a:pt x="44" y="46"/>
                    <a:pt x="44" y="53"/>
                  </a:cubicBezTo>
                  <a:cubicBezTo>
                    <a:pt x="43" y="66"/>
                    <a:pt x="50" y="79"/>
                    <a:pt x="67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81" y="79"/>
                    <a:pt x="187" y="66"/>
                    <a:pt x="187" y="53"/>
                  </a:cubicBezTo>
                  <a:cubicBezTo>
                    <a:pt x="186" y="45"/>
                    <a:pt x="177" y="37"/>
                    <a:pt x="168" y="37"/>
                  </a:cubicBezTo>
                  <a:cubicBezTo>
                    <a:pt x="166" y="37"/>
                    <a:pt x="164" y="37"/>
                    <a:pt x="163" y="38"/>
                  </a:cubicBezTo>
                  <a:cubicBezTo>
                    <a:pt x="165" y="32"/>
                    <a:pt x="158" y="24"/>
                    <a:pt x="151" y="24"/>
                  </a:cubicBezTo>
                  <a:cubicBezTo>
                    <a:pt x="148" y="24"/>
                    <a:pt x="145" y="25"/>
                    <a:pt x="143" y="27"/>
                  </a:cubicBezTo>
                  <a:cubicBezTo>
                    <a:pt x="138" y="19"/>
                    <a:pt x="130" y="12"/>
                    <a:pt x="115" y="12"/>
                  </a:cubicBezTo>
                  <a:moveTo>
                    <a:pt x="72" y="0"/>
                  </a:moveTo>
                  <a:cubicBezTo>
                    <a:pt x="57" y="0"/>
                    <a:pt x="53" y="8"/>
                    <a:pt x="47" y="17"/>
                  </a:cubicBezTo>
                  <a:cubicBezTo>
                    <a:pt x="46" y="15"/>
                    <a:pt x="42" y="12"/>
                    <a:pt x="38" y="12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26" y="15"/>
                    <a:pt x="22" y="21"/>
                    <a:pt x="24" y="28"/>
                  </a:cubicBezTo>
                  <a:cubicBezTo>
                    <a:pt x="21" y="27"/>
                    <a:pt x="18" y="26"/>
                    <a:pt x="15" y="26"/>
                  </a:cubicBezTo>
                  <a:cubicBezTo>
                    <a:pt x="6" y="26"/>
                    <a:pt x="1" y="34"/>
                    <a:pt x="0" y="41"/>
                  </a:cubicBezTo>
                  <a:cubicBezTo>
                    <a:pt x="0" y="54"/>
                    <a:pt x="6" y="67"/>
                    <a:pt x="24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3"/>
                    <a:pt x="38" y="58"/>
                    <a:pt x="38" y="53"/>
                  </a:cubicBezTo>
                  <a:cubicBezTo>
                    <a:pt x="39" y="45"/>
                    <a:pt x="42" y="39"/>
                    <a:pt x="48" y="35"/>
                  </a:cubicBezTo>
                  <a:cubicBezTo>
                    <a:pt x="52" y="33"/>
                    <a:pt x="55" y="32"/>
                    <a:pt x="59" y="32"/>
                  </a:cubicBezTo>
                  <a:cubicBezTo>
                    <a:pt x="60" y="32"/>
                    <a:pt x="61" y="32"/>
                    <a:pt x="62" y="32"/>
                  </a:cubicBezTo>
                  <a:cubicBezTo>
                    <a:pt x="64" y="26"/>
                    <a:pt x="69" y="21"/>
                    <a:pt x="78" y="18"/>
                  </a:cubicBezTo>
                  <a:cubicBezTo>
                    <a:pt x="79" y="18"/>
                    <a:pt x="81" y="18"/>
                    <a:pt x="82" y="18"/>
                  </a:cubicBezTo>
                  <a:cubicBezTo>
                    <a:pt x="85" y="18"/>
                    <a:pt x="87" y="19"/>
                    <a:pt x="90" y="20"/>
                  </a:cubicBezTo>
                  <a:cubicBezTo>
                    <a:pt x="92" y="17"/>
                    <a:pt x="94" y="14"/>
                    <a:pt x="97" y="12"/>
                  </a:cubicBezTo>
                  <a:cubicBezTo>
                    <a:pt x="92" y="5"/>
                    <a:pt x="84" y="0"/>
                    <a:pt x="7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3708" y="1458598"/>
            <a:ext cx="1255269" cy="1253402"/>
            <a:chOff x="4583706" y="1458598"/>
            <a:chExt cx="1255269" cy="1253402"/>
          </a:xfrm>
        </p:grpSpPr>
        <p:sp>
          <p:nvSpPr>
            <p:cNvPr id="21" name="Freeform 22"/>
            <p:cNvSpPr/>
            <p:nvPr/>
          </p:nvSpPr>
          <p:spPr bwMode="auto">
            <a:xfrm>
              <a:off x="4583706" y="1458598"/>
              <a:ext cx="1255269" cy="1253402"/>
            </a:xfrm>
            <a:custGeom>
              <a:avLst/>
              <a:gdLst/>
              <a:ahLst/>
              <a:cxnLst>
                <a:cxn ang="0">
                  <a:pos x="993" y="955"/>
                </a:cxn>
                <a:cxn ang="0">
                  <a:pos x="788" y="750"/>
                </a:cxn>
                <a:cxn ang="0">
                  <a:pos x="963" y="576"/>
                </a:cxn>
                <a:cxn ang="0">
                  <a:pos x="972" y="527"/>
                </a:cxn>
                <a:cxn ang="0">
                  <a:pos x="943" y="480"/>
                </a:cxn>
                <a:cxn ang="0">
                  <a:pos x="554" y="91"/>
                </a:cxn>
                <a:cxn ang="0">
                  <a:pos x="488" y="59"/>
                </a:cxn>
                <a:cxn ang="0">
                  <a:pos x="457" y="71"/>
                </a:cxn>
                <a:cxn ang="0">
                  <a:pos x="283" y="245"/>
                </a:cxn>
                <a:cxn ang="0">
                  <a:pos x="50" y="12"/>
                </a:cxn>
                <a:cxn ang="0">
                  <a:pos x="25" y="0"/>
                </a:cxn>
                <a:cxn ang="0">
                  <a:pos x="0" y="33"/>
                </a:cxn>
                <a:cxn ang="0">
                  <a:pos x="0" y="953"/>
                </a:cxn>
                <a:cxn ang="0">
                  <a:pos x="52" y="1005"/>
                </a:cxn>
                <a:cxn ang="0">
                  <a:pos x="972" y="1005"/>
                </a:cxn>
                <a:cxn ang="0">
                  <a:pos x="1003" y="988"/>
                </a:cxn>
                <a:cxn ang="0">
                  <a:pos x="993" y="955"/>
                </a:cxn>
              </a:cxnLst>
              <a:rect l="0" t="0" r="r" b="b"/>
              <a:pathLst>
                <a:path w="1008" h="1005">
                  <a:moveTo>
                    <a:pt x="993" y="955"/>
                  </a:moveTo>
                  <a:cubicBezTo>
                    <a:pt x="788" y="750"/>
                    <a:pt x="788" y="750"/>
                    <a:pt x="788" y="750"/>
                  </a:cubicBezTo>
                  <a:cubicBezTo>
                    <a:pt x="963" y="576"/>
                    <a:pt x="963" y="576"/>
                    <a:pt x="963" y="576"/>
                  </a:cubicBezTo>
                  <a:cubicBezTo>
                    <a:pt x="974" y="564"/>
                    <a:pt x="978" y="546"/>
                    <a:pt x="972" y="527"/>
                  </a:cubicBezTo>
                  <a:cubicBezTo>
                    <a:pt x="967" y="510"/>
                    <a:pt x="957" y="494"/>
                    <a:pt x="943" y="480"/>
                  </a:cubicBezTo>
                  <a:cubicBezTo>
                    <a:pt x="554" y="91"/>
                    <a:pt x="554" y="91"/>
                    <a:pt x="554" y="91"/>
                  </a:cubicBezTo>
                  <a:cubicBezTo>
                    <a:pt x="534" y="71"/>
                    <a:pt x="509" y="59"/>
                    <a:pt x="488" y="59"/>
                  </a:cubicBezTo>
                  <a:cubicBezTo>
                    <a:pt x="476" y="59"/>
                    <a:pt x="465" y="63"/>
                    <a:pt x="457" y="71"/>
                  </a:cubicBezTo>
                  <a:cubicBezTo>
                    <a:pt x="283" y="245"/>
                    <a:pt x="283" y="245"/>
                    <a:pt x="283" y="24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2" y="4"/>
                    <a:pt x="33" y="0"/>
                    <a:pt x="25" y="0"/>
                  </a:cubicBezTo>
                  <a:cubicBezTo>
                    <a:pt x="13" y="0"/>
                    <a:pt x="0" y="8"/>
                    <a:pt x="0" y="3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982"/>
                    <a:pt x="23" y="1005"/>
                    <a:pt x="52" y="1005"/>
                  </a:cubicBezTo>
                  <a:cubicBezTo>
                    <a:pt x="972" y="1005"/>
                    <a:pt x="972" y="1005"/>
                    <a:pt x="972" y="1005"/>
                  </a:cubicBezTo>
                  <a:cubicBezTo>
                    <a:pt x="993" y="1005"/>
                    <a:pt x="1001" y="995"/>
                    <a:pt x="1003" y="988"/>
                  </a:cubicBezTo>
                  <a:cubicBezTo>
                    <a:pt x="1006" y="982"/>
                    <a:pt x="1008" y="970"/>
                    <a:pt x="993" y="95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en-US" dirty="0"/>
            </a:p>
          </p:txBody>
        </p:sp>
        <p:sp>
          <p:nvSpPr>
            <p:cNvPr id="22" name="Freeform 46"/>
            <p:cNvSpPr>
              <a:spLocks noEditPoints="1"/>
            </p:cNvSpPr>
            <p:nvPr/>
          </p:nvSpPr>
          <p:spPr bwMode="auto">
            <a:xfrm>
              <a:off x="4745710" y="1970457"/>
              <a:ext cx="508397" cy="507206"/>
            </a:xfrm>
            <a:custGeom>
              <a:avLst/>
              <a:gdLst>
                <a:gd name="T0" fmla="*/ 69 w 154"/>
                <a:gd name="T1" fmla="*/ 142 h 154"/>
                <a:gd name="T2" fmla="*/ 85 w 154"/>
                <a:gd name="T3" fmla="*/ 142 h 154"/>
                <a:gd name="T4" fmla="*/ 23 w 154"/>
                <a:gd name="T5" fmla="*/ 131 h 154"/>
                <a:gd name="T6" fmla="*/ 25 w 154"/>
                <a:gd name="T7" fmla="*/ 117 h 154"/>
                <a:gd name="T8" fmla="*/ 117 w 154"/>
                <a:gd name="T9" fmla="*/ 129 h 154"/>
                <a:gd name="T10" fmla="*/ 128 w 154"/>
                <a:gd name="T11" fmla="*/ 117 h 154"/>
                <a:gd name="T12" fmla="*/ 0 w 154"/>
                <a:gd name="T13" fmla="*/ 77 h 154"/>
                <a:gd name="T14" fmla="*/ 12 w 154"/>
                <a:gd name="T15" fmla="*/ 69 h 154"/>
                <a:gd name="T16" fmla="*/ 142 w 154"/>
                <a:gd name="T17" fmla="*/ 85 h 154"/>
                <a:gd name="T18" fmla="*/ 142 w 154"/>
                <a:gd name="T19" fmla="*/ 69 h 154"/>
                <a:gd name="T20" fmla="*/ 73 w 154"/>
                <a:gd name="T21" fmla="*/ 34 h 154"/>
                <a:gd name="T22" fmla="*/ 56 w 154"/>
                <a:gd name="T23" fmla="*/ 57 h 154"/>
                <a:gd name="T24" fmla="*/ 69 w 154"/>
                <a:gd name="T25" fmla="*/ 76 h 154"/>
                <a:gd name="T26" fmla="*/ 81 w 154"/>
                <a:gd name="T27" fmla="*/ 92 h 154"/>
                <a:gd name="T28" fmla="*/ 81 w 154"/>
                <a:gd name="T29" fmla="*/ 95 h 154"/>
                <a:gd name="T30" fmla="*/ 71 w 154"/>
                <a:gd name="T31" fmla="*/ 91 h 154"/>
                <a:gd name="T32" fmla="*/ 71 w 154"/>
                <a:gd name="T33" fmla="*/ 86 h 154"/>
                <a:gd name="T34" fmla="*/ 72 w 154"/>
                <a:gd name="T35" fmla="*/ 82 h 154"/>
                <a:gd name="T36" fmla="*/ 56 w 154"/>
                <a:gd name="T37" fmla="*/ 84 h 154"/>
                <a:gd name="T38" fmla="*/ 56 w 154"/>
                <a:gd name="T39" fmla="*/ 90 h 154"/>
                <a:gd name="T40" fmla="*/ 60 w 154"/>
                <a:gd name="T41" fmla="*/ 104 h 154"/>
                <a:gd name="T42" fmla="*/ 73 w 154"/>
                <a:gd name="T43" fmla="*/ 118 h 154"/>
                <a:gd name="T44" fmla="*/ 80 w 154"/>
                <a:gd name="T45" fmla="*/ 108 h 154"/>
                <a:gd name="T46" fmla="*/ 98 w 154"/>
                <a:gd name="T47" fmla="*/ 93 h 154"/>
                <a:gd name="T48" fmla="*/ 85 w 154"/>
                <a:gd name="T49" fmla="*/ 74 h 154"/>
                <a:gd name="T50" fmla="*/ 73 w 154"/>
                <a:gd name="T51" fmla="*/ 57 h 154"/>
                <a:gd name="T52" fmla="*/ 81 w 154"/>
                <a:gd name="T53" fmla="*/ 51 h 154"/>
                <a:gd name="T54" fmla="*/ 82 w 154"/>
                <a:gd name="T55" fmla="*/ 68 h 154"/>
                <a:gd name="T56" fmla="*/ 98 w 154"/>
                <a:gd name="T57" fmla="*/ 66 h 154"/>
                <a:gd name="T58" fmla="*/ 98 w 154"/>
                <a:gd name="T59" fmla="*/ 60 h 154"/>
                <a:gd name="T60" fmla="*/ 93 w 154"/>
                <a:gd name="T61" fmla="*/ 46 h 154"/>
                <a:gd name="T62" fmla="*/ 80 w 154"/>
                <a:gd name="T63" fmla="*/ 34 h 154"/>
                <a:gd name="T64" fmla="*/ 25 w 154"/>
                <a:gd name="T65" fmla="*/ 37 h 154"/>
                <a:gd name="T66" fmla="*/ 23 w 154"/>
                <a:gd name="T67" fmla="*/ 23 h 154"/>
                <a:gd name="T68" fmla="*/ 117 w 154"/>
                <a:gd name="T69" fmla="*/ 26 h 154"/>
                <a:gd name="T70" fmla="*/ 131 w 154"/>
                <a:gd name="T71" fmla="*/ 23 h 154"/>
                <a:gd name="T72" fmla="*/ 31 w 154"/>
                <a:gd name="T73" fmla="*/ 77 h 154"/>
                <a:gd name="T74" fmla="*/ 123 w 154"/>
                <a:gd name="T75" fmla="*/ 77 h 154"/>
                <a:gd name="T76" fmla="*/ 77 w 154"/>
                <a:gd name="T77" fmla="*/ 17 h 154"/>
                <a:gd name="T78" fmla="*/ 77 w 154"/>
                <a:gd name="T79" fmla="*/ 137 h 154"/>
                <a:gd name="T80" fmla="*/ 77 w 154"/>
                <a:gd name="T81" fmla="*/ 17 h 154"/>
                <a:gd name="T82" fmla="*/ 69 w 154"/>
                <a:gd name="T83" fmla="*/ 12 h 154"/>
                <a:gd name="T84" fmla="*/ 77 w 154"/>
                <a:gd name="T8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54">
                  <a:moveTo>
                    <a:pt x="85" y="142"/>
                  </a:moveTo>
                  <a:cubicBezTo>
                    <a:pt x="69" y="142"/>
                    <a:pt x="69" y="142"/>
                    <a:pt x="69" y="142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85" y="142"/>
                    <a:pt x="85" y="142"/>
                    <a:pt x="85" y="142"/>
                  </a:cubicBezTo>
                  <a:moveTo>
                    <a:pt x="25" y="117"/>
                  </a:moveTo>
                  <a:cubicBezTo>
                    <a:pt x="23" y="131"/>
                    <a:pt x="23" y="131"/>
                    <a:pt x="23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5" y="117"/>
                    <a:pt x="25" y="117"/>
                    <a:pt x="25" y="117"/>
                  </a:cubicBezTo>
                  <a:moveTo>
                    <a:pt x="128" y="117"/>
                  </a:moveTo>
                  <a:cubicBezTo>
                    <a:pt x="117" y="129"/>
                    <a:pt x="117" y="129"/>
                    <a:pt x="117" y="129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8" y="117"/>
                    <a:pt x="128" y="117"/>
                    <a:pt x="128" y="117"/>
                  </a:cubicBezTo>
                  <a:moveTo>
                    <a:pt x="12" y="69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42" y="69"/>
                  </a:moveTo>
                  <a:cubicBezTo>
                    <a:pt x="142" y="85"/>
                    <a:pt x="142" y="85"/>
                    <a:pt x="142" y="85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42" y="69"/>
                    <a:pt x="142" y="69"/>
                    <a:pt x="142" y="69"/>
                  </a:cubicBezTo>
                  <a:moveTo>
                    <a:pt x="80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62" y="43"/>
                    <a:pt x="56" y="48"/>
                    <a:pt x="56" y="57"/>
                  </a:cubicBezTo>
                  <a:cubicBezTo>
                    <a:pt x="56" y="61"/>
                    <a:pt x="58" y="66"/>
                    <a:pt x="63" y="71"/>
                  </a:cubicBezTo>
                  <a:cubicBezTo>
                    <a:pt x="65" y="72"/>
                    <a:pt x="67" y="74"/>
                    <a:pt x="69" y="76"/>
                  </a:cubicBezTo>
                  <a:cubicBezTo>
                    <a:pt x="71" y="78"/>
                    <a:pt x="73" y="80"/>
                    <a:pt x="75" y="81"/>
                  </a:cubicBezTo>
                  <a:cubicBezTo>
                    <a:pt x="79" y="85"/>
                    <a:pt x="81" y="89"/>
                    <a:pt x="81" y="92"/>
                  </a:cubicBezTo>
                  <a:cubicBezTo>
                    <a:pt x="81" y="92"/>
                    <a:pt x="81" y="93"/>
                    <a:pt x="81" y="93"/>
                  </a:cubicBezTo>
                  <a:cubicBezTo>
                    <a:pt x="81" y="94"/>
                    <a:pt x="81" y="95"/>
                    <a:pt x="81" y="95"/>
                  </a:cubicBezTo>
                  <a:cubicBezTo>
                    <a:pt x="81" y="98"/>
                    <a:pt x="80" y="100"/>
                    <a:pt x="76" y="100"/>
                  </a:cubicBezTo>
                  <a:cubicBezTo>
                    <a:pt x="73" y="100"/>
                    <a:pt x="71" y="97"/>
                    <a:pt x="71" y="91"/>
                  </a:cubicBezTo>
                  <a:cubicBezTo>
                    <a:pt x="71" y="90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1" y="85"/>
                    <a:pt x="72" y="84"/>
                    <a:pt x="72" y="84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85"/>
                    <a:pt x="56" y="86"/>
                    <a:pt x="56" y="87"/>
                  </a:cubicBezTo>
                  <a:cubicBezTo>
                    <a:pt x="56" y="88"/>
                    <a:pt x="56" y="89"/>
                    <a:pt x="56" y="90"/>
                  </a:cubicBezTo>
                  <a:cubicBezTo>
                    <a:pt x="56" y="91"/>
                    <a:pt x="56" y="92"/>
                    <a:pt x="56" y="92"/>
                  </a:cubicBezTo>
                  <a:cubicBezTo>
                    <a:pt x="56" y="98"/>
                    <a:pt x="57" y="102"/>
                    <a:pt x="60" y="104"/>
                  </a:cubicBezTo>
                  <a:cubicBezTo>
                    <a:pt x="63" y="106"/>
                    <a:pt x="67" y="108"/>
                    <a:pt x="73" y="10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6" y="108"/>
                    <a:pt x="90" y="106"/>
                    <a:pt x="93" y="104"/>
                  </a:cubicBezTo>
                  <a:cubicBezTo>
                    <a:pt x="96" y="102"/>
                    <a:pt x="98" y="98"/>
                    <a:pt x="98" y="93"/>
                  </a:cubicBezTo>
                  <a:cubicBezTo>
                    <a:pt x="98" y="88"/>
                    <a:pt x="96" y="84"/>
                    <a:pt x="91" y="79"/>
                  </a:cubicBezTo>
                  <a:cubicBezTo>
                    <a:pt x="89" y="77"/>
                    <a:pt x="87" y="76"/>
                    <a:pt x="85" y="74"/>
                  </a:cubicBezTo>
                  <a:cubicBezTo>
                    <a:pt x="83" y="72"/>
                    <a:pt x="81" y="70"/>
                    <a:pt x="79" y="68"/>
                  </a:cubicBezTo>
                  <a:cubicBezTo>
                    <a:pt x="75" y="64"/>
                    <a:pt x="73" y="61"/>
                    <a:pt x="73" y="57"/>
                  </a:cubicBezTo>
                  <a:cubicBezTo>
                    <a:pt x="73" y="52"/>
                    <a:pt x="74" y="50"/>
                    <a:pt x="78" y="50"/>
                  </a:cubicBezTo>
                  <a:cubicBezTo>
                    <a:pt x="79" y="50"/>
                    <a:pt x="80" y="50"/>
                    <a:pt x="81" y="51"/>
                  </a:cubicBezTo>
                  <a:cubicBezTo>
                    <a:pt x="82" y="52"/>
                    <a:pt x="82" y="54"/>
                    <a:pt x="82" y="55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7"/>
                    <a:pt x="98" y="67"/>
                    <a:pt x="98" y="66"/>
                  </a:cubicBezTo>
                  <a:cubicBezTo>
                    <a:pt x="98" y="65"/>
                    <a:pt x="98" y="64"/>
                    <a:pt x="98" y="63"/>
                  </a:cubicBezTo>
                  <a:cubicBezTo>
                    <a:pt x="98" y="62"/>
                    <a:pt x="98" y="61"/>
                    <a:pt x="98" y="60"/>
                  </a:cubicBezTo>
                  <a:cubicBezTo>
                    <a:pt x="98" y="59"/>
                    <a:pt x="98" y="58"/>
                    <a:pt x="98" y="58"/>
                  </a:cubicBezTo>
                  <a:cubicBezTo>
                    <a:pt x="98" y="52"/>
                    <a:pt x="97" y="48"/>
                    <a:pt x="93" y="46"/>
                  </a:cubicBezTo>
                  <a:cubicBezTo>
                    <a:pt x="91" y="44"/>
                    <a:pt x="86" y="42"/>
                    <a:pt x="80" y="42"/>
                  </a:cubicBezTo>
                  <a:cubicBezTo>
                    <a:pt x="80" y="34"/>
                    <a:pt x="80" y="34"/>
                    <a:pt x="80" y="34"/>
                  </a:cubicBezTo>
                  <a:moveTo>
                    <a:pt x="23" y="23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1" y="23"/>
                  </a:moveTo>
                  <a:cubicBezTo>
                    <a:pt x="117" y="26"/>
                    <a:pt x="117" y="26"/>
                    <a:pt x="117" y="2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1" y="23"/>
                    <a:pt x="131" y="23"/>
                    <a:pt x="131" y="23"/>
                  </a:cubicBezTo>
                  <a:moveTo>
                    <a:pt x="77" y="123"/>
                  </a:moveTo>
                  <a:cubicBezTo>
                    <a:pt x="51" y="123"/>
                    <a:pt x="31" y="103"/>
                    <a:pt x="31" y="77"/>
                  </a:cubicBezTo>
                  <a:cubicBezTo>
                    <a:pt x="31" y="52"/>
                    <a:pt x="51" y="31"/>
                    <a:pt x="77" y="31"/>
                  </a:cubicBezTo>
                  <a:cubicBezTo>
                    <a:pt x="102" y="31"/>
                    <a:pt x="123" y="52"/>
                    <a:pt x="123" y="77"/>
                  </a:cubicBezTo>
                  <a:cubicBezTo>
                    <a:pt x="123" y="103"/>
                    <a:pt x="102" y="123"/>
                    <a:pt x="77" y="123"/>
                  </a:cubicBezTo>
                  <a:moveTo>
                    <a:pt x="77" y="17"/>
                  </a:moveTo>
                  <a:cubicBezTo>
                    <a:pt x="44" y="17"/>
                    <a:pt x="17" y="44"/>
                    <a:pt x="17" y="77"/>
                  </a:cubicBezTo>
                  <a:cubicBezTo>
                    <a:pt x="17" y="110"/>
                    <a:pt x="44" y="137"/>
                    <a:pt x="77" y="137"/>
                  </a:cubicBezTo>
                  <a:cubicBezTo>
                    <a:pt x="110" y="137"/>
                    <a:pt x="137" y="110"/>
                    <a:pt x="137" y="77"/>
                  </a:cubicBezTo>
                  <a:cubicBezTo>
                    <a:pt x="137" y="44"/>
                    <a:pt x="110" y="17"/>
                    <a:pt x="77" y="17"/>
                  </a:cubicBezTo>
                  <a:moveTo>
                    <a:pt x="77" y="0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2660" y="2836531"/>
            <a:ext cx="1254024" cy="1253402"/>
            <a:chOff x="3202660" y="2836530"/>
            <a:chExt cx="1254024" cy="1253402"/>
          </a:xfrm>
        </p:grpSpPr>
        <p:sp>
          <p:nvSpPr>
            <p:cNvPr id="24" name="Freeform 21"/>
            <p:cNvSpPr/>
            <p:nvPr/>
          </p:nvSpPr>
          <p:spPr bwMode="auto">
            <a:xfrm>
              <a:off x="3202660" y="2836530"/>
              <a:ext cx="1254024" cy="1253402"/>
            </a:xfrm>
            <a:custGeom>
              <a:avLst/>
              <a:gdLst/>
              <a:ahLst/>
              <a:cxnLst>
                <a:cxn ang="0">
                  <a:pos x="956" y="0"/>
                </a:cxn>
                <a:cxn ang="0">
                  <a:pos x="36" y="0"/>
                </a:cxn>
                <a:cxn ang="0">
                  <a:pos x="4" y="16"/>
                </a:cxn>
                <a:cxn ang="0">
                  <a:pos x="15" y="50"/>
                </a:cxn>
                <a:cxn ang="0">
                  <a:pos x="237" y="272"/>
                </a:cxn>
                <a:cxn ang="0">
                  <a:pos x="47" y="462"/>
                </a:cxn>
                <a:cxn ang="0">
                  <a:pos x="68" y="559"/>
                </a:cxn>
                <a:cxn ang="0">
                  <a:pos x="456" y="948"/>
                </a:cxn>
                <a:cxn ang="0">
                  <a:pos x="522" y="980"/>
                </a:cxn>
                <a:cxn ang="0">
                  <a:pos x="522" y="980"/>
                </a:cxn>
                <a:cxn ang="0">
                  <a:pos x="553" y="968"/>
                </a:cxn>
                <a:cxn ang="0">
                  <a:pos x="743" y="778"/>
                </a:cxn>
                <a:cxn ang="0">
                  <a:pos x="957" y="993"/>
                </a:cxn>
                <a:cxn ang="0">
                  <a:pos x="982" y="1005"/>
                </a:cxn>
                <a:cxn ang="0">
                  <a:pos x="1002" y="994"/>
                </a:cxn>
                <a:cxn ang="0">
                  <a:pos x="1007" y="972"/>
                </a:cxn>
                <a:cxn ang="0">
                  <a:pos x="1007" y="52"/>
                </a:cxn>
                <a:cxn ang="0">
                  <a:pos x="956" y="0"/>
                </a:cxn>
              </a:cxnLst>
              <a:rect l="0" t="0" r="r" b="b"/>
              <a:pathLst>
                <a:path w="1007" h="1005">
                  <a:moveTo>
                    <a:pt x="95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" y="0"/>
                    <a:pt x="7" y="10"/>
                    <a:pt x="4" y="16"/>
                  </a:cubicBezTo>
                  <a:cubicBezTo>
                    <a:pt x="2" y="22"/>
                    <a:pt x="0" y="35"/>
                    <a:pt x="15" y="50"/>
                  </a:cubicBezTo>
                  <a:cubicBezTo>
                    <a:pt x="237" y="272"/>
                    <a:pt x="237" y="272"/>
                    <a:pt x="237" y="272"/>
                  </a:cubicBezTo>
                  <a:cubicBezTo>
                    <a:pt x="47" y="462"/>
                    <a:pt x="47" y="462"/>
                    <a:pt x="47" y="462"/>
                  </a:cubicBezTo>
                  <a:cubicBezTo>
                    <a:pt x="26" y="484"/>
                    <a:pt x="34" y="526"/>
                    <a:pt x="68" y="559"/>
                  </a:cubicBezTo>
                  <a:cubicBezTo>
                    <a:pt x="456" y="948"/>
                    <a:pt x="456" y="948"/>
                    <a:pt x="456" y="948"/>
                  </a:cubicBezTo>
                  <a:cubicBezTo>
                    <a:pt x="476" y="968"/>
                    <a:pt x="501" y="980"/>
                    <a:pt x="522" y="980"/>
                  </a:cubicBezTo>
                  <a:cubicBezTo>
                    <a:pt x="522" y="980"/>
                    <a:pt x="522" y="980"/>
                    <a:pt x="522" y="980"/>
                  </a:cubicBezTo>
                  <a:cubicBezTo>
                    <a:pt x="534" y="980"/>
                    <a:pt x="545" y="976"/>
                    <a:pt x="553" y="968"/>
                  </a:cubicBezTo>
                  <a:cubicBezTo>
                    <a:pt x="743" y="778"/>
                    <a:pt x="743" y="778"/>
                    <a:pt x="743" y="778"/>
                  </a:cubicBezTo>
                  <a:cubicBezTo>
                    <a:pt x="957" y="993"/>
                    <a:pt x="957" y="993"/>
                    <a:pt x="957" y="993"/>
                  </a:cubicBezTo>
                  <a:cubicBezTo>
                    <a:pt x="966" y="1001"/>
                    <a:pt x="974" y="1005"/>
                    <a:pt x="982" y="1005"/>
                  </a:cubicBezTo>
                  <a:cubicBezTo>
                    <a:pt x="991" y="1005"/>
                    <a:pt x="998" y="1001"/>
                    <a:pt x="1002" y="994"/>
                  </a:cubicBezTo>
                  <a:cubicBezTo>
                    <a:pt x="1006" y="988"/>
                    <a:pt x="1007" y="981"/>
                    <a:pt x="1007" y="972"/>
                  </a:cubicBezTo>
                  <a:cubicBezTo>
                    <a:pt x="1007" y="52"/>
                    <a:pt x="1007" y="52"/>
                    <a:pt x="1007" y="52"/>
                  </a:cubicBezTo>
                  <a:cubicBezTo>
                    <a:pt x="1007" y="23"/>
                    <a:pt x="984" y="0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en-US" dirty="0"/>
            </a:p>
          </p:txBody>
        </p:sp>
        <p:sp>
          <p:nvSpPr>
            <p:cNvPr id="25" name="Freeform 45"/>
            <p:cNvSpPr>
              <a:spLocks noEditPoints="1"/>
            </p:cNvSpPr>
            <p:nvPr/>
          </p:nvSpPr>
          <p:spPr bwMode="auto">
            <a:xfrm>
              <a:off x="3624141" y="3113457"/>
              <a:ext cx="721519" cy="370285"/>
            </a:xfrm>
            <a:custGeom>
              <a:avLst/>
              <a:gdLst>
                <a:gd name="T0" fmla="*/ 29 w 219"/>
                <a:gd name="T1" fmla="*/ 43 h 112"/>
                <a:gd name="T2" fmla="*/ 19 w 219"/>
                <a:gd name="T3" fmla="*/ 54 h 112"/>
                <a:gd name="T4" fmla="*/ 23 w 219"/>
                <a:gd name="T5" fmla="*/ 62 h 112"/>
                <a:gd name="T6" fmla="*/ 4 w 219"/>
                <a:gd name="T7" fmla="*/ 91 h 112"/>
                <a:gd name="T8" fmla="*/ 6 w 219"/>
                <a:gd name="T9" fmla="*/ 92 h 112"/>
                <a:gd name="T10" fmla="*/ 18 w 219"/>
                <a:gd name="T11" fmla="*/ 81 h 112"/>
                <a:gd name="T12" fmla="*/ 12 w 219"/>
                <a:gd name="T13" fmla="*/ 112 h 112"/>
                <a:gd name="T14" fmla="*/ 22 w 219"/>
                <a:gd name="T15" fmla="*/ 112 h 112"/>
                <a:gd name="T16" fmla="*/ 29 w 219"/>
                <a:gd name="T17" fmla="*/ 99 h 112"/>
                <a:gd name="T18" fmla="*/ 36 w 219"/>
                <a:gd name="T19" fmla="*/ 112 h 112"/>
                <a:gd name="T20" fmla="*/ 46 w 219"/>
                <a:gd name="T21" fmla="*/ 112 h 112"/>
                <a:gd name="T22" fmla="*/ 41 w 219"/>
                <a:gd name="T23" fmla="*/ 81 h 112"/>
                <a:gd name="T24" fmla="*/ 52 w 219"/>
                <a:gd name="T25" fmla="*/ 92 h 112"/>
                <a:gd name="T26" fmla="*/ 55 w 219"/>
                <a:gd name="T27" fmla="*/ 91 h 112"/>
                <a:gd name="T28" fmla="*/ 36 w 219"/>
                <a:gd name="T29" fmla="*/ 62 h 112"/>
                <a:gd name="T30" fmla="*/ 40 w 219"/>
                <a:gd name="T31" fmla="*/ 54 h 112"/>
                <a:gd name="T32" fmla="*/ 29 w 219"/>
                <a:gd name="T33" fmla="*/ 43 h 112"/>
                <a:gd name="T34" fmla="*/ 189 w 219"/>
                <a:gd name="T35" fmla="*/ 43 h 112"/>
                <a:gd name="T36" fmla="*/ 179 w 219"/>
                <a:gd name="T37" fmla="*/ 54 h 112"/>
                <a:gd name="T38" fmla="*/ 183 w 219"/>
                <a:gd name="T39" fmla="*/ 62 h 112"/>
                <a:gd name="T40" fmla="*/ 164 w 219"/>
                <a:gd name="T41" fmla="*/ 91 h 112"/>
                <a:gd name="T42" fmla="*/ 166 w 219"/>
                <a:gd name="T43" fmla="*/ 92 h 112"/>
                <a:gd name="T44" fmla="*/ 178 w 219"/>
                <a:gd name="T45" fmla="*/ 81 h 112"/>
                <a:gd name="T46" fmla="*/ 172 w 219"/>
                <a:gd name="T47" fmla="*/ 112 h 112"/>
                <a:gd name="T48" fmla="*/ 182 w 219"/>
                <a:gd name="T49" fmla="*/ 112 h 112"/>
                <a:gd name="T50" fmla="*/ 189 w 219"/>
                <a:gd name="T51" fmla="*/ 99 h 112"/>
                <a:gd name="T52" fmla="*/ 197 w 219"/>
                <a:gd name="T53" fmla="*/ 112 h 112"/>
                <a:gd name="T54" fmla="*/ 206 w 219"/>
                <a:gd name="T55" fmla="*/ 112 h 112"/>
                <a:gd name="T56" fmla="*/ 201 w 219"/>
                <a:gd name="T57" fmla="*/ 81 h 112"/>
                <a:gd name="T58" fmla="*/ 213 w 219"/>
                <a:gd name="T59" fmla="*/ 92 h 112"/>
                <a:gd name="T60" fmla="*/ 215 w 219"/>
                <a:gd name="T61" fmla="*/ 91 h 112"/>
                <a:gd name="T62" fmla="*/ 196 w 219"/>
                <a:gd name="T63" fmla="*/ 62 h 112"/>
                <a:gd name="T64" fmla="*/ 200 w 219"/>
                <a:gd name="T65" fmla="*/ 54 h 112"/>
                <a:gd name="T66" fmla="*/ 189 w 219"/>
                <a:gd name="T67" fmla="*/ 43 h 112"/>
                <a:gd name="T68" fmla="*/ 111 w 219"/>
                <a:gd name="T69" fmla="*/ 0 h 112"/>
                <a:gd name="T70" fmla="*/ 94 w 219"/>
                <a:gd name="T71" fmla="*/ 17 h 112"/>
                <a:gd name="T72" fmla="*/ 100 w 219"/>
                <a:gd name="T73" fmla="*/ 31 h 112"/>
                <a:gd name="T74" fmla="*/ 70 w 219"/>
                <a:gd name="T75" fmla="*/ 78 h 112"/>
                <a:gd name="T76" fmla="*/ 73 w 219"/>
                <a:gd name="T77" fmla="*/ 80 h 112"/>
                <a:gd name="T78" fmla="*/ 92 w 219"/>
                <a:gd name="T79" fmla="*/ 62 h 112"/>
                <a:gd name="T80" fmla="*/ 84 w 219"/>
                <a:gd name="T81" fmla="*/ 112 h 112"/>
                <a:gd name="T82" fmla="*/ 99 w 219"/>
                <a:gd name="T83" fmla="*/ 112 h 112"/>
                <a:gd name="T84" fmla="*/ 111 w 219"/>
                <a:gd name="T85" fmla="*/ 91 h 112"/>
                <a:gd name="T86" fmla="*/ 123 w 219"/>
                <a:gd name="T87" fmla="*/ 112 h 112"/>
                <a:gd name="T88" fmla="*/ 139 w 219"/>
                <a:gd name="T89" fmla="*/ 112 h 112"/>
                <a:gd name="T90" fmla="*/ 130 w 219"/>
                <a:gd name="T91" fmla="*/ 62 h 112"/>
                <a:gd name="T92" fmla="*/ 149 w 219"/>
                <a:gd name="T93" fmla="*/ 80 h 112"/>
                <a:gd name="T94" fmla="*/ 153 w 219"/>
                <a:gd name="T95" fmla="*/ 78 h 112"/>
                <a:gd name="T96" fmla="*/ 122 w 219"/>
                <a:gd name="T97" fmla="*/ 31 h 112"/>
                <a:gd name="T98" fmla="*/ 128 w 219"/>
                <a:gd name="T99" fmla="*/ 17 h 112"/>
                <a:gd name="T100" fmla="*/ 111 w 219"/>
                <a:gd name="T10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" h="112">
                  <a:moveTo>
                    <a:pt x="29" y="43"/>
                  </a:moveTo>
                  <a:cubicBezTo>
                    <a:pt x="23" y="43"/>
                    <a:pt x="19" y="48"/>
                    <a:pt x="19" y="54"/>
                  </a:cubicBezTo>
                  <a:cubicBezTo>
                    <a:pt x="19" y="57"/>
                    <a:pt x="20" y="60"/>
                    <a:pt x="23" y="62"/>
                  </a:cubicBezTo>
                  <a:cubicBezTo>
                    <a:pt x="12" y="66"/>
                    <a:pt x="0" y="87"/>
                    <a:pt x="4" y="91"/>
                  </a:cubicBezTo>
                  <a:cubicBezTo>
                    <a:pt x="4" y="92"/>
                    <a:pt x="5" y="92"/>
                    <a:pt x="6" y="92"/>
                  </a:cubicBezTo>
                  <a:cubicBezTo>
                    <a:pt x="9" y="92"/>
                    <a:pt x="14" y="87"/>
                    <a:pt x="18" y="81"/>
                  </a:cubicBezTo>
                  <a:cubicBezTo>
                    <a:pt x="15" y="91"/>
                    <a:pt x="13" y="102"/>
                    <a:pt x="12" y="112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2" y="106"/>
                    <a:pt x="25" y="99"/>
                    <a:pt x="29" y="99"/>
                  </a:cubicBezTo>
                  <a:cubicBezTo>
                    <a:pt x="33" y="99"/>
                    <a:pt x="36" y="106"/>
                    <a:pt x="3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5" y="102"/>
                    <a:pt x="43" y="91"/>
                    <a:pt x="41" y="81"/>
                  </a:cubicBezTo>
                  <a:cubicBezTo>
                    <a:pt x="44" y="87"/>
                    <a:pt x="49" y="92"/>
                    <a:pt x="52" y="92"/>
                  </a:cubicBezTo>
                  <a:cubicBezTo>
                    <a:pt x="53" y="92"/>
                    <a:pt x="54" y="92"/>
                    <a:pt x="55" y="91"/>
                  </a:cubicBezTo>
                  <a:cubicBezTo>
                    <a:pt x="59" y="87"/>
                    <a:pt x="47" y="66"/>
                    <a:pt x="36" y="62"/>
                  </a:cubicBezTo>
                  <a:cubicBezTo>
                    <a:pt x="38" y="60"/>
                    <a:pt x="40" y="57"/>
                    <a:pt x="40" y="54"/>
                  </a:cubicBezTo>
                  <a:cubicBezTo>
                    <a:pt x="40" y="48"/>
                    <a:pt x="35" y="43"/>
                    <a:pt x="29" y="43"/>
                  </a:cubicBezTo>
                  <a:moveTo>
                    <a:pt x="189" y="43"/>
                  </a:moveTo>
                  <a:cubicBezTo>
                    <a:pt x="184" y="43"/>
                    <a:pt x="179" y="48"/>
                    <a:pt x="179" y="54"/>
                  </a:cubicBezTo>
                  <a:cubicBezTo>
                    <a:pt x="179" y="57"/>
                    <a:pt x="180" y="60"/>
                    <a:pt x="183" y="62"/>
                  </a:cubicBezTo>
                  <a:cubicBezTo>
                    <a:pt x="172" y="66"/>
                    <a:pt x="160" y="87"/>
                    <a:pt x="164" y="91"/>
                  </a:cubicBezTo>
                  <a:cubicBezTo>
                    <a:pt x="165" y="92"/>
                    <a:pt x="165" y="92"/>
                    <a:pt x="166" y="92"/>
                  </a:cubicBezTo>
                  <a:cubicBezTo>
                    <a:pt x="170" y="92"/>
                    <a:pt x="174" y="87"/>
                    <a:pt x="178" y="81"/>
                  </a:cubicBezTo>
                  <a:cubicBezTo>
                    <a:pt x="175" y="91"/>
                    <a:pt x="173" y="102"/>
                    <a:pt x="17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06"/>
                    <a:pt x="186" y="99"/>
                    <a:pt x="189" y="99"/>
                  </a:cubicBezTo>
                  <a:cubicBezTo>
                    <a:pt x="193" y="99"/>
                    <a:pt x="196" y="106"/>
                    <a:pt x="197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02"/>
                    <a:pt x="203" y="91"/>
                    <a:pt x="201" y="81"/>
                  </a:cubicBezTo>
                  <a:cubicBezTo>
                    <a:pt x="205" y="87"/>
                    <a:pt x="209" y="92"/>
                    <a:pt x="213" y="92"/>
                  </a:cubicBezTo>
                  <a:cubicBezTo>
                    <a:pt x="213" y="92"/>
                    <a:pt x="214" y="92"/>
                    <a:pt x="215" y="91"/>
                  </a:cubicBezTo>
                  <a:cubicBezTo>
                    <a:pt x="219" y="87"/>
                    <a:pt x="207" y="66"/>
                    <a:pt x="196" y="62"/>
                  </a:cubicBezTo>
                  <a:cubicBezTo>
                    <a:pt x="198" y="60"/>
                    <a:pt x="200" y="57"/>
                    <a:pt x="200" y="54"/>
                  </a:cubicBezTo>
                  <a:cubicBezTo>
                    <a:pt x="200" y="48"/>
                    <a:pt x="195" y="43"/>
                    <a:pt x="189" y="43"/>
                  </a:cubicBezTo>
                  <a:moveTo>
                    <a:pt x="111" y="0"/>
                  </a:moveTo>
                  <a:cubicBezTo>
                    <a:pt x="102" y="0"/>
                    <a:pt x="94" y="8"/>
                    <a:pt x="94" y="17"/>
                  </a:cubicBezTo>
                  <a:cubicBezTo>
                    <a:pt x="94" y="23"/>
                    <a:pt x="96" y="28"/>
                    <a:pt x="100" y="31"/>
                  </a:cubicBezTo>
                  <a:cubicBezTo>
                    <a:pt x="83" y="37"/>
                    <a:pt x="63" y="72"/>
                    <a:pt x="70" y="78"/>
                  </a:cubicBezTo>
                  <a:cubicBezTo>
                    <a:pt x="71" y="79"/>
                    <a:pt x="72" y="80"/>
                    <a:pt x="73" y="80"/>
                  </a:cubicBezTo>
                  <a:cubicBezTo>
                    <a:pt x="79" y="80"/>
                    <a:pt x="86" y="71"/>
                    <a:pt x="92" y="62"/>
                  </a:cubicBezTo>
                  <a:cubicBezTo>
                    <a:pt x="88" y="78"/>
                    <a:pt x="85" y="96"/>
                    <a:pt x="84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100" y="103"/>
                    <a:pt x="105" y="91"/>
                    <a:pt x="111" y="91"/>
                  </a:cubicBezTo>
                  <a:cubicBezTo>
                    <a:pt x="117" y="91"/>
                    <a:pt x="123" y="103"/>
                    <a:pt x="123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7" y="96"/>
                    <a:pt x="134" y="78"/>
                    <a:pt x="130" y="62"/>
                  </a:cubicBezTo>
                  <a:cubicBezTo>
                    <a:pt x="136" y="71"/>
                    <a:pt x="143" y="80"/>
                    <a:pt x="149" y="80"/>
                  </a:cubicBezTo>
                  <a:cubicBezTo>
                    <a:pt x="150" y="80"/>
                    <a:pt x="152" y="79"/>
                    <a:pt x="153" y="78"/>
                  </a:cubicBezTo>
                  <a:cubicBezTo>
                    <a:pt x="159" y="72"/>
                    <a:pt x="140" y="37"/>
                    <a:pt x="122" y="31"/>
                  </a:cubicBezTo>
                  <a:cubicBezTo>
                    <a:pt x="126" y="28"/>
                    <a:pt x="128" y="23"/>
                    <a:pt x="128" y="17"/>
                  </a:cubicBezTo>
                  <a:cubicBezTo>
                    <a:pt x="128" y="8"/>
                    <a:pt x="121" y="0"/>
                    <a:pt x="1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83708" y="2836531"/>
            <a:ext cx="1255269" cy="1253402"/>
            <a:chOff x="4583706" y="2836530"/>
            <a:chExt cx="1255269" cy="1253402"/>
          </a:xfrm>
        </p:grpSpPr>
        <p:sp>
          <p:nvSpPr>
            <p:cNvPr id="27" name="Freeform 23"/>
            <p:cNvSpPr/>
            <p:nvPr/>
          </p:nvSpPr>
          <p:spPr bwMode="auto">
            <a:xfrm>
              <a:off x="4583706" y="2836530"/>
              <a:ext cx="1255269" cy="1253402"/>
            </a:xfrm>
            <a:custGeom>
              <a:avLst/>
              <a:gdLst/>
              <a:ahLst/>
              <a:cxnLst>
                <a:cxn ang="0">
                  <a:pos x="1003" y="16"/>
                </a:cxn>
                <a:cxn ang="0">
                  <a:pos x="972" y="0"/>
                </a:cxn>
                <a:cxn ang="0">
                  <a:pos x="52" y="0"/>
                </a:cxn>
                <a:cxn ang="0">
                  <a:pos x="0" y="52"/>
                </a:cxn>
                <a:cxn ang="0">
                  <a:pos x="0" y="972"/>
                </a:cxn>
                <a:cxn ang="0">
                  <a:pos x="25" y="1005"/>
                </a:cxn>
                <a:cxn ang="0">
                  <a:pos x="50" y="993"/>
                </a:cxn>
                <a:cxn ang="0">
                  <a:pos x="268" y="775"/>
                </a:cxn>
                <a:cxn ang="0">
                  <a:pos x="455" y="962"/>
                </a:cxn>
                <a:cxn ang="0">
                  <a:pos x="486" y="974"/>
                </a:cxn>
                <a:cxn ang="0">
                  <a:pos x="551" y="942"/>
                </a:cxn>
                <a:cxn ang="0">
                  <a:pos x="940" y="553"/>
                </a:cxn>
                <a:cxn ang="0">
                  <a:pos x="960" y="457"/>
                </a:cxn>
                <a:cxn ang="0">
                  <a:pos x="773" y="269"/>
                </a:cxn>
                <a:cxn ang="0">
                  <a:pos x="993" y="50"/>
                </a:cxn>
                <a:cxn ang="0">
                  <a:pos x="1003" y="16"/>
                </a:cxn>
              </a:cxnLst>
              <a:rect l="0" t="0" r="r" b="b"/>
              <a:pathLst>
                <a:path w="1008" h="1005">
                  <a:moveTo>
                    <a:pt x="1003" y="16"/>
                  </a:moveTo>
                  <a:cubicBezTo>
                    <a:pt x="1001" y="10"/>
                    <a:pt x="993" y="0"/>
                    <a:pt x="97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972"/>
                    <a:pt x="0" y="972"/>
                    <a:pt x="0" y="972"/>
                  </a:cubicBezTo>
                  <a:cubicBezTo>
                    <a:pt x="0" y="996"/>
                    <a:pt x="13" y="1005"/>
                    <a:pt x="25" y="1005"/>
                  </a:cubicBezTo>
                  <a:cubicBezTo>
                    <a:pt x="33" y="1005"/>
                    <a:pt x="42" y="1001"/>
                    <a:pt x="50" y="993"/>
                  </a:cubicBezTo>
                  <a:cubicBezTo>
                    <a:pt x="268" y="775"/>
                    <a:pt x="268" y="775"/>
                    <a:pt x="268" y="775"/>
                  </a:cubicBezTo>
                  <a:cubicBezTo>
                    <a:pt x="455" y="962"/>
                    <a:pt x="455" y="962"/>
                    <a:pt x="455" y="962"/>
                  </a:cubicBezTo>
                  <a:cubicBezTo>
                    <a:pt x="463" y="970"/>
                    <a:pt x="473" y="974"/>
                    <a:pt x="486" y="974"/>
                  </a:cubicBezTo>
                  <a:cubicBezTo>
                    <a:pt x="507" y="974"/>
                    <a:pt x="531" y="962"/>
                    <a:pt x="551" y="942"/>
                  </a:cubicBezTo>
                  <a:cubicBezTo>
                    <a:pt x="940" y="553"/>
                    <a:pt x="940" y="553"/>
                    <a:pt x="940" y="553"/>
                  </a:cubicBezTo>
                  <a:cubicBezTo>
                    <a:pt x="973" y="520"/>
                    <a:pt x="982" y="478"/>
                    <a:pt x="960" y="457"/>
                  </a:cubicBezTo>
                  <a:cubicBezTo>
                    <a:pt x="773" y="269"/>
                    <a:pt x="773" y="269"/>
                    <a:pt x="773" y="269"/>
                  </a:cubicBezTo>
                  <a:cubicBezTo>
                    <a:pt x="993" y="50"/>
                    <a:pt x="993" y="50"/>
                    <a:pt x="993" y="50"/>
                  </a:cubicBezTo>
                  <a:cubicBezTo>
                    <a:pt x="1008" y="35"/>
                    <a:pt x="1006" y="22"/>
                    <a:pt x="1003" y="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en-US" dirty="0"/>
            </a:p>
          </p:txBody>
        </p:sp>
        <p:sp>
          <p:nvSpPr>
            <p:cNvPr id="28" name="Freeform 43"/>
            <p:cNvSpPr>
              <a:spLocks noEditPoints="1"/>
            </p:cNvSpPr>
            <p:nvPr/>
          </p:nvSpPr>
          <p:spPr bwMode="auto">
            <a:xfrm>
              <a:off x="4820719" y="3113457"/>
              <a:ext cx="382191" cy="342900"/>
            </a:xfrm>
            <a:custGeom>
              <a:avLst/>
              <a:gdLst>
                <a:gd name="T0" fmla="*/ 81 w 116"/>
                <a:gd name="T1" fmla="*/ 70 h 104"/>
                <a:gd name="T2" fmla="*/ 65 w 116"/>
                <a:gd name="T3" fmla="*/ 83 h 104"/>
                <a:gd name="T4" fmla="*/ 111 w 116"/>
                <a:gd name="T5" fmla="*/ 104 h 104"/>
                <a:gd name="T6" fmla="*/ 116 w 116"/>
                <a:gd name="T7" fmla="*/ 85 h 104"/>
                <a:gd name="T8" fmla="*/ 81 w 116"/>
                <a:gd name="T9" fmla="*/ 70 h 104"/>
                <a:gd name="T10" fmla="*/ 111 w 116"/>
                <a:gd name="T11" fmla="*/ 2 h 104"/>
                <a:gd name="T12" fmla="*/ 65 w 116"/>
                <a:gd name="T13" fmla="*/ 24 h 104"/>
                <a:gd name="T14" fmla="*/ 77 w 116"/>
                <a:gd name="T15" fmla="*/ 32 h 104"/>
                <a:gd name="T16" fmla="*/ 0 w 116"/>
                <a:gd name="T17" fmla="*/ 83 h 104"/>
                <a:gd name="T18" fmla="*/ 3 w 116"/>
                <a:gd name="T19" fmla="*/ 102 h 104"/>
                <a:gd name="T20" fmla="*/ 93 w 116"/>
                <a:gd name="T21" fmla="*/ 44 h 104"/>
                <a:gd name="T22" fmla="*/ 106 w 116"/>
                <a:gd name="T23" fmla="*/ 52 h 104"/>
                <a:gd name="T24" fmla="*/ 111 w 116"/>
                <a:gd name="T25" fmla="*/ 2 h 104"/>
                <a:gd name="T26" fmla="*/ 7 w 116"/>
                <a:gd name="T27" fmla="*/ 0 h 104"/>
                <a:gd name="T28" fmla="*/ 11 w 116"/>
                <a:gd name="T29" fmla="*/ 51 h 104"/>
                <a:gd name="T30" fmla="*/ 24 w 116"/>
                <a:gd name="T31" fmla="*/ 42 h 104"/>
                <a:gd name="T32" fmla="*/ 36 w 116"/>
                <a:gd name="T33" fmla="*/ 58 h 104"/>
                <a:gd name="T34" fmla="*/ 52 w 116"/>
                <a:gd name="T35" fmla="*/ 47 h 104"/>
                <a:gd name="T36" fmla="*/ 40 w 116"/>
                <a:gd name="T37" fmla="*/ 32 h 104"/>
                <a:gd name="T38" fmla="*/ 53 w 116"/>
                <a:gd name="T39" fmla="*/ 24 h 104"/>
                <a:gd name="T40" fmla="*/ 7 w 116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04">
                  <a:moveTo>
                    <a:pt x="81" y="70"/>
                  </a:moveTo>
                  <a:cubicBezTo>
                    <a:pt x="76" y="75"/>
                    <a:pt x="70" y="79"/>
                    <a:pt x="65" y="83"/>
                  </a:cubicBezTo>
                  <a:cubicBezTo>
                    <a:pt x="88" y="99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moveTo>
                    <a:pt x="111" y="2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3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1" y="2"/>
                    <a:pt x="111" y="2"/>
                    <a:pt x="111" y="2"/>
                  </a:cubicBezTo>
                  <a:moveTo>
                    <a:pt x="7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8" y="48"/>
                    <a:pt x="32" y="54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5"/>
          <p:cNvGrpSpPr/>
          <p:nvPr/>
        </p:nvGrpSpPr>
        <p:grpSpPr>
          <a:xfrm>
            <a:off x="5963943" y="1612973"/>
            <a:ext cx="2954420" cy="726441"/>
            <a:chOff x="497329" y="2770637"/>
            <a:chExt cx="3210265" cy="726441"/>
          </a:xfrm>
        </p:grpSpPr>
        <p:sp>
          <p:nvSpPr>
            <p:cNvPr id="30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31" name="矩形 27"/>
            <p:cNvSpPr/>
            <p:nvPr/>
          </p:nvSpPr>
          <p:spPr>
            <a:xfrm>
              <a:off x="497329" y="277063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25"/>
          <p:cNvGrpSpPr/>
          <p:nvPr/>
        </p:nvGrpSpPr>
        <p:grpSpPr>
          <a:xfrm>
            <a:off x="5976037" y="2955281"/>
            <a:ext cx="2954420" cy="726441"/>
            <a:chOff x="497329" y="2770637"/>
            <a:chExt cx="3210265" cy="726441"/>
          </a:xfrm>
        </p:grpSpPr>
        <p:sp>
          <p:nvSpPr>
            <p:cNvPr id="33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34" name="矩形 27"/>
            <p:cNvSpPr/>
            <p:nvPr/>
          </p:nvSpPr>
          <p:spPr>
            <a:xfrm>
              <a:off x="497329" y="277063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25"/>
          <p:cNvGrpSpPr/>
          <p:nvPr/>
        </p:nvGrpSpPr>
        <p:grpSpPr>
          <a:xfrm>
            <a:off x="201875" y="1631903"/>
            <a:ext cx="2961076" cy="767091"/>
            <a:chOff x="503238" y="2729987"/>
            <a:chExt cx="3217497" cy="767091"/>
          </a:xfrm>
        </p:grpSpPr>
        <p:sp>
          <p:nvSpPr>
            <p:cNvPr id="36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37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25"/>
          <p:cNvGrpSpPr/>
          <p:nvPr/>
        </p:nvGrpSpPr>
        <p:grpSpPr>
          <a:xfrm>
            <a:off x="213969" y="2946433"/>
            <a:ext cx="2948982" cy="771120"/>
            <a:chOff x="503238" y="2725958"/>
            <a:chExt cx="3204356" cy="771120"/>
          </a:xfrm>
        </p:grpSpPr>
        <p:sp>
          <p:nvSpPr>
            <p:cNvPr id="39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40" name="矩形 27"/>
            <p:cNvSpPr/>
            <p:nvPr/>
          </p:nvSpPr>
          <p:spPr>
            <a:xfrm>
              <a:off x="2323293" y="2725958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82902" y="1956556"/>
            <a:ext cx="469164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公司（团队）介绍</a:t>
            </a:r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1111202" y="2012624"/>
            <a:ext cx="1026405" cy="990522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3336405" y="2806816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9" name="Oval 42"/>
          <p:cNvSpPr>
            <a:spLocks noChangeAspect="1" noChangeArrowheads="1"/>
          </p:cNvSpPr>
          <p:nvPr/>
        </p:nvSpPr>
        <p:spPr bwMode="auto">
          <a:xfrm>
            <a:off x="3352673" y="3402332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608712" y="2738234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公司</a:t>
            </a:r>
            <a:r>
              <a:rPr lang="en-US" altLang="zh-CN" sz="1500" dirty="0">
                <a:latin typeface="+mn-ea"/>
                <a:ea typeface="+mn-ea"/>
              </a:rPr>
              <a:t>(</a:t>
            </a:r>
            <a:r>
              <a:rPr lang="zh-CN" altLang="en-US" sz="1500" dirty="0">
                <a:latin typeface="+mn-ea"/>
                <a:ea typeface="+mn-ea"/>
              </a:rPr>
              <a:t>团队</a:t>
            </a:r>
            <a:r>
              <a:rPr lang="en-US" altLang="zh-CN" sz="1500" dirty="0">
                <a:latin typeface="+mn-ea"/>
                <a:ea typeface="+mn-ea"/>
              </a:rPr>
              <a:t>)</a:t>
            </a:r>
            <a:r>
              <a:rPr lang="zh-CN" altLang="en-US" sz="1500" dirty="0">
                <a:latin typeface="+mn-ea"/>
                <a:ea typeface="+mn-ea"/>
              </a:rPr>
              <a:t>简介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4980" y="3333750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核心成员介绍</a:t>
            </a:r>
          </a:p>
        </p:txBody>
      </p:sp>
      <p:sp>
        <p:nvSpPr>
          <p:cNvPr id="12" name="Oval 39"/>
          <p:cNvSpPr>
            <a:spLocks noChangeAspect="1" noChangeArrowheads="1"/>
          </p:cNvSpPr>
          <p:nvPr/>
        </p:nvSpPr>
        <p:spPr bwMode="auto">
          <a:xfrm>
            <a:off x="3336405" y="311389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3608712" y="304530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组织结构</a:t>
            </a:r>
          </a:p>
        </p:txBody>
      </p:sp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49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49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4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243170" y="1005939"/>
            <a:ext cx="956780" cy="9709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35578" y="993066"/>
            <a:ext cx="956780" cy="970953"/>
          </a:xfrm>
          <a:prstGeom prst="ellipse">
            <a:avLst/>
          </a:prstGeom>
          <a:solidFill>
            <a:schemeClr val="accent5"/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179137" y="1444894"/>
            <a:ext cx="1308991" cy="132838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179137" y="1841552"/>
            <a:ext cx="1308991" cy="931727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44377" y="2055010"/>
            <a:ext cx="1613309" cy="163742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944377" y="2859978"/>
            <a:ext cx="1613309" cy="832458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86383" y="2838697"/>
            <a:ext cx="1980161" cy="200976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56986" y="4407468"/>
            <a:ext cx="1638957" cy="440990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250" y="3637859"/>
            <a:ext cx="1274276" cy="411437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1842" y="2382213"/>
            <a:ext cx="1120387" cy="365271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8485" y="1948599"/>
            <a:ext cx="1068555" cy="349810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722884" y="1626281"/>
            <a:ext cx="841329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24870" y="2358217"/>
            <a:ext cx="1739344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13996" y="3192135"/>
            <a:ext cx="2850217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76463" y="4060905"/>
            <a:ext cx="408775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5630192" y="3843578"/>
            <a:ext cx="3029977" cy="704402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0192" y="2988158"/>
            <a:ext cx="3029977" cy="688436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0192" y="2132739"/>
            <a:ext cx="3029977" cy="688436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0192" y="1441760"/>
            <a:ext cx="3029977" cy="688436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8272" y="1362666"/>
            <a:ext cx="760939" cy="257499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25" name="文本框 2"/>
          <p:cNvSpPr txBox="1"/>
          <p:nvPr/>
        </p:nvSpPr>
        <p:spPr>
          <a:xfrm>
            <a:off x="492637" y="133350"/>
            <a:ext cx="3505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3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3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8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5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3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8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22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82902" y="1956556"/>
            <a:ext cx="469164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5"/>
                </a:solidFill>
              </a:rPr>
              <a:t>财务</a:t>
            </a:r>
            <a:r>
              <a:rPr lang="en-US" altLang="zh-CN" sz="3600" b="1" dirty="0">
                <a:solidFill>
                  <a:schemeClr val="accent5"/>
                </a:solidFill>
              </a:rPr>
              <a:t>&amp;</a:t>
            </a:r>
            <a:r>
              <a:rPr lang="zh-CN" altLang="en-US" sz="3600" b="1" dirty="0">
                <a:solidFill>
                  <a:schemeClr val="accent5"/>
                </a:solidFill>
              </a:rPr>
              <a:t>融资</a:t>
            </a:r>
          </a:p>
        </p:txBody>
      </p:sp>
      <p:sp>
        <p:nvSpPr>
          <p:cNvPr id="38" name="Oval 39"/>
          <p:cNvSpPr>
            <a:spLocks noChangeAspect="1" noChangeArrowheads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39" name="Oval 40"/>
          <p:cNvSpPr>
            <a:spLocks noChangeAspect="1" noChangeArrowheads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0" name="Oval 42"/>
          <p:cNvSpPr>
            <a:spLocks noChangeAspect="1" noChangeArrowheads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51621" y="2724150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成本预算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51621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融资计划</a:t>
            </a:r>
          </a:p>
        </p:txBody>
      </p:sp>
      <p:sp>
        <p:nvSpPr>
          <p:cNvPr id="43" name="Oval 42"/>
          <p:cNvSpPr>
            <a:spLocks noChangeAspect="1" noChangeArrowheads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40997" y="2724150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资金缺口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0997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融资主要用途</a:t>
            </a:r>
          </a:p>
        </p:txBody>
      </p:sp>
      <p:sp>
        <p:nvSpPr>
          <p:cNvPr id="46" name="Freeform 14"/>
          <p:cNvSpPr>
            <a:spLocks noEditPoints="1"/>
          </p:cNvSpPr>
          <p:nvPr/>
        </p:nvSpPr>
        <p:spPr bwMode="auto">
          <a:xfrm>
            <a:off x="1094191" y="2114550"/>
            <a:ext cx="1039409" cy="981033"/>
          </a:xfrm>
          <a:custGeom>
            <a:avLst/>
            <a:gdLst>
              <a:gd name="T0" fmla="*/ 35 w 1031"/>
              <a:gd name="T1" fmla="*/ 765 h 966"/>
              <a:gd name="T2" fmla="*/ 736 w 1031"/>
              <a:gd name="T3" fmla="*/ 574 h 966"/>
              <a:gd name="T4" fmla="*/ 674 w 1031"/>
              <a:gd name="T5" fmla="*/ 791 h 966"/>
              <a:gd name="T6" fmla="*/ 652 w 1031"/>
              <a:gd name="T7" fmla="*/ 603 h 966"/>
              <a:gd name="T8" fmla="*/ 654 w 1031"/>
              <a:gd name="T9" fmla="*/ 435 h 966"/>
              <a:gd name="T10" fmla="*/ 636 w 1031"/>
              <a:gd name="T11" fmla="*/ 442 h 966"/>
              <a:gd name="T12" fmla="*/ 650 w 1031"/>
              <a:gd name="T13" fmla="*/ 467 h 966"/>
              <a:gd name="T14" fmla="*/ 666 w 1031"/>
              <a:gd name="T15" fmla="*/ 461 h 966"/>
              <a:gd name="T16" fmla="*/ 570 w 1031"/>
              <a:gd name="T17" fmla="*/ 484 h 966"/>
              <a:gd name="T18" fmla="*/ 578 w 1031"/>
              <a:gd name="T19" fmla="*/ 516 h 966"/>
              <a:gd name="T20" fmla="*/ 590 w 1031"/>
              <a:gd name="T21" fmla="*/ 504 h 966"/>
              <a:gd name="T22" fmla="*/ 520 w 1031"/>
              <a:gd name="T23" fmla="*/ 545 h 966"/>
              <a:gd name="T24" fmla="*/ 511 w 1031"/>
              <a:gd name="T25" fmla="*/ 563 h 966"/>
              <a:gd name="T26" fmla="*/ 537 w 1031"/>
              <a:gd name="T27" fmla="*/ 575 h 966"/>
              <a:gd name="T28" fmla="*/ 545 w 1031"/>
              <a:gd name="T29" fmla="*/ 559 h 966"/>
              <a:gd name="T30" fmla="*/ 489 w 1031"/>
              <a:gd name="T31" fmla="*/ 639 h 966"/>
              <a:gd name="T32" fmla="*/ 516 w 1031"/>
              <a:gd name="T33" fmla="*/ 658 h 966"/>
              <a:gd name="T34" fmla="*/ 517 w 1031"/>
              <a:gd name="T35" fmla="*/ 641 h 966"/>
              <a:gd name="T36" fmla="*/ 493 w 1031"/>
              <a:gd name="T37" fmla="*/ 720 h 966"/>
              <a:gd name="T38" fmla="*/ 498 w 1031"/>
              <a:gd name="T39" fmla="*/ 739 h 966"/>
              <a:gd name="T40" fmla="*/ 524 w 1031"/>
              <a:gd name="T41" fmla="*/ 728 h 966"/>
              <a:gd name="T42" fmla="*/ 520 w 1031"/>
              <a:gd name="T43" fmla="*/ 711 h 966"/>
              <a:gd name="T44" fmla="*/ 533 w 1031"/>
              <a:gd name="T45" fmla="*/ 810 h 966"/>
              <a:gd name="T46" fmla="*/ 565 w 1031"/>
              <a:gd name="T47" fmla="*/ 806 h 966"/>
              <a:gd name="T48" fmla="*/ 555 w 1031"/>
              <a:gd name="T49" fmla="*/ 792 h 966"/>
              <a:gd name="T50" fmla="*/ 589 w 1031"/>
              <a:gd name="T51" fmla="*/ 866 h 966"/>
              <a:gd name="T52" fmla="*/ 605 w 1031"/>
              <a:gd name="T53" fmla="*/ 877 h 966"/>
              <a:gd name="T54" fmla="*/ 619 w 1031"/>
              <a:gd name="T55" fmla="*/ 853 h 966"/>
              <a:gd name="T56" fmla="*/ 605 w 1031"/>
              <a:gd name="T57" fmla="*/ 843 h 966"/>
              <a:gd name="T58" fmla="*/ 678 w 1031"/>
              <a:gd name="T59" fmla="*/ 907 h 966"/>
              <a:gd name="T60" fmla="*/ 696 w 1031"/>
              <a:gd name="T61" fmla="*/ 910 h 966"/>
              <a:gd name="T62" fmla="*/ 685 w 1031"/>
              <a:gd name="T63" fmla="*/ 879 h 966"/>
              <a:gd name="T64" fmla="*/ 757 w 1031"/>
              <a:gd name="T65" fmla="*/ 912 h 966"/>
              <a:gd name="T66" fmla="*/ 777 w 1031"/>
              <a:gd name="T67" fmla="*/ 909 h 966"/>
              <a:gd name="T68" fmla="*/ 774 w 1031"/>
              <a:gd name="T69" fmla="*/ 881 h 966"/>
              <a:gd name="T70" fmla="*/ 757 w 1031"/>
              <a:gd name="T71" fmla="*/ 884 h 966"/>
              <a:gd name="T72" fmla="*/ 850 w 1031"/>
              <a:gd name="T73" fmla="*/ 883 h 966"/>
              <a:gd name="T74" fmla="*/ 867 w 1031"/>
              <a:gd name="T75" fmla="*/ 874 h 966"/>
              <a:gd name="T76" fmla="*/ 840 w 1031"/>
              <a:gd name="T77" fmla="*/ 857 h 966"/>
              <a:gd name="T78" fmla="*/ 913 w 1031"/>
              <a:gd name="T79" fmla="*/ 834 h 966"/>
              <a:gd name="T80" fmla="*/ 925 w 1031"/>
              <a:gd name="T81" fmla="*/ 820 h 966"/>
              <a:gd name="T82" fmla="*/ 906 w 1031"/>
              <a:gd name="T83" fmla="*/ 799 h 966"/>
              <a:gd name="T84" fmla="*/ 896 w 1031"/>
              <a:gd name="T85" fmla="*/ 812 h 966"/>
              <a:gd name="T86" fmla="*/ 964 w 1031"/>
              <a:gd name="T87" fmla="*/ 751 h 966"/>
              <a:gd name="T88" fmla="*/ 970 w 1031"/>
              <a:gd name="T89" fmla="*/ 732 h 966"/>
              <a:gd name="T90" fmla="*/ 940 w 1031"/>
              <a:gd name="T91" fmla="*/ 735 h 966"/>
              <a:gd name="T92" fmla="*/ 978 w 1031"/>
              <a:gd name="T93" fmla="*/ 671 h 966"/>
              <a:gd name="T94" fmla="*/ 978 w 1031"/>
              <a:gd name="T95" fmla="*/ 653 h 966"/>
              <a:gd name="T96" fmla="*/ 950 w 1031"/>
              <a:gd name="T97" fmla="*/ 649 h 966"/>
              <a:gd name="T98" fmla="*/ 950 w 1031"/>
              <a:gd name="T99" fmla="*/ 668 h 966"/>
              <a:gd name="T100" fmla="*/ 960 w 1031"/>
              <a:gd name="T101" fmla="*/ 573 h 966"/>
              <a:gd name="T102" fmla="*/ 952 w 1031"/>
              <a:gd name="T103" fmla="*/ 556 h 966"/>
              <a:gd name="T104" fmla="*/ 932 w 1031"/>
              <a:gd name="T105" fmla="*/ 581 h 966"/>
              <a:gd name="T106" fmla="*/ 918 w 1031"/>
              <a:gd name="T107" fmla="*/ 506 h 966"/>
              <a:gd name="T108" fmla="*/ 906 w 1031"/>
              <a:gd name="T109" fmla="*/ 493 h 966"/>
              <a:gd name="T110" fmla="*/ 882 w 1031"/>
              <a:gd name="T111" fmla="*/ 509 h 966"/>
              <a:gd name="T112" fmla="*/ 894 w 1031"/>
              <a:gd name="T113" fmla="*/ 522 h 966"/>
              <a:gd name="T114" fmla="*/ 841 w 1031"/>
              <a:gd name="T115" fmla="*/ 447 h 966"/>
              <a:gd name="T116" fmla="*/ 823 w 1031"/>
              <a:gd name="T117" fmla="*/ 439 h 966"/>
              <a:gd name="T118" fmla="*/ 823 w 1031"/>
              <a:gd name="T119" fmla="*/ 470 h 966"/>
              <a:gd name="T120" fmla="*/ 733 w 1031"/>
              <a:gd name="T121" fmla="*/ 369 h 966"/>
              <a:gd name="T122" fmla="*/ 574 w 1031"/>
              <a:gd name="T123" fmla="*/ 15 h 966"/>
              <a:gd name="T124" fmla="*/ 48 w 1031"/>
              <a:gd name="T125" fmla="*/ 245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31" h="966">
                <a:moveTo>
                  <a:pt x="83" y="717"/>
                </a:moveTo>
                <a:cubicBezTo>
                  <a:pt x="134" y="712"/>
                  <a:pt x="185" y="709"/>
                  <a:pt x="236" y="707"/>
                </a:cubicBezTo>
                <a:cubicBezTo>
                  <a:pt x="205" y="705"/>
                  <a:pt x="173" y="702"/>
                  <a:pt x="142" y="699"/>
                </a:cubicBezTo>
                <a:cubicBezTo>
                  <a:pt x="116" y="696"/>
                  <a:pt x="94" y="678"/>
                  <a:pt x="94" y="651"/>
                </a:cubicBezTo>
                <a:cubicBezTo>
                  <a:pt x="94" y="613"/>
                  <a:pt x="94" y="574"/>
                  <a:pt x="94" y="536"/>
                </a:cubicBezTo>
                <a:cubicBezTo>
                  <a:pt x="94" y="510"/>
                  <a:pt x="116" y="491"/>
                  <a:pt x="142" y="488"/>
                </a:cubicBezTo>
                <a:cubicBezTo>
                  <a:pt x="237" y="479"/>
                  <a:pt x="333" y="476"/>
                  <a:pt x="428" y="478"/>
                </a:cubicBezTo>
                <a:cubicBezTo>
                  <a:pt x="393" y="533"/>
                  <a:pt x="374" y="598"/>
                  <a:pt x="374" y="668"/>
                </a:cubicBezTo>
                <a:cubicBezTo>
                  <a:pt x="374" y="767"/>
                  <a:pt x="414" y="857"/>
                  <a:pt x="479" y="922"/>
                </a:cubicBezTo>
                <a:cubicBezTo>
                  <a:pt x="483" y="926"/>
                  <a:pt x="487" y="930"/>
                  <a:pt x="491" y="934"/>
                </a:cubicBezTo>
                <a:cubicBezTo>
                  <a:pt x="355" y="945"/>
                  <a:pt x="219" y="943"/>
                  <a:pt x="83" y="928"/>
                </a:cubicBezTo>
                <a:cubicBezTo>
                  <a:pt x="56" y="925"/>
                  <a:pt x="35" y="906"/>
                  <a:pt x="35" y="880"/>
                </a:cubicBezTo>
                <a:cubicBezTo>
                  <a:pt x="35" y="842"/>
                  <a:pt x="35" y="803"/>
                  <a:pt x="35" y="765"/>
                </a:cubicBezTo>
                <a:cubicBezTo>
                  <a:pt x="35" y="738"/>
                  <a:pt x="56" y="719"/>
                  <a:pt x="83" y="717"/>
                </a:cubicBezTo>
                <a:close/>
                <a:moveTo>
                  <a:pt x="709" y="424"/>
                </a:moveTo>
                <a:lnTo>
                  <a:pt x="709" y="424"/>
                </a:lnTo>
                <a:cubicBezTo>
                  <a:pt x="728" y="420"/>
                  <a:pt x="748" y="420"/>
                  <a:pt x="768" y="424"/>
                </a:cubicBezTo>
                <a:cubicBezTo>
                  <a:pt x="767" y="434"/>
                  <a:pt x="766" y="445"/>
                  <a:pt x="765" y="455"/>
                </a:cubicBezTo>
                <a:cubicBezTo>
                  <a:pt x="747" y="453"/>
                  <a:pt x="729" y="452"/>
                  <a:pt x="712" y="455"/>
                </a:cubicBezTo>
                <a:cubicBezTo>
                  <a:pt x="711" y="445"/>
                  <a:pt x="710" y="434"/>
                  <a:pt x="709" y="424"/>
                </a:cubicBezTo>
                <a:close/>
                <a:moveTo>
                  <a:pt x="818" y="615"/>
                </a:moveTo>
                <a:lnTo>
                  <a:pt x="818" y="615"/>
                </a:lnTo>
                <a:lnTo>
                  <a:pt x="749" y="615"/>
                </a:lnTo>
                <a:lnTo>
                  <a:pt x="749" y="604"/>
                </a:lnTo>
                <a:cubicBezTo>
                  <a:pt x="749" y="591"/>
                  <a:pt x="748" y="583"/>
                  <a:pt x="746" y="580"/>
                </a:cubicBezTo>
                <a:cubicBezTo>
                  <a:pt x="745" y="576"/>
                  <a:pt x="741" y="574"/>
                  <a:pt x="736" y="574"/>
                </a:cubicBezTo>
                <a:cubicBezTo>
                  <a:pt x="732" y="574"/>
                  <a:pt x="729" y="576"/>
                  <a:pt x="727" y="579"/>
                </a:cubicBezTo>
                <a:cubicBezTo>
                  <a:pt x="724" y="582"/>
                  <a:pt x="723" y="587"/>
                  <a:pt x="723" y="594"/>
                </a:cubicBezTo>
                <a:cubicBezTo>
                  <a:pt x="723" y="604"/>
                  <a:pt x="726" y="612"/>
                  <a:pt x="730" y="616"/>
                </a:cubicBezTo>
                <a:cubicBezTo>
                  <a:pt x="734" y="621"/>
                  <a:pt x="747" y="629"/>
                  <a:pt x="767" y="642"/>
                </a:cubicBezTo>
                <a:cubicBezTo>
                  <a:pt x="785" y="652"/>
                  <a:pt x="797" y="661"/>
                  <a:pt x="803" y="666"/>
                </a:cubicBezTo>
                <a:cubicBezTo>
                  <a:pt x="810" y="672"/>
                  <a:pt x="815" y="680"/>
                  <a:pt x="819" y="690"/>
                </a:cubicBezTo>
                <a:cubicBezTo>
                  <a:pt x="824" y="701"/>
                  <a:pt x="826" y="713"/>
                  <a:pt x="826" y="729"/>
                </a:cubicBezTo>
                <a:cubicBezTo>
                  <a:pt x="826" y="754"/>
                  <a:pt x="820" y="773"/>
                  <a:pt x="808" y="787"/>
                </a:cubicBezTo>
                <a:cubicBezTo>
                  <a:pt x="796" y="801"/>
                  <a:pt x="778" y="810"/>
                  <a:pt x="755" y="813"/>
                </a:cubicBezTo>
                <a:lnTo>
                  <a:pt x="755" y="839"/>
                </a:lnTo>
                <a:lnTo>
                  <a:pt x="723" y="839"/>
                </a:lnTo>
                <a:lnTo>
                  <a:pt x="723" y="813"/>
                </a:lnTo>
                <a:cubicBezTo>
                  <a:pt x="704" y="811"/>
                  <a:pt x="688" y="804"/>
                  <a:pt x="674" y="791"/>
                </a:cubicBezTo>
                <a:cubicBezTo>
                  <a:pt x="660" y="779"/>
                  <a:pt x="653" y="757"/>
                  <a:pt x="653" y="726"/>
                </a:cubicBezTo>
                <a:lnTo>
                  <a:pt x="653" y="713"/>
                </a:lnTo>
                <a:lnTo>
                  <a:pt x="723" y="713"/>
                </a:lnTo>
                <a:lnTo>
                  <a:pt x="723" y="730"/>
                </a:lnTo>
                <a:cubicBezTo>
                  <a:pt x="723" y="748"/>
                  <a:pt x="723" y="760"/>
                  <a:pt x="725" y="764"/>
                </a:cubicBezTo>
                <a:cubicBezTo>
                  <a:pt x="726" y="769"/>
                  <a:pt x="730" y="771"/>
                  <a:pt x="735" y="771"/>
                </a:cubicBezTo>
                <a:cubicBezTo>
                  <a:pt x="740" y="771"/>
                  <a:pt x="743" y="769"/>
                  <a:pt x="746" y="766"/>
                </a:cubicBezTo>
                <a:cubicBezTo>
                  <a:pt x="748" y="763"/>
                  <a:pt x="749" y="758"/>
                  <a:pt x="749" y="752"/>
                </a:cubicBezTo>
                <a:cubicBezTo>
                  <a:pt x="749" y="737"/>
                  <a:pt x="748" y="726"/>
                  <a:pt x="746" y="719"/>
                </a:cubicBezTo>
                <a:cubicBezTo>
                  <a:pt x="744" y="712"/>
                  <a:pt x="736" y="705"/>
                  <a:pt x="724" y="697"/>
                </a:cubicBezTo>
                <a:cubicBezTo>
                  <a:pt x="702" y="684"/>
                  <a:pt x="688" y="674"/>
                  <a:pt x="680" y="668"/>
                </a:cubicBezTo>
                <a:cubicBezTo>
                  <a:pt x="673" y="662"/>
                  <a:pt x="666" y="653"/>
                  <a:pt x="661" y="641"/>
                </a:cubicBezTo>
                <a:cubicBezTo>
                  <a:pt x="655" y="630"/>
                  <a:pt x="652" y="617"/>
                  <a:pt x="652" y="603"/>
                </a:cubicBezTo>
                <a:cubicBezTo>
                  <a:pt x="652" y="582"/>
                  <a:pt x="658" y="566"/>
                  <a:pt x="670" y="554"/>
                </a:cubicBezTo>
                <a:cubicBezTo>
                  <a:pt x="682" y="543"/>
                  <a:pt x="699" y="535"/>
                  <a:pt x="723" y="533"/>
                </a:cubicBezTo>
                <a:lnTo>
                  <a:pt x="723" y="510"/>
                </a:lnTo>
                <a:lnTo>
                  <a:pt x="755" y="510"/>
                </a:lnTo>
                <a:lnTo>
                  <a:pt x="755" y="533"/>
                </a:lnTo>
                <a:cubicBezTo>
                  <a:pt x="776" y="535"/>
                  <a:pt x="792" y="542"/>
                  <a:pt x="803" y="554"/>
                </a:cubicBezTo>
                <a:cubicBezTo>
                  <a:pt x="813" y="566"/>
                  <a:pt x="819" y="582"/>
                  <a:pt x="819" y="602"/>
                </a:cubicBezTo>
                <a:cubicBezTo>
                  <a:pt x="819" y="605"/>
                  <a:pt x="818" y="609"/>
                  <a:pt x="818" y="615"/>
                </a:cubicBezTo>
                <a:close/>
                <a:moveTo>
                  <a:pt x="658" y="434"/>
                </a:moveTo>
                <a:lnTo>
                  <a:pt x="658" y="434"/>
                </a:lnTo>
                <a:lnTo>
                  <a:pt x="657" y="434"/>
                </a:lnTo>
                <a:lnTo>
                  <a:pt x="656" y="435"/>
                </a:lnTo>
                <a:lnTo>
                  <a:pt x="654" y="435"/>
                </a:lnTo>
                <a:lnTo>
                  <a:pt x="653" y="436"/>
                </a:lnTo>
                <a:lnTo>
                  <a:pt x="652" y="436"/>
                </a:lnTo>
                <a:lnTo>
                  <a:pt x="650" y="437"/>
                </a:lnTo>
                <a:lnTo>
                  <a:pt x="649" y="437"/>
                </a:lnTo>
                <a:lnTo>
                  <a:pt x="647" y="438"/>
                </a:lnTo>
                <a:lnTo>
                  <a:pt x="646" y="438"/>
                </a:lnTo>
                <a:lnTo>
                  <a:pt x="645" y="439"/>
                </a:lnTo>
                <a:lnTo>
                  <a:pt x="643" y="439"/>
                </a:lnTo>
                <a:lnTo>
                  <a:pt x="642" y="440"/>
                </a:lnTo>
                <a:lnTo>
                  <a:pt x="640" y="440"/>
                </a:lnTo>
                <a:lnTo>
                  <a:pt x="639" y="441"/>
                </a:lnTo>
                <a:lnTo>
                  <a:pt x="638" y="441"/>
                </a:lnTo>
                <a:lnTo>
                  <a:pt x="636" y="442"/>
                </a:lnTo>
                <a:lnTo>
                  <a:pt x="635" y="443"/>
                </a:lnTo>
                <a:lnTo>
                  <a:pt x="633" y="443"/>
                </a:lnTo>
                <a:lnTo>
                  <a:pt x="632" y="444"/>
                </a:lnTo>
                <a:lnTo>
                  <a:pt x="631" y="445"/>
                </a:lnTo>
                <a:lnTo>
                  <a:pt x="631" y="445"/>
                </a:lnTo>
                <a:lnTo>
                  <a:pt x="643" y="470"/>
                </a:lnTo>
                <a:lnTo>
                  <a:pt x="643" y="470"/>
                </a:lnTo>
                <a:lnTo>
                  <a:pt x="644" y="470"/>
                </a:lnTo>
                <a:lnTo>
                  <a:pt x="645" y="469"/>
                </a:lnTo>
                <a:lnTo>
                  <a:pt x="646" y="468"/>
                </a:lnTo>
                <a:lnTo>
                  <a:pt x="647" y="468"/>
                </a:lnTo>
                <a:lnTo>
                  <a:pt x="649" y="467"/>
                </a:lnTo>
                <a:lnTo>
                  <a:pt x="650" y="467"/>
                </a:lnTo>
                <a:lnTo>
                  <a:pt x="651" y="466"/>
                </a:lnTo>
                <a:lnTo>
                  <a:pt x="652" y="466"/>
                </a:lnTo>
                <a:lnTo>
                  <a:pt x="654" y="465"/>
                </a:lnTo>
                <a:lnTo>
                  <a:pt x="655" y="465"/>
                </a:lnTo>
                <a:lnTo>
                  <a:pt x="656" y="464"/>
                </a:lnTo>
                <a:lnTo>
                  <a:pt x="657" y="464"/>
                </a:lnTo>
                <a:lnTo>
                  <a:pt x="658" y="464"/>
                </a:lnTo>
                <a:lnTo>
                  <a:pt x="660" y="463"/>
                </a:lnTo>
                <a:lnTo>
                  <a:pt x="661" y="463"/>
                </a:lnTo>
                <a:lnTo>
                  <a:pt x="662" y="462"/>
                </a:lnTo>
                <a:lnTo>
                  <a:pt x="663" y="462"/>
                </a:lnTo>
                <a:lnTo>
                  <a:pt x="665" y="461"/>
                </a:lnTo>
                <a:lnTo>
                  <a:pt x="666" y="461"/>
                </a:lnTo>
                <a:lnTo>
                  <a:pt x="667" y="461"/>
                </a:lnTo>
                <a:lnTo>
                  <a:pt x="658" y="434"/>
                </a:lnTo>
                <a:close/>
                <a:moveTo>
                  <a:pt x="580" y="476"/>
                </a:moveTo>
                <a:lnTo>
                  <a:pt x="580" y="476"/>
                </a:lnTo>
                <a:lnTo>
                  <a:pt x="579" y="476"/>
                </a:lnTo>
                <a:lnTo>
                  <a:pt x="578" y="477"/>
                </a:lnTo>
                <a:lnTo>
                  <a:pt x="577" y="478"/>
                </a:lnTo>
                <a:lnTo>
                  <a:pt x="576" y="479"/>
                </a:lnTo>
                <a:lnTo>
                  <a:pt x="575" y="480"/>
                </a:lnTo>
                <a:lnTo>
                  <a:pt x="574" y="481"/>
                </a:lnTo>
                <a:lnTo>
                  <a:pt x="573" y="482"/>
                </a:lnTo>
                <a:lnTo>
                  <a:pt x="571" y="483"/>
                </a:lnTo>
                <a:lnTo>
                  <a:pt x="570" y="484"/>
                </a:lnTo>
                <a:lnTo>
                  <a:pt x="569" y="485"/>
                </a:lnTo>
                <a:lnTo>
                  <a:pt x="568" y="486"/>
                </a:lnTo>
                <a:lnTo>
                  <a:pt x="567" y="487"/>
                </a:lnTo>
                <a:lnTo>
                  <a:pt x="566" y="488"/>
                </a:lnTo>
                <a:lnTo>
                  <a:pt x="565" y="489"/>
                </a:lnTo>
                <a:lnTo>
                  <a:pt x="564" y="490"/>
                </a:lnTo>
                <a:lnTo>
                  <a:pt x="563" y="491"/>
                </a:lnTo>
                <a:lnTo>
                  <a:pt x="562" y="492"/>
                </a:lnTo>
                <a:lnTo>
                  <a:pt x="561" y="493"/>
                </a:lnTo>
                <a:lnTo>
                  <a:pt x="560" y="494"/>
                </a:lnTo>
                <a:lnTo>
                  <a:pt x="559" y="495"/>
                </a:lnTo>
                <a:lnTo>
                  <a:pt x="558" y="496"/>
                </a:lnTo>
                <a:lnTo>
                  <a:pt x="578" y="516"/>
                </a:lnTo>
                <a:lnTo>
                  <a:pt x="579" y="515"/>
                </a:lnTo>
                <a:lnTo>
                  <a:pt x="580" y="514"/>
                </a:lnTo>
                <a:lnTo>
                  <a:pt x="581" y="513"/>
                </a:lnTo>
                <a:lnTo>
                  <a:pt x="581" y="512"/>
                </a:lnTo>
                <a:lnTo>
                  <a:pt x="582" y="511"/>
                </a:lnTo>
                <a:lnTo>
                  <a:pt x="583" y="510"/>
                </a:lnTo>
                <a:lnTo>
                  <a:pt x="584" y="509"/>
                </a:lnTo>
                <a:lnTo>
                  <a:pt x="585" y="509"/>
                </a:lnTo>
                <a:lnTo>
                  <a:pt x="586" y="508"/>
                </a:lnTo>
                <a:lnTo>
                  <a:pt x="587" y="507"/>
                </a:lnTo>
                <a:lnTo>
                  <a:pt x="588" y="506"/>
                </a:lnTo>
                <a:lnTo>
                  <a:pt x="589" y="505"/>
                </a:lnTo>
                <a:lnTo>
                  <a:pt x="590" y="504"/>
                </a:lnTo>
                <a:lnTo>
                  <a:pt x="591" y="503"/>
                </a:lnTo>
                <a:lnTo>
                  <a:pt x="592" y="502"/>
                </a:lnTo>
                <a:lnTo>
                  <a:pt x="593" y="502"/>
                </a:lnTo>
                <a:lnTo>
                  <a:pt x="594" y="501"/>
                </a:lnTo>
                <a:lnTo>
                  <a:pt x="595" y="500"/>
                </a:lnTo>
                <a:lnTo>
                  <a:pt x="596" y="499"/>
                </a:lnTo>
                <a:lnTo>
                  <a:pt x="597" y="498"/>
                </a:lnTo>
                <a:lnTo>
                  <a:pt x="598" y="498"/>
                </a:lnTo>
                <a:lnTo>
                  <a:pt x="580" y="476"/>
                </a:lnTo>
                <a:close/>
                <a:moveTo>
                  <a:pt x="521" y="543"/>
                </a:moveTo>
                <a:lnTo>
                  <a:pt x="521" y="543"/>
                </a:lnTo>
                <a:lnTo>
                  <a:pt x="521" y="544"/>
                </a:lnTo>
                <a:lnTo>
                  <a:pt x="520" y="545"/>
                </a:lnTo>
                <a:lnTo>
                  <a:pt x="519" y="547"/>
                </a:lnTo>
                <a:lnTo>
                  <a:pt x="519" y="548"/>
                </a:lnTo>
                <a:lnTo>
                  <a:pt x="518" y="549"/>
                </a:lnTo>
                <a:lnTo>
                  <a:pt x="517" y="551"/>
                </a:lnTo>
                <a:lnTo>
                  <a:pt x="517" y="552"/>
                </a:lnTo>
                <a:lnTo>
                  <a:pt x="516" y="553"/>
                </a:lnTo>
                <a:lnTo>
                  <a:pt x="515" y="555"/>
                </a:lnTo>
                <a:lnTo>
                  <a:pt x="515" y="556"/>
                </a:lnTo>
                <a:lnTo>
                  <a:pt x="514" y="557"/>
                </a:lnTo>
                <a:lnTo>
                  <a:pt x="513" y="559"/>
                </a:lnTo>
                <a:lnTo>
                  <a:pt x="513" y="560"/>
                </a:lnTo>
                <a:lnTo>
                  <a:pt x="512" y="561"/>
                </a:lnTo>
                <a:lnTo>
                  <a:pt x="511" y="563"/>
                </a:lnTo>
                <a:lnTo>
                  <a:pt x="511" y="564"/>
                </a:lnTo>
                <a:lnTo>
                  <a:pt x="510" y="565"/>
                </a:lnTo>
                <a:lnTo>
                  <a:pt x="509" y="567"/>
                </a:lnTo>
                <a:lnTo>
                  <a:pt x="509" y="568"/>
                </a:lnTo>
                <a:lnTo>
                  <a:pt x="508" y="569"/>
                </a:lnTo>
                <a:lnTo>
                  <a:pt x="508" y="570"/>
                </a:lnTo>
                <a:lnTo>
                  <a:pt x="534" y="581"/>
                </a:lnTo>
                <a:lnTo>
                  <a:pt x="534" y="581"/>
                </a:lnTo>
                <a:lnTo>
                  <a:pt x="535" y="579"/>
                </a:lnTo>
                <a:lnTo>
                  <a:pt x="535" y="578"/>
                </a:lnTo>
                <a:lnTo>
                  <a:pt x="536" y="577"/>
                </a:lnTo>
                <a:lnTo>
                  <a:pt x="536" y="576"/>
                </a:lnTo>
                <a:lnTo>
                  <a:pt x="537" y="575"/>
                </a:lnTo>
                <a:lnTo>
                  <a:pt x="537" y="573"/>
                </a:lnTo>
                <a:lnTo>
                  <a:pt x="538" y="572"/>
                </a:lnTo>
                <a:lnTo>
                  <a:pt x="538" y="571"/>
                </a:lnTo>
                <a:lnTo>
                  <a:pt x="539" y="570"/>
                </a:lnTo>
                <a:lnTo>
                  <a:pt x="540" y="569"/>
                </a:lnTo>
                <a:lnTo>
                  <a:pt x="540" y="568"/>
                </a:lnTo>
                <a:lnTo>
                  <a:pt x="541" y="566"/>
                </a:lnTo>
                <a:lnTo>
                  <a:pt x="542" y="565"/>
                </a:lnTo>
                <a:lnTo>
                  <a:pt x="542" y="564"/>
                </a:lnTo>
                <a:lnTo>
                  <a:pt x="543" y="563"/>
                </a:lnTo>
                <a:lnTo>
                  <a:pt x="543" y="562"/>
                </a:lnTo>
                <a:lnTo>
                  <a:pt x="544" y="561"/>
                </a:lnTo>
                <a:lnTo>
                  <a:pt x="545" y="559"/>
                </a:lnTo>
                <a:lnTo>
                  <a:pt x="545" y="558"/>
                </a:lnTo>
                <a:lnTo>
                  <a:pt x="546" y="558"/>
                </a:lnTo>
                <a:lnTo>
                  <a:pt x="521" y="543"/>
                </a:lnTo>
                <a:close/>
                <a:moveTo>
                  <a:pt x="491" y="627"/>
                </a:moveTo>
                <a:lnTo>
                  <a:pt x="491" y="627"/>
                </a:lnTo>
                <a:lnTo>
                  <a:pt x="491" y="629"/>
                </a:lnTo>
                <a:lnTo>
                  <a:pt x="491" y="630"/>
                </a:lnTo>
                <a:lnTo>
                  <a:pt x="490" y="632"/>
                </a:lnTo>
                <a:lnTo>
                  <a:pt x="490" y="633"/>
                </a:lnTo>
                <a:lnTo>
                  <a:pt x="490" y="635"/>
                </a:lnTo>
                <a:lnTo>
                  <a:pt x="490" y="636"/>
                </a:lnTo>
                <a:lnTo>
                  <a:pt x="489" y="638"/>
                </a:lnTo>
                <a:lnTo>
                  <a:pt x="489" y="639"/>
                </a:lnTo>
                <a:lnTo>
                  <a:pt x="489" y="641"/>
                </a:lnTo>
                <a:lnTo>
                  <a:pt x="489" y="643"/>
                </a:lnTo>
                <a:lnTo>
                  <a:pt x="489" y="644"/>
                </a:lnTo>
                <a:lnTo>
                  <a:pt x="489" y="646"/>
                </a:lnTo>
                <a:lnTo>
                  <a:pt x="489" y="647"/>
                </a:lnTo>
                <a:lnTo>
                  <a:pt x="488" y="649"/>
                </a:lnTo>
                <a:lnTo>
                  <a:pt x="488" y="650"/>
                </a:lnTo>
                <a:lnTo>
                  <a:pt x="488" y="652"/>
                </a:lnTo>
                <a:lnTo>
                  <a:pt x="488" y="653"/>
                </a:lnTo>
                <a:lnTo>
                  <a:pt x="488" y="655"/>
                </a:lnTo>
                <a:lnTo>
                  <a:pt x="488" y="657"/>
                </a:lnTo>
                <a:lnTo>
                  <a:pt x="488" y="657"/>
                </a:lnTo>
                <a:lnTo>
                  <a:pt x="516" y="658"/>
                </a:lnTo>
                <a:lnTo>
                  <a:pt x="516" y="658"/>
                </a:lnTo>
                <a:lnTo>
                  <a:pt x="516" y="656"/>
                </a:lnTo>
                <a:lnTo>
                  <a:pt x="516" y="655"/>
                </a:lnTo>
                <a:lnTo>
                  <a:pt x="516" y="654"/>
                </a:lnTo>
                <a:lnTo>
                  <a:pt x="516" y="652"/>
                </a:lnTo>
                <a:lnTo>
                  <a:pt x="517" y="651"/>
                </a:lnTo>
                <a:lnTo>
                  <a:pt x="517" y="649"/>
                </a:lnTo>
                <a:lnTo>
                  <a:pt x="517" y="648"/>
                </a:lnTo>
                <a:lnTo>
                  <a:pt x="517" y="647"/>
                </a:lnTo>
                <a:lnTo>
                  <a:pt x="517" y="645"/>
                </a:lnTo>
                <a:lnTo>
                  <a:pt x="517" y="644"/>
                </a:lnTo>
                <a:lnTo>
                  <a:pt x="517" y="643"/>
                </a:lnTo>
                <a:lnTo>
                  <a:pt x="517" y="641"/>
                </a:lnTo>
                <a:lnTo>
                  <a:pt x="518" y="640"/>
                </a:lnTo>
                <a:lnTo>
                  <a:pt x="518" y="639"/>
                </a:lnTo>
                <a:lnTo>
                  <a:pt x="518" y="637"/>
                </a:lnTo>
                <a:lnTo>
                  <a:pt x="518" y="636"/>
                </a:lnTo>
                <a:lnTo>
                  <a:pt x="518" y="634"/>
                </a:lnTo>
                <a:lnTo>
                  <a:pt x="519" y="633"/>
                </a:lnTo>
                <a:lnTo>
                  <a:pt x="519" y="632"/>
                </a:lnTo>
                <a:lnTo>
                  <a:pt x="491" y="627"/>
                </a:lnTo>
                <a:close/>
                <a:moveTo>
                  <a:pt x="493" y="717"/>
                </a:moveTo>
                <a:lnTo>
                  <a:pt x="493" y="717"/>
                </a:lnTo>
                <a:lnTo>
                  <a:pt x="493" y="717"/>
                </a:lnTo>
                <a:lnTo>
                  <a:pt x="493" y="718"/>
                </a:lnTo>
                <a:lnTo>
                  <a:pt x="493" y="720"/>
                </a:lnTo>
                <a:lnTo>
                  <a:pt x="494" y="721"/>
                </a:lnTo>
                <a:lnTo>
                  <a:pt x="494" y="723"/>
                </a:lnTo>
                <a:lnTo>
                  <a:pt x="494" y="724"/>
                </a:lnTo>
                <a:lnTo>
                  <a:pt x="495" y="726"/>
                </a:lnTo>
                <a:lnTo>
                  <a:pt x="495" y="727"/>
                </a:lnTo>
                <a:lnTo>
                  <a:pt x="495" y="729"/>
                </a:lnTo>
                <a:lnTo>
                  <a:pt x="496" y="730"/>
                </a:lnTo>
                <a:lnTo>
                  <a:pt x="496" y="732"/>
                </a:lnTo>
                <a:lnTo>
                  <a:pt x="497" y="733"/>
                </a:lnTo>
                <a:lnTo>
                  <a:pt x="497" y="735"/>
                </a:lnTo>
                <a:lnTo>
                  <a:pt x="497" y="736"/>
                </a:lnTo>
                <a:lnTo>
                  <a:pt x="498" y="738"/>
                </a:lnTo>
                <a:lnTo>
                  <a:pt x="498" y="739"/>
                </a:lnTo>
                <a:lnTo>
                  <a:pt x="499" y="741"/>
                </a:lnTo>
                <a:lnTo>
                  <a:pt x="499" y="742"/>
                </a:lnTo>
                <a:lnTo>
                  <a:pt x="500" y="743"/>
                </a:lnTo>
                <a:lnTo>
                  <a:pt x="500" y="745"/>
                </a:lnTo>
                <a:lnTo>
                  <a:pt x="500" y="746"/>
                </a:lnTo>
                <a:lnTo>
                  <a:pt x="527" y="736"/>
                </a:lnTo>
                <a:lnTo>
                  <a:pt x="527" y="736"/>
                </a:lnTo>
                <a:lnTo>
                  <a:pt x="526" y="735"/>
                </a:lnTo>
                <a:lnTo>
                  <a:pt x="526" y="733"/>
                </a:lnTo>
                <a:lnTo>
                  <a:pt x="526" y="732"/>
                </a:lnTo>
                <a:lnTo>
                  <a:pt x="525" y="731"/>
                </a:lnTo>
                <a:lnTo>
                  <a:pt x="525" y="730"/>
                </a:lnTo>
                <a:lnTo>
                  <a:pt x="524" y="728"/>
                </a:lnTo>
                <a:lnTo>
                  <a:pt x="524" y="727"/>
                </a:lnTo>
                <a:lnTo>
                  <a:pt x="524" y="726"/>
                </a:lnTo>
                <a:lnTo>
                  <a:pt x="523" y="724"/>
                </a:lnTo>
                <a:lnTo>
                  <a:pt x="523" y="723"/>
                </a:lnTo>
                <a:lnTo>
                  <a:pt x="523" y="722"/>
                </a:lnTo>
                <a:lnTo>
                  <a:pt x="522" y="721"/>
                </a:lnTo>
                <a:lnTo>
                  <a:pt x="522" y="719"/>
                </a:lnTo>
                <a:lnTo>
                  <a:pt x="522" y="718"/>
                </a:lnTo>
                <a:lnTo>
                  <a:pt x="521" y="717"/>
                </a:lnTo>
                <a:lnTo>
                  <a:pt x="521" y="715"/>
                </a:lnTo>
                <a:lnTo>
                  <a:pt x="521" y="714"/>
                </a:lnTo>
                <a:lnTo>
                  <a:pt x="521" y="713"/>
                </a:lnTo>
                <a:lnTo>
                  <a:pt x="520" y="711"/>
                </a:lnTo>
                <a:lnTo>
                  <a:pt x="520" y="711"/>
                </a:lnTo>
                <a:lnTo>
                  <a:pt x="493" y="717"/>
                </a:lnTo>
                <a:close/>
                <a:moveTo>
                  <a:pt x="526" y="799"/>
                </a:moveTo>
                <a:lnTo>
                  <a:pt x="526" y="799"/>
                </a:lnTo>
                <a:lnTo>
                  <a:pt x="526" y="800"/>
                </a:lnTo>
                <a:lnTo>
                  <a:pt x="527" y="801"/>
                </a:lnTo>
                <a:lnTo>
                  <a:pt x="528" y="802"/>
                </a:lnTo>
                <a:lnTo>
                  <a:pt x="529" y="804"/>
                </a:lnTo>
                <a:lnTo>
                  <a:pt x="530" y="805"/>
                </a:lnTo>
                <a:lnTo>
                  <a:pt x="530" y="806"/>
                </a:lnTo>
                <a:lnTo>
                  <a:pt x="531" y="807"/>
                </a:lnTo>
                <a:lnTo>
                  <a:pt x="532" y="808"/>
                </a:lnTo>
                <a:lnTo>
                  <a:pt x="533" y="810"/>
                </a:lnTo>
                <a:lnTo>
                  <a:pt x="534" y="811"/>
                </a:lnTo>
                <a:lnTo>
                  <a:pt x="535" y="812"/>
                </a:lnTo>
                <a:lnTo>
                  <a:pt x="536" y="813"/>
                </a:lnTo>
                <a:lnTo>
                  <a:pt x="536" y="814"/>
                </a:lnTo>
                <a:lnTo>
                  <a:pt x="537" y="816"/>
                </a:lnTo>
                <a:lnTo>
                  <a:pt x="538" y="817"/>
                </a:lnTo>
                <a:lnTo>
                  <a:pt x="539" y="818"/>
                </a:lnTo>
                <a:lnTo>
                  <a:pt x="540" y="819"/>
                </a:lnTo>
                <a:lnTo>
                  <a:pt x="541" y="820"/>
                </a:lnTo>
                <a:lnTo>
                  <a:pt x="542" y="821"/>
                </a:lnTo>
                <a:lnTo>
                  <a:pt x="543" y="823"/>
                </a:lnTo>
                <a:lnTo>
                  <a:pt x="544" y="824"/>
                </a:lnTo>
                <a:lnTo>
                  <a:pt x="565" y="806"/>
                </a:lnTo>
                <a:lnTo>
                  <a:pt x="565" y="805"/>
                </a:lnTo>
                <a:lnTo>
                  <a:pt x="564" y="804"/>
                </a:lnTo>
                <a:lnTo>
                  <a:pt x="563" y="803"/>
                </a:lnTo>
                <a:lnTo>
                  <a:pt x="562" y="802"/>
                </a:lnTo>
                <a:lnTo>
                  <a:pt x="561" y="801"/>
                </a:lnTo>
                <a:lnTo>
                  <a:pt x="561" y="800"/>
                </a:lnTo>
                <a:lnTo>
                  <a:pt x="560" y="799"/>
                </a:lnTo>
                <a:lnTo>
                  <a:pt x="559" y="797"/>
                </a:lnTo>
                <a:lnTo>
                  <a:pt x="558" y="796"/>
                </a:lnTo>
                <a:lnTo>
                  <a:pt x="558" y="795"/>
                </a:lnTo>
                <a:lnTo>
                  <a:pt x="557" y="794"/>
                </a:lnTo>
                <a:lnTo>
                  <a:pt x="556" y="793"/>
                </a:lnTo>
                <a:lnTo>
                  <a:pt x="555" y="792"/>
                </a:lnTo>
                <a:lnTo>
                  <a:pt x="554" y="791"/>
                </a:lnTo>
                <a:lnTo>
                  <a:pt x="554" y="790"/>
                </a:lnTo>
                <a:lnTo>
                  <a:pt x="553" y="789"/>
                </a:lnTo>
                <a:lnTo>
                  <a:pt x="552" y="788"/>
                </a:lnTo>
                <a:lnTo>
                  <a:pt x="552" y="787"/>
                </a:lnTo>
                <a:lnTo>
                  <a:pt x="551" y="786"/>
                </a:lnTo>
                <a:lnTo>
                  <a:pt x="550" y="785"/>
                </a:lnTo>
                <a:lnTo>
                  <a:pt x="550" y="784"/>
                </a:lnTo>
                <a:lnTo>
                  <a:pt x="526" y="799"/>
                </a:lnTo>
                <a:close/>
                <a:moveTo>
                  <a:pt x="587" y="865"/>
                </a:moveTo>
                <a:lnTo>
                  <a:pt x="587" y="865"/>
                </a:lnTo>
                <a:lnTo>
                  <a:pt x="587" y="865"/>
                </a:lnTo>
                <a:lnTo>
                  <a:pt x="589" y="866"/>
                </a:lnTo>
                <a:lnTo>
                  <a:pt x="590" y="867"/>
                </a:lnTo>
                <a:lnTo>
                  <a:pt x="591" y="868"/>
                </a:lnTo>
                <a:lnTo>
                  <a:pt x="592" y="869"/>
                </a:lnTo>
                <a:lnTo>
                  <a:pt x="593" y="869"/>
                </a:lnTo>
                <a:lnTo>
                  <a:pt x="595" y="870"/>
                </a:lnTo>
                <a:lnTo>
                  <a:pt x="596" y="871"/>
                </a:lnTo>
                <a:lnTo>
                  <a:pt x="597" y="872"/>
                </a:lnTo>
                <a:lnTo>
                  <a:pt x="598" y="873"/>
                </a:lnTo>
                <a:lnTo>
                  <a:pt x="600" y="874"/>
                </a:lnTo>
                <a:lnTo>
                  <a:pt x="601" y="874"/>
                </a:lnTo>
                <a:lnTo>
                  <a:pt x="602" y="875"/>
                </a:lnTo>
                <a:lnTo>
                  <a:pt x="603" y="876"/>
                </a:lnTo>
                <a:lnTo>
                  <a:pt x="605" y="877"/>
                </a:lnTo>
                <a:lnTo>
                  <a:pt x="606" y="877"/>
                </a:lnTo>
                <a:lnTo>
                  <a:pt x="607" y="878"/>
                </a:lnTo>
                <a:lnTo>
                  <a:pt x="608" y="879"/>
                </a:lnTo>
                <a:lnTo>
                  <a:pt x="610" y="880"/>
                </a:lnTo>
                <a:lnTo>
                  <a:pt x="611" y="880"/>
                </a:lnTo>
                <a:lnTo>
                  <a:pt x="612" y="881"/>
                </a:lnTo>
                <a:lnTo>
                  <a:pt x="626" y="856"/>
                </a:lnTo>
                <a:lnTo>
                  <a:pt x="625" y="856"/>
                </a:lnTo>
                <a:lnTo>
                  <a:pt x="624" y="855"/>
                </a:lnTo>
                <a:lnTo>
                  <a:pt x="623" y="855"/>
                </a:lnTo>
                <a:lnTo>
                  <a:pt x="622" y="854"/>
                </a:lnTo>
                <a:lnTo>
                  <a:pt x="621" y="853"/>
                </a:lnTo>
                <a:lnTo>
                  <a:pt x="619" y="853"/>
                </a:lnTo>
                <a:lnTo>
                  <a:pt x="618" y="852"/>
                </a:lnTo>
                <a:lnTo>
                  <a:pt x="617" y="851"/>
                </a:lnTo>
                <a:lnTo>
                  <a:pt x="616" y="851"/>
                </a:lnTo>
                <a:lnTo>
                  <a:pt x="615" y="850"/>
                </a:lnTo>
                <a:lnTo>
                  <a:pt x="614" y="849"/>
                </a:lnTo>
                <a:lnTo>
                  <a:pt x="613" y="848"/>
                </a:lnTo>
                <a:lnTo>
                  <a:pt x="612" y="848"/>
                </a:lnTo>
                <a:lnTo>
                  <a:pt x="611" y="847"/>
                </a:lnTo>
                <a:lnTo>
                  <a:pt x="610" y="846"/>
                </a:lnTo>
                <a:lnTo>
                  <a:pt x="608" y="845"/>
                </a:lnTo>
                <a:lnTo>
                  <a:pt x="607" y="845"/>
                </a:lnTo>
                <a:lnTo>
                  <a:pt x="606" y="844"/>
                </a:lnTo>
                <a:lnTo>
                  <a:pt x="605" y="843"/>
                </a:lnTo>
                <a:lnTo>
                  <a:pt x="604" y="842"/>
                </a:lnTo>
                <a:lnTo>
                  <a:pt x="604" y="842"/>
                </a:lnTo>
                <a:lnTo>
                  <a:pt x="587" y="865"/>
                </a:lnTo>
                <a:close/>
                <a:moveTo>
                  <a:pt x="667" y="904"/>
                </a:moveTo>
                <a:lnTo>
                  <a:pt x="667" y="904"/>
                </a:lnTo>
                <a:lnTo>
                  <a:pt x="667" y="904"/>
                </a:lnTo>
                <a:lnTo>
                  <a:pt x="669" y="904"/>
                </a:lnTo>
                <a:lnTo>
                  <a:pt x="670" y="905"/>
                </a:lnTo>
                <a:lnTo>
                  <a:pt x="672" y="905"/>
                </a:lnTo>
                <a:lnTo>
                  <a:pt x="673" y="906"/>
                </a:lnTo>
                <a:lnTo>
                  <a:pt x="675" y="906"/>
                </a:lnTo>
                <a:lnTo>
                  <a:pt x="676" y="906"/>
                </a:lnTo>
                <a:lnTo>
                  <a:pt x="678" y="907"/>
                </a:lnTo>
                <a:lnTo>
                  <a:pt x="679" y="907"/>
                </a:lnTo>
                <a:lnTo>
                  <a:pt x="681" y="907"/>
                </a:lnTo>
                <a:lnTo>
                  <a:pt x="682" y="908"/>
                </a:lnTo>
                <a:lnTo>
                  <a:pt x="684" y="908"/>
                </a:lnTo>
                <a:lnTo>
                  <a:pt x="685" y="908"/>
                </a:lnTo>
                <a:lnTo>
                  <a:pt x="687" y="909"/>
                </a:lnTo>
                <a:lnTo>
                  <a:pt x="688" y="909"/>
                </a:lnTo>
                <a:lnTo>
                  <a:pt x="690" y="909"/>
                </a:lnTo>
                <a:lnTo>
                  <a:pt x="691" y="909"/>
                </a:lnTo>
                <a:lnTo>
                  <a:pt x="693" y="910"/>
                </a:lnTo>
                <a:lnTo>
                  <a:pt x="694" y="910"/>
                </a:lnTo>
                <a:lnTo>
                  <a:pt x="696" y="910"/>
                </a:lnTo>
                <a:lnTo>
                  <a:pt x="696" y="910"/>
                </a:lnTo>
                <a:lnTo>
                  <a:pt x="700" y="882"/>
                </a:lnTo>
                <a:lnTo>
                  <a:pt x="700" y="882"/>
                </a:lnTo>
                <a:lnTo>
                  <a:pt x="699" y="882"/>
                </a:lnTo>
                <a:lnTo>
                  <a:pt x="697" y="882"/>
                </a:lnTo>
                <a:lnTo>
                  <a:pt x="696" y="882"/>
                </a:lnTo>
                <a:lnTo>
                  <a:pt x="695" y="881"/>
                </a:lnTo>
                <a:lnTo>
                  <a:pt x="693" y="881"/>
                </a:lnTo>
                <a:lnTo>
                  <a:pt x="692" y="881"/>
                </a:lnTo>
                <a:lnTo>
                  <a:pt x="691" y="881"/>
                </a:lnTo>
                <a:lnTo>
                  <a:pt x="689" y="880"/>
                </a:lnTo>
                <a:lnTo>
                  <a:pt x="688" y="880"/>
                </a:lnTo>
                <a:lnTo>
                  <a:pt x="687" y="880"/>
                </a:lnTo>
                <a:lnTo>
                  <a:pt x="685" y="879"/>
                </a:lnTo>
                <a:lnTo>
                  <a:pt x="684" y="879"/>
                </a:lnTo>
                <a:lnTo>
                  <a:pt x="683" y="879"/>
                </a:lnTo>
                <a:lnTo>
                  <a:pt x="681" y="879"/>
                </a:lnTo>
                <a:lnTo>
                  <a:pt x="680" y="878"/>
                </a:lnTo>
                <a:lnTo>
                  <a:pt x="679" y="878"/>
                </a:lnTo>
                <a:lnTo>
                  <a:pt x="678" y="878"/>
                </a:lnTo>
                <a:lnTo>
                  <a:pt x="676" y="877"/>
                </a:lnTo>
                <a:lnTo>
                  <a:pt x="675" y="877"/>
                </a:lnTo>
                <a:lnTo>
                  <a:pt x="675" y="877"/>
                </a:lnTo>
                <a:lnTo>
                  <a:pt x="667" y="904"/>
                </a:lnTo>
                <a:close/>
                <a:moveTo>
                  <a:pt x="756" y="912"/>
                </a:moveTo>
                <a:lnTo>
                  <a:pt x="756" y="912"/>
                </a:lnTo>
                <a:lnTo>
                  <a:pt x="757" y="912"/>
                </a:lnTo>
                <a:lnTo>
                  <a:pt x="758" y="912"/>
                </a:lnTo>
                <a:lnTo>
                  <a:pt x="760" y="912"/>
                </a:lnTo>
                <a:lnTo>
                  <a:pt x="761" y="911"/>
                </a:lnTo>
                <a:lnTo>
                  <a:pt x="763" y="911"/>
                </a:lnTo>
                <a:lnTo>
                  <a:pt x="764" y="911"/>
                </a:lnTo>
                <a:lnTo>
                  <a:pt x="766" y="911"/>
                </a:lnTo>
                <a:lnTo>
                  <a:pt x="767" y="911"/>
                </a:lnTo>
                <a:lnTo>
                  <a:pt x="769" y="910"/>
                </a:lnTo>
                <a:lnTo>
                  <a:pt x="770" y="910"/>
                </a:lnTo>
                <a:lnTo>
                  <a:pt x="772" y="910"/>
                </a:lnTo>
                <a:lnTo>
                  <a:pt x="773" y="910"/>
                </a:lnTo>
                <a:lnTo>
                  <a:pt x="775" y="909"/>
                </a:lnTo>
                <a:lnTo>
                  <a:pt x="777" y="909"/>
                </a:lnTo>
                <a:lnTo>
                  <a:pt x="778" y="909"/>
                </a:lnTo>
                <a:lnTo>
                  <a:pt x="780" y="909"/>
                </a:lnTo>
                <a:lnTo>
                  <a:pt x="781" y="908"/>
                </a:lnTo>
                <a:lnTo>
                  <a:pt x="783" y="908"/>
                </a:lnTo>
                <a:lnTo>
                  <a:pt x="784" y="908"/>
                </a:lnTo>
                <a:lnTo>
                  <a:pt x="786" y="907"/>
                </a:lnTo>
                <a:lnTo>
                  <a:pt x="786" y="907"/>
                </a:lnTo>
                <a:lnTo>
                  <a:pt x="780" y="880"/>
                </a:lnTo>
                <a:lnTo>
                  <a:pt x="780" y="880"/>
                </a:lnTo>
                <a:lnTo>
                  <a:pt x="778" y="880"/>
                </a:lnTo>
                <a:lnTo>
                  <a:pt x="777" y="880"/>
                </a:lnTo>
                <a:lnTo>
                  <a:pt x="776" y="881"/>
                </a:lnTo>
                <a:lnTo>
                  <a:pt x="774" y="881"/>
                </a:lnTo>
                <a:lnTo>
                  <a:pt x="773" y="881"/>
                </a:lnTo>
                <a:lnTo>
                  <a:pt x="772" y="881"/>
                </a:lnTo>
                <a:lnTo>
                  <a:pt x="770" y="882"/>
                </a:lnTo>
                <a:lnTo>
                  <a:pt x="769" y="882"/>
                </a:lnTo>
                <a:lnTo>
                  <a:pt x="768" y="882"/>
                </a:lnTo>
                <a:lnTo>
                  <a:pt x="766" y="882"/>
                </a:lnTo>
                <a:lnTo>
                  <a:pt x="765" y="883"/>
                </a:lnTo>
                <a:lnTo>
                  <a:pt x="763" y="883"/>
                </a:lnTo>
                <a:lnTo>
                  <a:pt x="762" y="883"/>
                </a:lnTo>
                <a:lnTo>
                  <a:pt x="761" y="883"/>
                </a:lnTo>
                <a:lnTo>
                  <a:pt x="759" y="883"/>
                </a:lnTo>
                <a:lnTo>
                  <a:pt x="758" y="883"/>
                </a:lnTo>
                <a:lnTo>
                  <a:pt x="757" y="884"/>
                </a:lnTo>
                <a:lnTo>
                  <a:pt x="755" y="884"/>
                </a:lnTo>
                <a:lnTo>
                  <a:pt x="754" y="884"/>
                </a:lnTo>
                <a:lnTo>
                  <a:pt x="753" y="884"/>
                </a:lnTo>
                <a:lnTo>
                  <a:pt x="756" y="912"/>
                </a:lnTo>
                <a:close/>
                <a:moveTo>
                  <a:pt x="842" y="888"/>
                </a:moveTo>
                <a:lnTo>
                  <a:pt x="842" y="888"/>
                </a:lnTo>
                <a:lnTo>
                  <a:pt x="842" y="887"/>
                </a:lnTo>
                <a:lnTo>
                  <a:pt x="844" y="887"/>
                </a:lnTo>
                <a:lnTo>
                  <a:pt x="845" y="886"/>
                </a:lnTo>
                <a:lnTo>
                  <a:pt x="846" y="885"/>
                </a:lnTo>
                <a:lnTo>
                  <a:pt x="847" y="885"/>
                </a:lnTo>
                <a:lnTo>
                  <a:pt x="849" y="884"/>
                </a:lnTo>
                <a:lnTo>
                  <a:pt x="850" y="883"/>
                </a:lnTo>
                <a:lnTo>
                  <a:pt x="851" y="883"/>
                </a:lnTo>
                <a:lnTo>
                  <a:pt x="853" y="882"/>
                </a:lnTo>
                <a:lnTo>
                  <a:pt x="854" y="881"/>
                </a:lnTo>
                <a:lnTo>
                  <a:pt x="855" y="880"/>
                </a:lnTo>
                <a:lnTo>
                  <a:pt x="857" y="880"/>
                </a:lnTo>
                <a:lnTo>
                  <a:pt x="858" y="879"/>
                </a:lnTo>
                <a:lnTo>
                  <a:pt x="859" y="878"/>
                </a:lnTo>
                <a:lnTo>
                  <a:pt x="860" y="877"/>
                </a:lnTo>
                <a:lnTo>
                  <a:pt x="862" y="877"/>
                </a:lnTo>
                <a:lnTo>
                  <a:pt x="863" y="876"/>
                </a:lnTo>
                <a:lnTo>
                  <a:pt x="864" y="875"/>
                </a:lnTo>
                <a:lnTo>
                  <a:pt x="865" y="874"/>
                </a:lnTo>
                <a:lnTo>
                  <a:pt x="867" y="874"/>
                </a:lnTo>
                <a:lnTo>
                  <a:pt x="868" y="873"/>
                </a:lnTo>
                <a:lnTo>
                  <a:pt x="852" y="849"/>
                </a:lnTo>
                <a:lnTo>
                  <a:pt x="851" y="850"/>
                </a:lnTo>
                <a:lnTo>
                  <a:pt x="850" y="851"/>
                </a:lnTo>
                <a:lnTo>
                  <a:pt x="849" y="851"/>
                </a:lnTo>
                <a:lnTo>
                  <a:pt x="848" y="852"/>
                </a:lnTo>
                <a:lnTo>
                  <a:pt x="847" y="853"/>
                </a:lnTo>
                <a:lnTo>
                  <a:pt x="846" y="853"/>
                </a:lnTo>
                <a:lnTo>
                  <a:pt x="845" y="854"/>
                </a:lnTo>
                <a:lnTo>
                  <a:pt x="844" y="855"/>
                </a:lnTo>
                <a:lnTo>
                  <a:pt x="842" y="855"/>
                </a:lnTo>
                <a:lnTo>
                  <a:pt x="841" y="856"/>
                </a:lnTo>
                <a:lnTo>
                  <a:pt x="840" y="857"/>
                </a:lnTo>
                <a:lnTo>
                  <a:pt x="839" y="857"/>
                </a:lnTo>
                <a:lnTo>
                  <a:pt x="838" y="858"/>
                </a:lnTo>
                <a:lnTo>
                  <a:pt x="837" y="859"/>
                </a:lnTo>
                <a:lnTo>
                  <a:pt x="835" y="859"/>
                </a:lnTo>
                <a:lnTo>
                  <a:pt x="834" y="860"/>
                </a:lnTo>
                <a:lnTo>
                  <a:pt x="833" y="860"/>
                </a:lnTo>
                <a:lnTo>
                  <a:pt x="832" y="861"/>
                </a:lnTo>
                <a:lnTo>
                  <a:pt x="831" y="862"/>
                </a:lnTo>
                <a:lnTo>
                  <a:pt x="830" y="862"/>
                </a:lnTo>
                <a:lnTo>
                  <a:pt x="829" y="862"/>
                </a:lnTo>
                <a:lnTo>
                  <a:pt x="842" y="888"/>
                </a:lnTo>
                <a:close/>
                <a:moveTo>
                  <a:pt x="913" y="834"/>
                </a:moveTo>
                <a:lnTo>
                  <a:pt x="913" y="834"/>
                </a:lnTo>
                <a:lnTo>
                  <a:pt x="914" y="834"/>
                </a:lnTo>
                <a:lnTo>
                  <a:pt x="915" y="833"/>
                </a:lnTo>
                <a:lnTo>
                  <a:pt x="916" y="831"/>
                </a:lnTo>
                <a:lnTo>
                  <a:pt x="917" y="830"/>
                </a:lnTo>
                <a:lnTo>
                  <a:pt x="918" y="829"/>
                </a:lnTo>
                <a:lnTo>
                  <a:pt x="919" y="828"/>
                </a:lnTo>
                <a:lnTo>
                  <a:pt x="920" y="827"/>
                </a:lnTo>
                <a:lnTo>
                  <a:pt x="921" y="826"/>
                </a:lnTo>
                <a:lnTo>
                  <a:pt x="922" y="825"/>
                </a:lnTo>
                <a:lnTo>
                  <a:pt x="923" y="824"/>
                </a:lnTo>
                <a:lnTo>
                  <a:pt x="923" y="823"/>
                </a:lnTo>
                <a:lnTo>
                  <a:pt x="924" y="821"/>
                </a:lnTo>
                <a:lnTo>
                  <a:pt x="925" y="820"/>
                </a:lnTo>
                <a:lnTo>
                  <a:pt x="926" y="819"/>
                </a:lnTo>
                <a:lnTo>
                  <a:pt x="927" y="818"/>
                </a:lnTo>
                <a:lnTo>
                  <a:pt x="928" y="817"/>
                </a:lnTo>
                <a:lnTo>
                  <a:pt x="929" y="816"/>
                </a:lnTo>
                <a:lnTo>
                  <a:pt x="930" y="814"/>
                </a:lnTo>
                <a:lnTo>
                  <a:pt x="931" y="813"/>
                </a:lnTo>
                <a:lnTo>
                  <a:pt x="932" y="812"/>
                </a:lnTo>
                <a:lnTo>
                  <a:pt x="932" y="811"/>
                </a:lnTo>
                <a:lnTo>
                  <a:pt x="909" y="794"/>
                </a:lnTo>
                <a:lnTo>
                  <a:pt x="909" y="795"/>
                </a:lnTo>
                <a:lnTo>
                  <a:pt x="908" y="796"/>
                </a:lnTo>
                <a:lnTo>
                  <a:pt x="907" y="797"/>
                </a:lnTo>
                <a:lnTo>
                  <a:pt x="906" y="799"/>
                </a:lnTo>
                <a:lnTo>
                  <a:pt x="906" y="800"/>
                </a:lnTo>
                <a:lnTo>
                  <a:pt x="905" y="801"/>
                </a:lnTo>
                <a:lnTo>
                  <a:pt x="904" y="802"/>
                </a:lnTo>
                <a:lnTo>
                  <a:pt x="903" y="803"/>
                </a:lnTo>
                <a:lnTo>
                  <a:pt x="902" y="804"/>
                </a:lnTo>
                <a:lnTo>
                  <a:pt x="902" y="805"/>
                </a:lnTo>
                <a:lnTo>
                  <a:pt x="901" y="806"/>
                </a:lnTo>
                <a:lnTo>
                  <a:pt x="900" y="807"/>
                </a:lnTo>
                <a:lnTo>
                  <a:pt x="899" y="808"/>
                </a:lnTo>
                <a:lnTo>
                  <a:pt x="898" y="809"/>
                </a:lnTo>
                <a:lnTo>
                  <a:pt x="897" y="810"/>
                </a:lnTo>
                <a:lnTo>
                  <a:pt x="897" y="811"/>
                </a:lnTo>
                <a:lnTo>
                  <a:pt x="896" y="812"/>
                </a:lnTo>
                <a:lnTo>
                  <a:pt x="895" y="813"/>
                </a:lnTo>
                <a:lnTo>
                  <a:pt x="894" y="814"/>
                </a:lnTo>
                <a:lnTo>
                  <a:pt x="893" y="815"/>
                </a:lnTo>
                <a:lnTo>
                  <a:pt x="893" y="815"/>
                </a:lnTo>
                <a:lnTo>
                  <a:pt x="913" y="834"/>
                </a:lnTo>
                <a:close/>
                <a:moveTo>
                  <a:pt x="961" y="759"/>
                </a:moveTo>
                <a:lnTo>
                  <a:pt x="961" y="759"/>
                </a:lnTo>
                <a:lnTo>
                  <a:pt x="962" y="758"/>
                </a:lnTo>
                <a:lnTo>
                  <a:pt x="962" y="756"/>
                </a:lnTo>
                <a:lnTo>
                  <a:pt x="963" y="755"/>
                </a:lnTo>
                <a:lnTo>
                  <a:pt x="963" y="753"/>
                </a:lnTo>
                <a:lnTo>
                  <a:pt x="964" y="752"/>
                </a:lnTo>
                <a:lnTo>
                  <a:pt x="964" y="751"/>
                </a:lnTo>
                <a:lnTo>
                  <a:pt x="965" y="749"/>
                </a:lnTo>
                <a:lnTo>
                  <a:pt x="965" y="748"/>
                </a:lnTo>
                <a:lnTo>
                  <a:pt x="966" y="746"/>
                </a:lnTo>
                <a:lnTo>
                  <a:pt x="966" y="745"/>
                </a:lnTo>
                <a:lnTo>
                  <a:pt x="967" y="743"/>
                </a:lnTo>
                <a:lnTo>
                  <a:pt x="967" y="742"/>
                </a:lnTo>
                <a:lnTo>
                  <a:pt x="967" y="741"/>
                </a:lnTo>
                <a:lnTo>
                  <a:pt x="968" y="739"/>
                </a:lnTo>
                <a:lnTo>
                  <a:pt x="968" y="738"/>
                </a:lnTo>
                <a:lnTo>
                  <a:pt x="969" y="736"/>
                </a:lnTo>
                <a:lnTo>
                  <a:pt x="969" y="735"/>
                </a:lnTo>
                <a:lnTo>
                  <a:pt x="970" y="733"/>
                </a:lnTo>
                <a:lnTo>
                  <a:pt x="970" y="732"/>
                </a:lnTo>
                <a:lnTo>
                  <a:pt x="970" y="730"/>
                </a:lnTo>
                <a:lnTo>
                  <a:pt x="970" y="730"/>
                </a:lnTo>
                <a:lnTo>
                  <a:pt x="943" y="723"/>
                </a:lnTo>
                <a:lnTo>
                  <a:pt x="943" y="723"/>
                </a:lnTo>
                <a:lnTo>
                  <a:pt x="943" y="724"/>
                </a:lnTo>
                <a:lnTo>
                  <a:pt x="942" y="726"/>
                </a:lnTo>
                <a:lnTo>
                  <a:pt x="942" y="727"/>
                </a:lnTo>
                <a:lnTo>
                  <a:pt x="942" y="728"/>
                </a:lnTo>
                <a:lnTo>
                  <a:pt x="941" y="730"/>
                </a:lnTo>
                <a:lnTo>
                  <a:pt x="941" y="731"/>
                </a:lnTo>
                <a:lnTo>
                  <a:pt x="941" y="732"/>
                </a:lnTo>
                <a:lnTo>
                  <a:pt x="940" y="733"/>
                </a:lnTo>
                <a:lnTo>
                  <a:pt x="940" y="735"/>
                </a:lnTo>
                <a:lnTo>
                  <a:pt x="939" y="736"/>
                </a:lnTo>
                <a:lnTo>
                  <a:pt x="939" y="737"/>
                </a:lnTo>
                <a:lnTo>
                  <a:pt x="938" y="739"/>
                </a:lnTo>
                <a:lnTo>
                  <a:pt x="938" y="740"/>
                </a:lnTo>
                <a:lnTo>
                  <a:pt x="938" y="741"/>
                </a:lnTo>
                <a:lnTo>
                  <a:pt x="937" y="742"/>
                </a:lnTo>
                <a:lnTo>
                  <a:pt x="937" y="744"/>
                </a:lnTo>
                <a:lnTo>
                  <a:pt x="936" y="745"/>
                </a:lnTo>
                <a:lnTo>
                  <a:pt x="936" y="746"/>
                </a:lnTo>
                <a:lnTo>
                  <a:pt x="935" y="747"/>
                </a:lnTo>
                <a:lnTo>
                  <a:pt x="935" y="748"/>
                </a:lnTo>
                <a:lnTo>
                  <a:pt x="961" y="759"/>
                </a:lnTo>
                <a:close/>
                <a:moveTo>
                  <a:pt x="978" y="671"/>
                </a:moveTo>
                <a:lnTo>
                  <a:pt x="978" y="671"/>
                </a:lnTo>
                <a:lnTo>
                  <a:pt x="978" y="671"/>
                </a:lnTo>
                <a:lnTo>
                  <a:pt x="979" y="669"/>
                </a:lnTo>
                <a:lnTo>
                  <a:pt x="979" y="668"/>
                </a:lnTo>
                <a:lnTo>
                  <a:pt x="979" y="666"/>
                </a:lnTo>
                <a:lnTo>
                  <a:pt x="978" y="664"/>
                </a:lnTo>
                <a:lnTo>
                  <a:pt x="978" y="663"/>
                </a:lnTo>
                <a:lnTo>
                  <a:pt x="978" y="661"/>
                </a:lnTo>
                <a:lnTo>
                  <a:pt x="978" y="660"/>
                </a:lnTo>
                <a:lnTo>
                  <a:pt x="978" y="658"/>
                </a:lnTo>
                <a:lnTo>
                  <a:pt x="978" y="657"/>
                </a:lnTo>
                <a:lnTo>
                  <a:pt x="978" y="655"/>
                </a:lnTo>
                <a:lnTo>
                  <a:pt x="978" y="653"/>
                </a:lnTo>
                <a:lnTo>
                  <a:pt x="978" y="652"/>
                </a:lnTo>
                <a:lnTo>
                  <a:pt x="978" y="650"/>
                </a:lnTo>
                <a:lnTo>
                  <a:pt x="978" y="649"/>
                </a:lnTo>
                <a:lnTo>
                  <a:pt x="978" y="647"/>
                </a:lnTo>
                <a:lnTo>
                  <a:pt x="978" y="646"/>
                </a:lnTo>
                <a:lnTo>
                  <a:pt x="977" y="644"/>
                </a:lnTo>
                <a:lnTo>
                  <a:pt x="977" y="643"/>
                </a:lnTo>
                <a:lnTo>
                  <a:pt x="977" y="641"/>
                </a:lnTo>
                <a:lnTo>
                  <a:pt x="949" y="644"/>
                </a:lnTo>
                <a:lnTo>
                  <a:pt x="949" y="645"/>
                </a:lnTo>
                <a:lnTo>
                  <a:pt x="949" y="647"/>
                </a:lnTo>
                <a:lnTo>
                  <a:pt x="950" y="648"/>
                </a:lnTo>
                <a:lnTo>
                  <a:pt x="950" y="649"/>
                </a:lnTo>
                <a:lnTo>
                  <a:pt x="950" y="651"/>
                </a:lnTo>
                <a:lnTo>
                  <a:pt x="950" y="652"/>
                </a:lnTo>
                <a:lnTo>
                  <a:pt x="950" y="654"/>
                </a:lnTo>
                <a:lnTo>
                  <a:pt x="950" y="655"/>
                </a:lnTo>
                <a:lnTo>
                  <a:pt x="950" y="656"/>
                </a:lnTo>
                <a:lnTo>
                  <a:pt x="950" y="658"/>
                </a:lnTo>
                <a:lnTo>
                  <a:pt x="950" y="659"/>
                </a:lnTo>
                <a:lnTo>
                  <a:pt x="950" y="661"/>
                </a:lnTo>
                <a:lnTo>
                  <a:pt x="950" y="662"/>
                </a:lnTo>
                <a:lnTo>
                  <a:pt x="950" y="663"/>
                </a:lnTo>
                <a:lnTo>
                  <a:pt x="950" y="665"/>
                </a:lnTo>
                <a:lnTo>
                  <a:pt x="950" y="666"/>
                </a:lnTo>
                <a:lnTo>
                  <a:pt x="950" y="668"/>
                </a:lnTo>
                <a:lnTo>
                  <a:pt x="950" y="669"/>
                </a:lnTo>
                <a:lnTo>
                  <a:pt x="950" y="670"/>
                </a:lnTo>
                <a:lnTo>
                  <a:pt x="950" y="671"/>
                </a:lnTo>
                <a:lnTo>
                  <a:pt x="978" y="671"/>
                </a:lnTo>
                <a:close/>
                <a:moveTo>
                  <a:pt x="964" y="583"/>
                </a:moveTo>
                <a:lnTo>
                  <a:pt x="964" y="583"/>
                </a:lnTo>
                <a:lnTo>
                  <a:pt x="963" y="582"/>
                </a:lnTo>
                <a:lnTo>
                  <a:pt x="963" y="580"/>
                </a:lnTo>
                <a:lnTo>
                  <a:pt x="962" y="579"/>
                </a:lnTo>
                <a:lnTo>
                  <a:pt x="962" y="578"/>
                </a:lnTo>
                <a:lnTo>
                  <a:pt x="961" y="576"/>
                </a:lnTo>
                <a:lnTo>
                  <a:pt x="960" y="575"/>
                </a:lnTo>
                <a:lnTo>
                  <a:pt x="960" y="573"/>
                </a:lnTo>
                <a:lnTo>
                  <a:pt x="959" y="572"/>
                </a:lnTo>
                <a:lnTo>
                  <a:pt x="959" y="571"/>
                </a:lnTo>
                <a:lnTo>
                  <a:pt x="958" y="569"/>
                </a:lnTo>
                <a:lnTo>
                  <a:pt x="957" y="568"/>
                </a:lnTo>
                <a:lnTo>
                  <a:pt x="957" y="567"/>
                </a:lnTo>
                <a:lnTo>
                  <a:pt x="956" y="565"/>
                </a:lnTo>
                <a:lnTo>
                  <a:pt x="956" y="564"/>
                </a:lnTo>
                <a:lnTo>
                  <a:pt x="955" y="563"/>
                </a:lnTo>
                <a:lnTo>
                  <a:pt x="954" y="561"/>
                </a:lnTo>
                <a:lnTo>
                  <a:pt x="954" y="560"/>
                </a:lnTo>
                <a:lnTo>
                  <a:pt x="953" y="559"/>
                </a:lnTo>
                <a:lnTo>
                  <a:pt x="952" y="557"/>
                </a:lnTo>
                <a:lnTo>
                  <a:pt x="952" y="556"/>
                </a:lnTo>
                <a:lnTo>
                  <a:pt x="952" y="556"/>
                </a:lnTo>
                <a:lnTo>
                  <a:pt x="927" y="569"/>
                </a:lnTo>
                <a:lnTo>
                  <a:pt x="927" y="569"/>
                </a:lnTo>
                <a:lnTo>
                  <a:pt x="927" y="570"/>
                </a:lnTo>
                <a:lnTo>
                  <a:pt x="928" y="571"/>
                </a:lnTo>
                <a:lnTo>
                  <a:pt x="928" y="572"/>
                </a:lnTo>
                <a:lnTo>
                  <a:pt x="929" y="573"/>
                </a:lnTo>
                <a:lnTo>
                  <a:pt x="930" y="575"/>
                </a:lnTo>
                <a:lnTo>
                  <a:pt x="930" y="576"/>
                </a:lnTo>
                <a:lnTo>
                  <a:pt x="931" y="577"/>
                </a:lnTo>
                <a:lnTo>
                  <a:pt x="931" y="578"/>
                </a:lnTo>
                <a:lnTo>
                  <a:pt x="932" y="579"/>
                </a:lnTo>
                <a:lnTo>
                  <a:pt x="932" y="581"/>
                </a:lnTo>
                <a:lnTo>
                  <a:pt x="933" y="582"/>
                </a:lnTo>
                <a:lnTo>
                  <a:pt x="933" y="583"/>
                </a:lnTo>
                <a:lnTo>
                  <a:pt x="934" y="584"/>
                </a:lnTo>
                <a:lnTo>
                  <a:pt x="934" y="585"/>
                </a:lnTo>
                <a:lnTo>
                  <a:pt x="935" y="587"/>
                </a:lnTo>
                <a:lnTo>
                  <a:pt x="935" y="588"/>
                </a:lnTo>
                <a:lnTo>
                  <a:pt x="936" y="589"/>
                </a:lnTo>
                <a:lnTo>
                  <a:pt x="936" y="590"/>
                </a:lnTo>
                <a:lnTo>
                  <a:pt x="937" y="592"/>
                </a:lnTo>
                <a:lnTo>
                  <a:pt x="937" y="593"/>
                </a:lnTo>
                <a:lnTo>
                  <a:pt x="964" y="583"/>
                </a:lnTo>
                <a:close/>
                <a:moveTo>
                  <a:pt x="918" y="506"/>
                </a:moveTo>
                <a:lnTo>
                  <a:pt x="918" y="506"/>
                </a:lnTo>
                <a:lnTo>
                  <a:pt x="918" y="506"/>
                </a:lnTo>
                <a:lnTo>
                  <a:pt x="917" y="505"/>
                </a:lnTo>
                <a:lnTo>
                  <a:pt x="916" y="504"/>
                </a:lnTo>
                <a:lnTo>
                  <a:pt x="915" y="503"/>
                </a:lnTo>
                <a:lnTo>
                  <a:pt x="914" y="501"/>
                </a:lnTo>
                <a:lnTo>
                  <a:pt x="913" y="500"/>
                </a:lnTo>
                <a:lnTo>
                  <a:pt x="912" y="499"/>
                </a:lnTo>
                <a:lnTo>
                  <a:pt x="911" y="498"/>
                </a:lnTo>
                <a:lnTo>
                  <a:pt x="910" y="497"/>
                </a:lnTo>
                <a:lnTo>
                  <a:pt x="909" y="496"/>
                </a:lnTo>
                <a:lnTo>
                  <a:pt x="908" y="495"/>
                </a:lnTo>
                <a:lnTo>
                  <a:pt x="907" y="494"/>
                </a:lnTo>
                <a:lnTo>
                  <a:pt x="906" y="493"/>
                </a:lnTo>
                <a:lnTo>
                  <a:pt x="905" y="492"/>
                </a:lnTo>
                <a:lnTo>
                  <a:pt x="904" y="491"/>
                </a:lnTo>
                <a:lnTo>
                  <a:pt x="902" y="490"/>
                </a:lnTo>
                <a:lnTo>
                  <a:pt x="901" y="489"/>
                </a:lnTo>
                <a:lnTo>
                  <a:pt x="900" y="488"/>
                </a:lnTo>
                <a:lnTo>
                  <a:pt x="899" y="487"/>
                </a:lnTo>
                <a:lnTo>
                  <a:pt x="898" y="486"/>
                </a:lnTo>
                <a:lnTo>
                  <a:pt x="897" y="485"/>
                </a:lnTo>
                <a:lnTo>
                  <a:pt x="878" y="506"/>
                </a:lnTo>
                <a:lnTo>
                  <a:pt x="879" y="507"/>
                </a:lnTo>
                <a:lnTo>
                  <a:pt x="880" y="508"/>
                </a:lnTo>
                <a:lnTo>
                  <a:pt x="881" y="509"/>
                </a:lnTo>
                <a:lnTo>
                  <a:pt x="882" y="509"/>
                </a:lnTo>
                <a:lnTo>
                  <a:pt x="883" y="510"/>
                </a:lnTo>
                <a:lnTo>
                  <a:pt x="884" y="511"/>
                </a:lnTo>
                <a:lnTo>
                  <a:pt x="885" y="512"/>
                </a:lnTo>
                <a:lnTo>
                  <a:pt x="886" y="513"/>
                </a:lnTo>
                <a:lnTo>
                  <a:pt x="887" y="514"/>
                </a:lnTo>
                <a:lnTo>
                  <a:pt x="888" y="515"/>
                </a:lnTo>
                <a:lnTo>
                  <a:pt x="889" y="516"/>
                </a:lnTo>
                <a:lnTo>
                  <a:pt x="889" y="517"/>
                </a:lnTo>
                <a:lnTo>
                  <a:pt x="890" y="518"/>
                </a:lnTo>
                <a:lnTo>
                  <a:pt x="891" y="519"/>
                </a:lnTo>
                <a:lnTo>
                  <a:pt x="892" y="520"/>
                </a:lnTo>
                <a:lnTo>
                  <a:pt x="893" y="521"/>
                </a:lnTo>
                <a:lnTo>
                  <a:pt x="894" y="522"/>
                </a:lnTo>
                <a:lnTo>
                  <a:pt x="895" y="523"/>
                </a:lnTo>
                <a:lnTo>
                  <a:pt x="896" y="523"/>
                </a:lnTo>
                <a:lnTo>
                  <a:pt x="897" y="524"/>
                </a:lnTo>
                <a:lnTo>
                  <a:pt x="897" y="525"/>
                </a:lnTo>
                <a:lnTo>
                  <a:pt x="918" y="506"/>
                </a:lnTo>
                <a:close/>
                <a:moveTo>
                  <a:pt x="848" y="451"/>
                </a:moveTo>
                <a:lnTo>
                  <a:pt x="848" y="451"/>
                </a:lnTo>
                <a:lnTo>
                  <a:pt x="847" y="450"/>
                </a:lnTo>
                <a:lnTo>
                  <a:pt x="846" y="450"/>
                </a:lnTo>
                <a:lnTo>
                  <a:pt x="845" y="449"/>
                </a:lnTo>
                <a:lnTo>
                  <a:pt x="844" y="448"/>
                </a:lnTo>
                <a:lnTo>
                  <a:pt x="842" y="448"/>
                </a:lnTo>
                <a:lnTo>
                  <a:pt x="841" y="447"/>
                </a:lnTo>
                <a:lnTo>
                  <a:pt x="840" y="446"/>
                </a:lnTo>
                <a:lnTo>
                  <a:pt x="838" y="446"/>
                </a:lnTo>
                <a:lnTo>
                  <a:pt x="837" y="445"/>
                </a:lnTo>
                <a:lnTo>
                  <a:pt x="835" y="445"/>
                </a:lnTo>
                <a:lnTo>
                  <a:pt x="834" y="444"/>
                </a:lnTo>
                <a:lnTo>
                  <a:pt x="833" y="443"/>
                </a:lnTo>
                <a:lnTo>
                  <a:pt x="831" y="443"/>
                </a:lnTo>
                <a:lnTo>
                  <a:pt x="830" y="442"/>
                </a:lnTo>
                <a:lnTo>
                  <a:pt x="829" y="441"/>
                </a:lnTo>
                <a:lnTo>
                  <a:pt x="827" y="441"/>
                </a:lnTo>
                <a:lnTo>
                  <a:pt x="826" y="440"/>
                </a:lnTo>
                <a:lnTo>
                  <a:pt x="825" y="440"/>
                </a:lnTo>
                <a:lnTo>
                  <a:pt x="823" y="439"/>
                </a:lnTo>
                <a:lnTo>
                  <a:pt x="822" y="439"/>
                </a:lnTo>
                <a:lnTo>
                  <a:pt x="821" y="438"/>
                </a:lnTo>
                <a:lnTo>
                  <a:pt x="811" y="465"/>
                </a:lnTo>
                <a:lnTo>
                  <a:pt x="812" y="465"/>
                </a:lnTo>
                <a:lnTo>
                  <a:pt x="813" y="465"/>
                </a:lnTo>
                <a:lnTo>
                  <a:pt x="814" y="466"/>
                </a:lnTo>
                <a:lnTo>
                  <a:pt x="815" y="466"/>
                </a:lnTo>
                <a:lnTo>
                  <a:pt x="816" y="467"/>
                </a:lnTo>
                <a:lnTo>
                  <a:pt x="818" y="467"/>
                </a:lnTo>
                <a:lnTo>
                  <a:pt x="819" y="468"/>
                </a:lnTo>
                <a:lnTo>
                  <a:pt x="820" y="468"/>
                </a:lnTo>
                <a:lnTo>
                  <a:pt x="821" y="469"/>
                </a:lnTo>
                <a:lnTo>
                  <a:pt x="823" y="470"/>
                </a:lnTo>
                <a:lnTo>
                  <a:pt x="824" y="470"/>
                </a:lnTo>
                <a:lnTo>
                  <a:pt x="825" y="471"/>
                </a:lnTo>
                <a:lnTo>
                  <a:pt x="826" y="471"/>
                </a:lnTo>
                <a:lnTo>
                  <a:pt x="827" y="472"/>
                </a:lnTo>
                <a:lnTo>
                  <a:pt x="828" y="472"/>
                </a:lnTo>
                <a:lnTo>
                  <a:pt x="830" y="473"/>
                </a:lnTo>
                <a:lnTo>
                  <a:pt x="831" y="474"/>
                </a:lnTo>
                <a:lnTo>
                  <a:pt x="832" y="474"/>
                </a:lnTo>
                <a:lnTo>
                  <a:pt x="833" y="475"/>
                </a:lnTo>
                <a:lnTo>
                  <a:pt x="834" y="475"/>
                </a:lnTo>
                <a:lnTo>
                  <a:pt x="835" y="476"/>
                </a:lnTo>
                <a:lnTo>
                  <a:pt x="848" y="451"/>
                </a:lnTo>
                <a:close/>
                <a:moveTo>
                  <a:pt x="733" y="369"/>
                </a:moveTo>
                <a:lnTo>
                  <a:pt x="733" y="369"/>
                </a:lnTo>
                <a:cubicBezTo>
                  <a:pt x="568" y="369"/>
                  <a:pt x="435" y="503"/>
                  <a:pt x="435" y="668"/>
                </a:cubicBezTo>
                <a:cubicBezTo>
                  <a:pt x="435" y="832"/>
                  <a:pt x="568" y="966"/>
                  <a:pt x="733" y="966"/>
                </a:cubicBezTo>
                <a:cubicBezTo>
                  <a:pt x="898" y="966"/>
                  <a:pt x="1031" y="832"/>
                  <a:pt x="1031" y="668"/>
                </a:cubicBezTo>
                <a:cubicBezTo>
                  <a:pt x="1031" y="503"/>
                  <a:pt x="898" y="369"/>
                  <a:pt x="733" y="369"/>
                </a:cubicBezTo>
                <a:close/>
                <a:moveTo>
                  <a:pt x="48" y="245"/>
                </a:moveTo>
                <a:lnTo>
                  <a:pt x="48" y="245"/>
                </a:lnTo>
                <a:cubicBezTo>
                  <a:pt x="106" y="240"/>
                  <a:pt x="164" y="236"/>
                  <a:pt x="222" y="235"/>
                </a:cubicBezTo>
                <a:cubicBezTo>
                  <a:pt x="183" y="233"/>
                  <a:pt x="144" y="230"/>
                  <a:pt x="105" y="225"/>
                </a:cubicBezTo>
                <a:cubicBezTo>
                  <a:pt x="78" y="223"/>
                  <a:pt x="57" y="204"/>
                  <a:pt x="57" y="178"/>
                </a:cubicBezTo>
                <a:cubicBezTo>
                  <a:pt x="57" y="139"/>
                  <a:pt x="57" y="101"/>
                  <a:pt x="57" y="62"/>
                </a:cubicBezTo>
                <a:cubicBezTo>
                  <a:pt x="57" y="36"/>
                  <a:pt x="78" y="17"/>
                  <a:pt x="105" y="15"/>
                </a:cubicBezTo>
                <a:cubicBezTo>
                  <a:pt x="261" y="0"/>
                  <a:pt x="418" y="0"/>
                  <a:pt x="574" y="15"/>
                </a:cubicBezTo>
                <a:cubicBezTo>
                  <a:pt x="600" y="17"/>
                  <a:pt x="622" y="36"/>
                  <a:pt x="622" y="62"/>
                </a:cubicBezTo>
                <a:cubicBezTo>
                  <a:pt x="622" y="101"/>
                  <a:pt x="622" y="139"/>
                  <a:pt x="622" y="178"/>
                </a:cubicBezTo>
                <a:cubicBezTo>
                  <a:pt x="622" y="204"/>
                  <a:pt x="600" y="223"/>
                  <a:pt x="574" y="225"/>
                </a:cubicBezTo>
                <a:cubicBezTo>
                  <a:pt x="518" y="232"/>
                  <a:pt x="461" y="236"/>
                  <a:pt x="404" y="237"/>
                </a:cubicBezTo>
                <a:cubicBezTo>
                  <a:pt x="442" y="239"/>
                  <a:pt x="480" y="242"/>
                  <a:pt x="518" y="245"/>
                </a:cubicBezTo>
                <a:cubicBezTo>
                  <a:pt x="544" y="248"/>
                  <a:pt x="566" y="267"/>
                  <a:pt x="566" y="293"/>
                </a:cubicBezTo>
                <a:lnTo>
                  <a:pt x="566" y="349"/>
                </a:lnTo>
                <a:cubicBezTo>
                  <a:pt x="534" y="366"/>
                  <a:pt x="504" y="388"/>
                  <a:pt x="479" y="413"/>
                </a:cubicBezTo>
                <a:cubicBezTo>
                  <a:pt x="463" y="429"/>
                  <a:pt x="449" y="446"/>
                  <a:pt x="437" y="464"/>
                </a:cubicBezTo>
                <a:cubicBezTo>
                  <a:pt x="307" y="473"/>
                  <a:pt x="178" y="470"/>
                  <a:pt x="48" y="456"/>
                </a:cubicBezTo>
                <a:cubicBezTo>
                  <a:pt x="22" y="453"/>
                  <a:pt x="0" y="435"/>
                  <a:pt x="0" y="409"/>
                </a:cubicBezTo>
                <a:cubicBezTo>
                  <a:pt x="0" y="370"/>
                  <a:pt x="0" y="332"/>
                  <a:pt x="0" y="293"/>
                </a:cubicBezTo>
                <a:cubicBezTo>
                  <a:pt x="0" y="267"/>
                  <a:pt x="22" y="248"/>
                  <a:pt x="48" y="2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0"/>
          <p:cNvSpPr/>
          <p:nvPr/>
        </p:nvSpPr>
        <p:spPr>
          <a:xfrm>
            <a:off x="170304" y="4249137"/>
            <a:ext cx="4115871" cy="684813"/>
          </a:xfrm>
          <a:prstGeom prst="rect">
            <a:avLst/>
          </a:prstGeom>
          <a:solidFill>
            <a:schemeClr val="bg1"/>
          </a:solidFill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文字图片均可编辑，若要编辑图表，双击进编辑，调整大小请拖曳区域的右下角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10"/>
          <p:cNvSpPr/>
          <p:nvPr/>
        </p:nvSpPr>
        <p:spPr>
          <a:xfrm>
            <a:off x="4686329" y="4249137"/>
            <a:ext cx="4173037" cy="684813"/>
          </a:xfrm>
          <a:prstGeom prst="rect">
            <a:avLst/>
          </a:prstGeom>
          <a:solidFill>
            <a:schemeClr val="bg1"/>
          </a:solidFill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文字图片均可编辑，若要编辑图表，双击进编辑，调整大小请拖曳区域的右下角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 flipH="1" flipV="1">
            <a:off x="3286095" y="2657475"/>
            <a:ext cx="23431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1" name="图表 70"/>
          <p:cNvGraphicFramePr/>
          <p:nvPr/>
        </p:nvGraphicFramePr>
        <p:xfrm>
          <a:off x="741952" y="1828800"/>
          <a:ext cx="3372728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2" y="1314450"/>
            <a:ext cx="624101" cy="2430000"/>
          </a:xfrm>
          <a:prstGeom prst="rect">
            <a:avLst/>
          </a:prstGeom>
        </p:spPr>
      </p:pic>
      <p:pic>
        <p:nvPicPr>
          <p:cNvPr id="33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8" y="1485900"/>
            <a:ext cx="856282" cy="2343150"/>
          </a:xfrm>
          <a:prstGeom prst="rect">
            <a:avLst/>
          </a:prstGeom>
        </p:spPr>
      </p:pic>
      <p:sp>
        <p:nvSpPr>
          <p:cNvPr id="34" name="Oval Callout 33"/>
          <p:cNvSpPr/>
          <p:nvPr/>
        </p:nvSpPr>
        <p:spPr bwMode="auto">
          <a:xfrm>
            <a:off x="627622" y="800100"/>
            <a:ext cx="1200463" cy="800100"/>
          </a:xfrm>
          <a:prstGeom prst="wedgeEllipseCallout">
            <a:avLst>
              <a:gd name="adj1" fmla="val -30833"/>
              <a:gd name="adj2" fmla="val 722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/>
          <a:lstStyle/>
          <a:p>
            <a:pPr defTabSz="685800"/>
            <a:endParaRPr lang="en-US" sz="1400" dirty="0"/>
          </a:p>
        </p:txBody>
      </p:sp>
      <p:sp>
        <p:nvSpPr>
          <p:cNvPr id="35" name="Oval Callout 34"/>
          <p:cNvSpPr/>
          <p:nvPr/>
        </p:nvSpPr>
        <p:spPr bwMode="auto">
          <a:xfrm>
            <a:off x="6687100" y="800100"/>
            <a:ext cx="1200463" cy="857250"/>
          </a:xfrm>
          <a:prstGeom prst="wedgeEllipseCallout">
            <a:avLst>
              <a:gd name="adj1" fmla="val 56469"/>
              <a:gd name="adj2" fmla="val 43651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/>
          <a:lstStyle/>
          <a:p>
            <a:pPr defTabSz="685800"/>
            <a:endParaRPr lang="en-US" sz="1400" dirty="0"/>
          </a:p>
        </p:txBody>
      </p:sp>
      <p:sp>
        <p:nvSpPr>
          <p:cNvPr id="36" name="文本框 6"/>
          <p:cNvSpPr txBox="1"/>
          <p:nvPr/>
        </p:nvSpPr>
        <p:spPr>
          <a:xfrm>
            <a:off x="684787" y="914400"/>
            <a:ext cx="1086133" cy="53092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</p:txBody>
      </p:sp>
      <p:sp>
        <p:nvSpPr>
          <p:cNvPr id="37" name="文本框 6"/>
          <p:cNvSpPr txBox="1"/>
          <p:nvPr/>
        </p:nvSpPr>
        <p:spPr>
          <a:xfrm>
            <a:off x="6801430" y="971550"/>
            <a:ext cx="1086133" cy="53092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</p:txBody>
      </p:sp>
      <p:graphicFrame>
        <p:nvGraphicFramePr>
          <p:cNvPr id="38" name="图表 70"/>
          <p:cNvGraphicFramePr/>
          <p:nvPr/>
        </p:nvGraphicFramePr>
        <p:xfrm>
          <a:off x="4495800" y="1809750"/>
          <a:ext cx="3372728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Graphic spid="31" grpId="0">
        <p:bldAsOne/>
      </p:bldGraphic>
      <p:bldP spid="34" grpId="0" animBg="1"/>
      <p:bldP spid="35" grpId="0" animBg="1"/>
      <p:bldP spid="36" grpId="0"/>
      <p:bldP spid="37" grpId="0"/>
      <p:bldGraphic spid="3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1466268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1466268" y="2096322"/>
            <a:ext cx="234888" cy="443943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1768085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2068640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2366669" y="1093339"/>
            <a:ext cx="236149" cy="1446926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1768085" y="1794036"/>
            <a:ext cx="234888" cy="746229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2068640" y="1481630"/>
            <a:ext cx="236149" cy="1058634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2366669" y="1276734"/>
            <a:ext cx="236149" cy="1263531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3085221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3385776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/>
          <p:nvPr/>
        </p:nvSpPr>
        <p:spPr bwMode="auto">
          <a:xfrm>
            <a:off x="3687594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3989412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6" name="Freeform 18"/>
          <p:cNvSpPr/>
          <p:nvPr/>
        </p:nvSpPr>
        <p:spPr bwMode="auto">
          <a:xfrm>
            <a:off x="3085221" y="2325250"/>
            <a:ext cx="234888" cy="215015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3385776" y="1800357"/>
            <a:ext cx="236149" cy="73990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>
            <a:off x="3687594" y="1276734"/>
            <a:ext cx="236149" cy="1263531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3989412" y="1985020"/>
            <a:ext cx="236149" cy="555245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"/>
          <p:cNvSpPr/>
          <p:nvPr/>
        </p:nvSpPr>
        <p:spPr bwMode="auto">
          <a:xfrm>
            <a:off x="4696598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1" name="Freeform 23"/>
          <p:cNvSpPr/>
          <p:nvPr/>
        </p:nvSpPr>
        <p:spPr bwMode="auto">
          <a:xfrm>
            <a:off x="4998416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2" name="Freeform 24"/>
          <p:cNvSpPr/>
          <p:nvPr/>
        </p:nvSpPr>
        <p:spPr bwMode="auto">
          <a:xfrm>
            <a:off x="5300231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"/>
          <p:cNvSpPr/>
          <p:nvPr/>
        </p:nvSpPr>
        <p:spPr bwMode="auto">
          <a:xfrm>
            <a:off x="5600788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4" name="Freeform 26"/>
          <p:cNvSpPr/>
          <p:nvPr/>
        </p:nvSpPr>
        <p:spPr bwMode="auto">
          <a:xfrm>
            <a:off x="5600788" y="1270408"/>
            <a:ext cx="236149" cy="1269855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5" name="Freeform 27"/>
          <p:cNvSpPr/>
          <p:nvPr/>
        </p:nvSpPr>
        <p:spPr bwMode="auto">
          <a:xfrm>
            <a:off x="5300231" y="1505663"/>
            <a:ext cx="234888" cy="1034603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6" name="Freeform 28"/>
          <p:cNvSpPr/>
          <p:nvPr/>
        </p:nvSpPr>
        <p:spPr bwMode="auto">
          <a:xfrm>
            <a:off x="4998416" y="1800357"/>
            <a:ext cx="234888" cy="73990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7" name="Freeform 29"/>
          <p:cNvSpPr/>
          <p:nvPr/>
        </p:nvSpPr>
        <p:spPr bwMode="auto">
          <a:xfrm>
            <a:off x="4696598" y="2106441"/>
            <a:ext cx="236149" cy="433825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8" name="Freeform 30"/>
          <p:cNvSpPr/>
          <p:nvPr/>
        </p:nvSpPr>
        <p:spPr bwMode="auto">
          <a:xfrm>
            <a:off x="6395111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9" name="Freeform 31"/>
          <p:cNvSpPr/>
          <p:nvPr/>
        </p:nvSpPr>
        <p:spPr bwMode="auto">
          <a:xfrm>
            <a:off x="6693141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"/>
          <p:cNvSpPr/>
          <p:nvPr/>
        </p:nvSpPr>
        <p:spPr bwMode="auto">
          <a:xfrm>
            <a:off x="6994957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"/>
          <p:cNvSpPr/>
          <p:nvPr/>
        </p:nvSpPr>
        <p:spPr bwMode="auto">
          <a:xfrm>
            <a:off x="7296775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"/>
          <p:cNvSpPr/>
          <p:nvPr/>
        </p:nvSpPr>
        <p:spPr bwMode="auto">
          <a:xfrm>
            <a:off x="7296775" y="1284322"/>
            <a:ext cx="234888" cy="1255943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"/>
          <p:cNvSpPr/>
          <p:nvPr/>
        </p:nvSpPr>
        <p:spPr bwMode="auto">
          <a:xfrm>
            <a:off x="6994957" y="1394359"/>
            <a:ext cx="234888" cy="1145904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4" name="Freeform 36"/>
          <p:cNvSpPr/>
          <p:nvPr/>
        </p:nvSpPr>
        <p:spPr bwMode="auto">
          <a:xfrm>
            <a:off x="6693141" y="2231654"/>
            <a:ext cx="236149" cy="30861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5" name="Freeform 37"/>
          <p:cNvSpPr/>
          <p:nvPr/>
        </p:nvSpPr>
        <p:spPr bwMode="auto">
          <a:xfrm>
            <a:off x="6395111" y="1658700"/>
            <a:ext cx="236149" cy="881563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1728937" y="2781463"/>
            <a:ext cx="596058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1870784" y="2920626"/>
            <a:ext cx="316153" cy="320677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3355051" y="2781463"/>
            <a:ext cx="598072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4973159" y="2781463"/>
            <a:ext cx="596058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6652412" y="2781463"/>
            <a:ext cx="596058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5145450" y="2981130"/>
            <a:ext cx="247686" cy="199670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482289" y="2932351"/>
            <a:ext cx="342332" cy="298492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6823575" y="2937888"/>
            <a:ext cx="253730" cy="282356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255603" y="3770882"/>
            <a:ext cx="1407791" cy="1216856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13597" y="3465670"/>
            <a:ext cx="1411412" cy="219775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93139" y="3770882"/>
            <a:ext cx="1407791" cy="1216856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51132" y="3495900"/>
            <a:ext cx="1411412" cy="219775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08664" y="3770882"/>
            <a:ext cx="1407791" cy="1216856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66658" y="3495900"/>
            <a:ext cx="1411412" cy="219775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86971" y="3783982"/>
            <a:ext cx="1407791" cy="1216856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44964" y="3495900"/>
            <a:ext cx="1411412" cy="219775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3" name="文本框 2"/>
          <p:cNvSpPr txBox="1"/>
          <p:nvPr/>
        </p:nvSpPr>
        <p:spPr>
          <a:xfrm>
            <a:off x="501501" y="134428"/>
            <a:ext cx="3505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5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35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50"/>
                            </p:stCondLst>
                            <p:childTnLst>
                              <p:par>
                                <p:cTn id="10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35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35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850"/>
                            </p:stCondLst>
                            <p:childTnLst>
                              <p:par>
                                <p:cTn id="1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35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35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5" grpId="0"/>
      <p:bldP spid="47" grpId="0"/>
      <p:bldP spid="49" grpId="0"/>
      <p:bldP spid="51" grpId="0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25957" y="3425154"/>
            <a:ext cx="842415" cy="715570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文字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749" y="2305829"/>
            <a:ext cx="1193420" cy="931014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文字点击添加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7913" y="3249780"/>
            <a:ext cx="842415" cy="715570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9429" y="2546572"/>
            <a:ext cx="1193420" cy="500127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文字点击</a:t>
            </a:r>
          </a:p>
        </p:txBody>
      </p:sp>
      <p:sp>
        <p:nvSpPr>
          <p:cNvPr id="20" name="矩形 19"/>
          <p:cNvSpPr/>
          <p:nvPr/>
        </p:nvSpPr>
        <p:spPr>
          <a:xfrm>
            <a:off x="6454229" y="1581150"/>
            <a:ext cx="1943204" cy="3061341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5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5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  <a:p>
            <a:pPr algn="just">
              <a:lnSpc>
                <a:spcPct val="114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4"/>
          <p:cNvSpPr/>
          <p:nvPr/>
        </p:nvSpPr>
        <p:spPr bwMode="auto">
          <a:xfrm>
            <a:off x="1838595" y="1906116"/>
            <a:ext cx="1746806" cy="1747374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noFill/>
            <a:prstDash val="solid"/>
          </a:ln>
          <a:effectLst/>
        </p:spPr>
        <p:txBody>
          <a:bodyPr lIns="0" tIns="34285" rIns="0" bIns="34285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3330305" y="2858507"/>
            <a:ext cx="1380705" cy="1381156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noFill/>
            <a:prstDash val="solid"/>
          </a:ln>
          <a:effectLst/>
        </p:spPr>
        <p:txBody>
          <a:bodyPr lIns="0" tIns="34285" rIns="0" bIns="34285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685592" y="2992016"/>
            <a:ext cx="1523907" cy="1523500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noFill/>
            <a:prstDash val="solid"/>
          </a:ln>
          <a:effectLst/>
        </p:spPr>
        <p:txBody>
          <a:bodyPr lIns="0" tIns="34285" rIns="0" bIns="34285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4443769" y="1961144"/>
            <a:ext cx="1667814" cy="1668361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noFill/>
            <a:prstDash val="solid"/>
          </a:ln>
          <a:effectLst/>
        </p:spPr>
        <p:txBody>
          <a:bodyPr lIns="0" tIns="34285" rIns="0" bIns="34285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14598" y="1167919"/>
            <a:ext cx="2880301" cy="347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13" name="文本框 2"/>
          <p:cNvSpPr txBox="1"/>
          <p:nvPr/>
        </p:nvSpPr>
        <p:spPr>
          <a:xfrm>
            <a:off x="457200" y="133350"/>
            <a:ext cx="3124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34</a:t>
            </a:fld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21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31" dur="7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41" dur="7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51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2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gray">
          <a:xfrm flipH="1">
            <a:off x="901505" y="990587"/>
            <a:ext cx="3702909" cy="1838013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98" tIns="63999" rIns="95998" bIns="127997" anchor="b" anchorCtr="0"/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文字图片都可编辑，数据图表都可以修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改颜色大小形状轻点此处输入文字内容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9"/>
          <p:cNvSpPr/>
          <p:nvPr/>
        </p:nvSpPr>
        <p:spPr bwMode="gray">
          <a:xfrm>
            <a:off x="901505" y="2947471"/>
            <a:ext cx="3702909" cy="1838013"/>
          </a:xfrm>
          <a:custGeom>
            <a:avLst/>
            <a:gdLst/>
            <a:ahLst/>
            <a:cxnLst>
              <a:cxn ang="0">
                <a:pos x="1300" y="0"/>
              </a:cxn>
              <a:cxn ang="0">
                <a:pos x="0" y="0"/>
              </a:cxn>
              <a:cxn ang="0">
                <a:pos x="0" y="864"/>
              </a:cxn>
              <a:cxn ang="0">
                <a:pos x="1753" y="864"/>
              </a:cxn>
              <a:cxn ang="0">
                <a:pos x="1753" y="453"/>
              </a:cxn>
              <a:cxn ang="0">
                <a:pos x="1300" y="0"/>
              </a:cxn>
            </a:cxnLst>
            <a:rect l="0" t="0" r="r" b="b"/>
            <a:pathLst>
              <a:path w="1753" h="864">
                <a:moveTo>
                  <a:pt x="13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453"/>
                  <a:pt x="1753" y="453"/>
                  <a:pt x="1753" y="453"/>
                </a:cubicBezTo>
                <a:cubicBezTo>
                  <a:pt x="1509" y="438"/>
                  <a:pt x="1314" y="243"/>
                  <a:pt x="130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98" tIns="127997" rIns="95998" bIns="127997" anchor="t" anchorCtr="0"/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文字图片都可编辑，数据图表都可以修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改颜色大小形状轻点此处输入文字内容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0"/>
          <p:cNvSpPr/>
          <p:nvPr/>
        </p:nvSpPr>
        <p:spPr bwMode="gray">
          <a:xfrm>
            <a:off x="4731392" y="2947471"/>
            <a:ext cx="3702909" cy="1838013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864"/>
              </a:cxn>
              <a:cxn ang="0">
                <a:pos x="1753" y="864"/>
              </a:cxn>
              <a:cxn ang="0">
                <a:pos x="1753" y="0"/>
              </a:cxn>
              <a:cxn ang="0">
                <a:pos x="453" y="0"/>
              </a:cxn>
              <a:cxn ang="0">
                <a:pos x="0" y="453"/>
              </a:cxn>
            </a:cxnLst>
            <a:rect l="0" t="0" r="r" b="b"/>
            <a:pathLst>
              <a:path w="1753" h="864">
                <a:moveTo>
                  <a:pt x="0" y="453"/>
                </a:move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0"/>
                  <a:pt x="1753" y="0"/>
                  <a:pt x="1753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439" y="243"/>
                  <a:pt x="244" y="438"/>
                  <a:pt x="0" y="45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98" tIns="127997" rIns="95998" bIns="127997" anchor="t" anchorCtr="0"/>
          <a:lstStyle/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文字图片都可编辑，数据图表都可以修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改颜色大小形状轻点此处输入文字内容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gray">
          <a:xfrm>
            <a:off x="4731390" y="990587"/>
            <a:ext cx="3702084" cy="1838013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98" tIns="63999" rIns="95998" bIns="127997" anchor="b" anchorCtr="0"/>
          <a:lstStyle/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文字图片都可编辑，数据图表都可以修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改颜色大小形状轻点此处输入文字内容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901505" y="4463752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  <a:effectLst/>
        </p:spPr>
        <p:txBody>
          <a:bodyPr lIns="95998" tIns="63999" rIns="95998" bIns="63999" anchor="ctr"/>
          <a:lstStyle/>
          <a:p>
            <a:pPr defTabSz="712470" eaLnBrk="0" hangingPunct="0"/>
            <a:r>
              <a:rPr lang="zh-CN" altLang="en-US" sz="1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de-DE" altLang="zh-CN" sz="14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4738094" y="4463752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  <a:effectLst/>
        </p:spPr>
        <p:txBody>
          <a:bodyPr lIns="95998" tIns="63999" rIns="95998" bIns="63999" anchor="ctr"/>
          <a:lstStyle/>
          <a:p>
            <a:pPr defTabSz="712470" eaLnBrk="0" hangingPunct="0"/>
            <a:r>
              <a:rPr lang="zh-CN" altLang="en-US" sz="1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de-DE" altLang="zh-CN" sz="14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4738094" y="990586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  <a:effectLst/>
        </p:spPr>
        <p:txBody>
          <a:bodyPr lIns="95998" tIns="63999" rIns="95998" bIns="63999" anchor="ctr"/>
          <a:lstStyle/>
          <a:p>
            <a:pPr defTabSz="712470" eaLnBrk="0" hangingPunct="0"/>
            <a:r>
              <a:rPr lang="zh-CN" altLang="en-US" sz="1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901505" y="990586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round/>
          </a:ln>
          <a:effectLst/>
        </p:spPr>
        <p:txBody>
          <a:bodyPr wrap="none" lIns="81279" tIns="40640" rIns="81279" bIns="40640" anchor="ctr"/>
          <a:lstStyle/>
          <a:p>
            <a:r>
              <a:rPr lang="zh-CN" altLang="en-US" sz="1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de-DE" sz="14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uppieren 43"/>
          <p:cNvGrpSpPr/>
          <p:nvPr/>
        </p:nvGrpSpPr>
        <p:grpSpPr bwMode="gray">
          <a:xfrm>
            <a:off x="3798280" y="1998628"/>
            <a:ext cx="1721257" cy="1733460"/>
            <a:chOff x="2804400" y="1911431"/>
            <a:chExt cx="3535200" cy="3535200"/>
          </a:xfrm>
          <a:solidFill>
            <a:schemeClr val="accent5"/>
          </a:solidFill>
          <a:effectLst/>
        </p:grpSpPr>
        <p:sp>
          <p:nvSpPr>
            <p:cNvPr id="13" name="Freeform 10"/>
            <p:cNvSpPr>
              <a:spLocks noEditPoints="1"/>
            </p:cNvSpPr>
            <p:nvPr/>
          </p:nvSpPr>
          <p:spPr bwMode="gray">
            <a:xfrm>
              <a:off x="2804400" y="2009308"/>
              <a:ext cx="3535200" cy="3185164"/>
            </a:xfrm>
            <a:custGeom>
              <a:avLst/>
              <a:gdLst/>
              <a:ahLst/>
              <a:cxnLst>
                <a:cxn ang="0">
                  <a:pos x="530" y="84"/>
                </a:cxn>
                <a:cxn ang="0">
                  <a:pos x="1456" y="295"/>
                </a:cxn>
                <a:cxn ang="0">
                  <a:pos x="1519" y="325"/>
                </a:cxn>
                <a:cxn ang="0">
                  <a:pos x="138" y="415"/>
                </a:cxn>
                <a:cxn ang="0">
                  <a:pos x="163" y="444"/>
                </a:cxn>
                <a:cxn ang="0">
                  <a:pos x="1593" y="561"/>
                </a:cxn>
                <a:cxn ang="0">
                  <a:pos x="1645" y="530"/>
                </a:cxn>
                <a:cxn ang="0">
                  <a:pos x="1577" y="574"/>
                </a:cxn>
                <a:cxn ang="0">
                  <a:pos x="1613" y="598"/>
                </a:cxn>
                <a:cxn ang="0">
                  <a:pos x="1564" y="659"/>
                </a:cxn>
                <a:cxn ang="0">
                  <a:pos x="1643" y="814"/>
                </a:cxn>
                <a:cxn ang="0">
                  <a:pos x="1548" y="668"/>
                </a:cxn>
                <a:cxn ang="0">
                  <a:pos x="1555" y="704"/>
                </a:cxn>
                <a:cxn ang="0">
                  <a:pos x="1497" y="687"/>
                </a:cxn>
                <a:cxn ang="0">
                  <a:pos x="1394" y="728"/>
                </a:cxn>
                <a:cxn ang="0">
                  <a:pos x="1516" y="704"/>
                </a:cxn>
                <a:cxn ang="0">
                  <a:pos x="1612" y="784"/>
                </a:cxn>
                <a:cxn ang="0">
                  <a:pos x="1587" y="799"/>
                </a:cxn>
                <a:cxn ang="0">
                  <a:pos x="1694" y="752"/>
                </a:cxn>
                <a:cxn ang="0">
                  <a:pos x="1533" y="725"/>
                </a:cxn>
                <a:cxn ang="0">
                  <a:pos x="1559" y="743"/>
                </a:cxn>
                <a:cxn ang="0">
                  <a:pos x="1550" y="910"/>
                </a:cxn>
                <a:cxn ang="0">
                  <a:pos x="1460" y="828"/>
                </a:cxn>
                <a:cxn ang="0">
                  <a:pos x="1334" y="887"/>
                </a:cxn>
                <a:cxn ang="0">
                  <a:pos x="1340" y="1103"/>
                </a:cxn>
                <a:cxn ang="0">
                  <a:pos x="1473" y="1118"/>
                </a:cxn>
                <a:cxn ang="0">
                  <a:pos x="1581" y="1055"/>
                </a:cxn>
                <a:cxn ang="0">
                  <a:pos x="1649" y="872"/>
                </a:cxn>
                <a:cxn ang="0">
                  <a:pos x="1671" y="902"/>
                </a:cxn>
                <a:cxn ang="0">
                  <a:pos x="1596" y="815"/>
                </a:cxn>
                <a:cxn ang="0">
                  <a:pos x="1510" y="827"/>
                </a:cxn>
                <a:cxn ang="0">
                  <a:pos x="1589" y="865"/>
                </a:cxn>
                <a:cxn ang="0">
                  <a:pos x="1129" y="977"/>
                </a:cxn>
                <a:cxn ang="0">
                  <a:pos x="1121" y="1017"/>
                </a:cxn>
                <a:cxn ang="0">
                  <a:pos x="1073" y="1080"/>
                </a:cxn>
                <a:cxn ang="0">
                  <a:pos x="1345" y="1132"/>
                </a:cxn>
                <a:cxn ang="0">
                  <a:pos x="290" y="1296"/>
                </a:cxn>
                <a:cxn ang="0">
                  <a:pos x="689" y="58"/>
                </a:cxn>
                <a:cxn ang="0">
                  <a:pos x="524" y="26"/>
                </a:cxn>
                <a:cxn ang="0">
                  <a:pos x="231" y="343"/>
                </a:cxn>
                <a:cxn ang="0">
                  <a:pos x="178" y="499"/>
                </a:cxn>
                <a:cxn ang="0">
                  <a:pos x="64" y="623"/>
                </a:cxn>
                <a:cxn ang="0">
                  <a:pos x="193" y="1299"/>
                </a:cxn>
                <a:cxn ang="0">
                  <a:pos x="378" y="1416"/>
                </a:cxn>
                <a:cxn ang="0">
                  <a:pos x="342" y="1349"/>
                </a:cxn>
                <a:cxn ang="0">
                  <a:pos x="248" y="1245"/>
                </a:cxn>
                <a:cxn ang="0">
                  <a:pos x="119" y="767"/>
                </a:cxn>
                <a:cxn ang="0">
                  <a:pos x="139" y="607"/>
                </a:cxn>
                <a:cxn ang="0">
                  <a:pos x="361" y="359"/>
                </a:cxn>
                <a:cxn ang="0">
                  <a:pos x="432" y="296"/>
                </a:cxn>
                <a:cxn ang="0">
                  <a:pos x="474" y="141"/>
                </a:cxn>
                <a:cxn ang="0">
                  <a:pos x="545" y="68"/>
                </a:cxn>
                <a:cxn ang="0">
                  <a:pos x="717" y="64"/>
                </a:cxn>
                <a:cxn ang="0">
                  <a:pos x="1301" y="127"/>
                </a:cxn>
                <a:cxn ang="0">
                  <a:pos x="1393" y="183"/>
                </a:cxn>
                <a:cxn ang="0">
                  <a:pos x="1537" y="308"/>
                </a:cxn>
                <a:cxn ang="0">
                  <a:pos x="1682" y="671"/>
                </a:cxn>
                <a:cxn ang="0">
                  <a:pos x="1238" y="65"/>
                </a:cxn>
                <a:cxn ang="0">
                  <a:pos x="1413" y="215"/>
                </a:cxn>
                <a:cxn ang="0">
                  <a:pos x="1696" y="874"/>
                </a:cxn>
              </a:cxnLst>
              <a:rect l="0" t="0" r="r" b="b"/>
              <a:pathLst>
                <a:path w="1713" h="1537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_color1"/>
            <p:cNvSpPr>
              <a:spLocks noEditPoints="1"/>
            </p:cNvSpPr>
            <p:nvPr/>
          </p:nvSpPr>
          <p:spPr bwMode="gray">
            <a:xfrm>
              <a:off x="2804400" y="1911431"/>
              <a:ext cx="3533540" cy="3535200"/>
            </a:xfrm>
            <a:custGeom>
              <a:avLst/>
              <a:gdLst/>
              <a:ahLst/>
              <a:cxnLst>
                <a:cxn ang="0">
                  <a:pos x="43" y="519"/>
                </a:cxn>
                <a:cxn ang="0">
                  <a:pos x="688" y="16"/>
                </a:cxn>
                <a:cxn ang="0">
                  <a:pos x="710" y="20"/>
                </a:cxn>
                <a:cxn ang="0">
                  <a:pos x="799" y="22"/>
                </a:cxn>
                <a:cxn ang="0">
                  <a:pos x="581" y="42"/>
                </a:cxn>
                <a:cxn ang="0">
                  <a:pos x="530" y="61"/>
                </a:cxn>
                <a:cxn ang="0">
                  <a:pos x="991" y="49"/>
                </a:cxn>
                <a:cxn ang="0">
                  <a:pos x="372" y="115"/>
                </a:cxn>
                <a:cxn ang="0">
                  <a:pos x="428" y="107"/>
                </a:cxn>
                <a:cxn ang="0">
                  <a:pos x="818" y="92"/>
                </a:cxn>
                <a:cxn ang="0">
                  <a:pos x="1055" y="192"/>
                </a:cxn>
                <a:cxn ang="0">
                  <a:pos x="825" y="120"/>
                </a:cxn>
                <a:cxn ang="0">
                  <a:pos x="386" y="131"/>
                </a:cxn>
                <a:cxn ang="0">
                  <a:pos x="360" y="122"/>
                </a:cxn>
                <a:cxn ang="0">
                  <a:pos x="307" y="157"/>
                </a:cxn>
                <a:cxn ang="0">
                  <a:pos x="1281" y="215"/>
                </a:cxn>
                <a:cxn ang="0">
                  <a:pos x="262" y="197"/>
                </a:cxn>
                <a:cxn ang="0">
                  <a:pos x="342" y="207"/>
                </a:cxn>
                <a:cxn ang="0">
                  <a:pos x="515" y="222"/>
                </a:cxn>
                <a:cxn ang="0">
                  <a:pos x="1092" y="232"/>
                </a:cxn>
                <a:cxn ang="0">
                  <a:pos x="1054" y="395"/>
                </a:cxn>
                <a:cxn ang="0">
                  <a:pos x="286" y="259"/>
                </a:cxn>
                <a:cxn ang="0">
                  <a:pos x="422" y="400"/>
                </a:cxn>
                <a:cxn ang="0">
                  <a:pos x="139" y="360"/>
                </a:cxn>
                <a:cxn ang="0">
                  <a:pos x="735" y="383"/>
                </a:cxn>
                <a:cxn ang="0">
                  <a:pos x="401" y="453"/>
                </a:cxn>
                <a:cxn ang="0">
                  <a:pos x="1275" y="515"/>
                </a:cxn>
                <a:cxn ang="0">
                  <a:pos x="965" y="472"/>
                </a:cxn>
                <a:cxn ang="0">
                  <a:pos x="1457" y="507"/>
                </a:cxn>
                <a:cxn ang="0">
                  <a:pos x="1123" y="716"/>
                </a:cxn>
                <a:cxn ang="0">
                  <a:pos x="1284" y="635"/>
                </a:cxn>
                <a:cxn ang="0">
                  <a:pos x="109" y="683"/>
                </a:cxn>
                <a:cxn ang="0">
                  <a:pos x="320" y="836"/>
                </a:cxn>
                <a:cxn ang="0">
                  <a:pos x="942" y="737"/>
                </a:cxn>
                <a:cxn ang="0">
                  <a:pos x="1520" y="791"/>
                </a:cxn>
                <a:cxn ang="0">
                  <a:pos x="1506" y="837"/>
                </a:cxn>
                <a:cxn ang="0">
                  <a:pos x="1392" y="910"/>
                </a:cxn>
                <a:cxn ang="0">
                  <a:pos x="1322" y="936"/>
                </a:cxn>
                <a:cxn ang="0">
                  <a:pos x="497" y="992"/>
                </a:cxn>
                <a:cxn ang="0">
                  <a:pos x="637" y="1004"/>
                </a:cxn>
                <a:cxn ang="0">
                  <a:pos x="75" y="1026"/>
                </a:cxn>
                <a:cxn ang="0">
                  <a:pos x="155" y="1216"/>
                </a:cxn>
                <a:cxn ang="0">
                  <a:pos x="1376" y="1175"/>
                </a:cxn>
                <a:cxn ang="0">
                  <a:pos x="187" y="1148"/>
                </a:cxn>
                <a:cxn ang="0">
                  <a:pos x="163" y="1223"/>
                </a:cxn>
                <a:cxn ang="0">
                  <a:pos x="363" y="1201"/>
                </a:cxn>
                <a:cxn ang="0">
                  <a:pos x="535" y="1295"/>
                </a:cxn>
                <a:cxn ang="0">
                  <a:pos x="170" y="1239"/>
                </a:cxn>
                <a:cxn ang="0">
                  <a:pos x="195" y="1266"/>
                </a:cxn>
                <a:cxn ang="0">
                  <a:pos x="224" y="1300"/>
                </a:cxn>
                <a:cxn ang="0">
                  <a:pos x="309" y="1356"/>
                </a:cxn>
                <a:cxn ang="0">
                  <a:pos x="1151" y="1402"/>
                </a:cxn>
                <a:cxn ang="0">
                  <a:pos x="618" y="1375"/>
                </a:cxn>
                <a:cxn ang="0">
                  <a:pos x="956" y="1397"/>
                </a:cxn>
                <a:cxn ang="0">
                  <a:pos x="1038" y="1391"/>
                </a:cxn>
                <a:cxn ang="0">
                  <a:pos x="697" y="1413"/>
                </a:cxn>
                <a:cxn ang="0">
                  <a:pos x="987" y="1439"/>
                </a:cxn>
                <a:cxn ang="0">
                  <a:pos x="513" y="1480"/>
                </a:cxn>
                <a:cxn ang="0">
                  <a:pos x="749" y="1462"/>
                </a:cxn>
                <a:cxn ang="0">
                  <a:pos x="975" y="1464"/>
                </a:cxn>
                <a:cxn ang="0">
                  <a:pos x="782" y="1475"/>
                </a:cxn>
                <a:cxn ang="0">
                  <a:pos x="738" y="1484"/>
                </a:cxn>
                <a:cxn ang="0">
                  <a:pos x="845" y="1510"/>
                </a:cxn>
              </a:cxnLst>
              <a:rect l="0" t="0" r="r" b="b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gray">
            <a:xfrm>
              <a:off x="2834290" y="1987741"/>
              <a:ext cx="3470441" cy="3332809"/>
            </a:xfrm>
            <a:custGeom>
              <a:avLst/>
              <a:gdLst/>
              <a:ahLst/>
              <a:cxnLst>
                <a:cxn ang="0">
                  <a:pos x="1157" y="29"/>
                </a:cxn>
                <a:cxn ang="0">
                  <a:pos x="617" y="117"/>
                </a:cxn>
                <a:cxn ang="0">
                  <a:pos x="656" y="178"/>
                </a:cxn>
                <a:cxn ang="0">
                  <a:pos x="239" y="258"/>
                </a:cxn>
                <a:cxn ang="0">
                  <a:pos x="536" y="255"/>
                </a:cxn>
                <a:cxn ang="0">
                  <a:pos x="663" y="454"/>
                </a:cxn>
                <a:cxn ang="0">
                  <a:pos x="900" y="474"/>
                </a:cxn>
                <a:cxn ang="0">
                  <a:pos x="922" y="511"/>
                </a:cxn>
                <a:cxn ang="0">
                  <a:pos x="908" y="527"/>
                </a:cxn>
                <a:cxn ang="0">
                  <a:pos x="895" y="533"/>
                </a:cxn>
                <a:cxn ang="0">
                  <a:pos x="1040" y="559"/>
                </a:cxn>
                <a:cxn ang="0">
                  <a:pos x="1319" y="1342"/>
                </a:cxn>
                <a:cxn ang="0">
                  <a:pos x="1320" y="1379"/>
                </a:cxn>
                <a:cxn ang="0">
                  <a:pos x="576" y="31"/>
                </a:cxn>
                <a:cxn ang="0">
                  <a:pos x="469" y="123"/>
                </a:cxn>
                <a:cxn ang="0">
                  <a:pos x="676" y="54"/>
                </a:cxn>
                <a:cxn ang="0">
                  <a:pos x="618" y="4"/>
                </a:cxn>
                <a:cxn ang="0">
                  <a:pos x="595" y="5"/>
                </a:cxn>
                <a:cxn ang="0">
                  <a:pos x="513" y="46"/>
                </a:cxn>
                <a:cxn ang="0">
                  <a:pos x="422" y="75"/>
                </a:cxn>
                <a:cxn ang="0">
                  <a:pos x="459" y="67"/>
                </a:cxn>
                <a:cxn ang="0">
                  <a:pos x="1681" y="642"/>
                </a:cxn>
                <a:cxn ang="0">
                  <a:pos x="1077" y="36"/>
                </a:cxn>
                <a:cxn ang="0">
                  <a:pos x="1098" y="110"/>
                </a:cxn>
                <a:cxn ang="0">
                  <a:pos x="979" y="117"/>
                </a:cxn>
                <a:cxn ang="0">
                  <a:pos x="948" y="122"/>
                </a:cxn>
                <a:cxn ang="0">
                  <a:pos x="820" y="97"/>
                </a:cxn>
                <a:cxn ang="0">
                  <a:pos x="698" y="200"/>
                </a:cxn>
                <a:cxn ang="0">
                  <a:pos x="828" y="182"/>
                </a:cxn>
                <a:cxn ang="0">
                  <a:pos x="734" y="228"/>
                </a:cxn>
                <a:cxn ang="0">
                  <a:pos x="635" y="272"/>
                </a:cxn>
                <a:cxn ang="0">
                  <a:pos x="593" y="234"/>
                </a:cxn>
                <a:cxn ang="0">
                  <a:pos x="621" y="295"/>
                </a:cxn>
                <a:cxn ang="0">
                  <a:pos x="441" y="441"/>
                </a:cxn>
                <a:cxn ang="0">
                  <a:pos x="621" y="411"/>
                </a:cxn>
                <a:cxn ang="0">
                  <a:pos x="709" y="512"/>
                </a:cxn>
                <a:cxn ang="0">
                  <a:pos x="740" y="381"/>
                </a:cxn>
                <a:cxn ang="0">
                  <a:pos x="870" y="536"/>
                </a:cxn>
                <a:cxn ang="0">
                  <a:pos x="911" y="470"/>
                </a:cxn>
                <a:cxn ang="0">
                  <a:pos x="1059" y="616"/>
                </a:cxn>
                <a:cxn ang="0">
                  <a:pos x="834" y="603"/>
                </a:cxn>
                <a:cxn ang="0">
                  <a:pos x="677" y="539"/>
                </a:cxn>
                <a:cxn ang="0">
                  <a:pos x="369" y="587"/>
                </a:cxn>
                <a:cxn ang="0">
                  <a:pos x="215" y="834"/>
                </a:cxn>
                <a:cxn ang="0">
                  <a:pos x="317" y="1065"/>
                </a:cxn>
                <a:cxn ang="0">
                  <a:pos x="592" y="1115"/>
                </a:cxn>
                <a:cxn ang="0">
                  <a:pos x="681" y="1291"/>
                </a:cxn>
                <a:cxn ang="0">
                  <a:pos x="733" y="1503"/>
                </a:cxn>
                <a:cxn ang="0">
                  <a:pos x="1016" y="1556"/>
                </a:cxn>
                <a:cxn ang="0">
                  <a:pos x="1197" y="1373"/>
                </a:cxn>
                <a:cxn ang="0">
                  <a:pos x="1271" y="1154"/>
                </a:cxn>
                <a:cxn ang="0">
                  <a:pos x="1311" y="967"/>
                </a:cxn>
                <a:cxn ang="0">
                  <a:pos x="1135" y="797"/>
                </a:cxn>
                <a:cxn ang="0">
                  <a:pos x="1197" y="810"/>
                </a:cxn>
                <a:cxn ang="0">
                  <a:pos x="1447" y="788"/>
                </a:cxn>
                <a:cxn ang="0">
                  <a:pos x="1277" y="635"/>
                </a:cxn>
                <a:cxn ang="0">
                  <a:pos x="1531" y="652"/>
                </a:cxn>
                <a:cxn ang="0">
                  <a:pos x="1658" y="862"/>
                </a:cxn>
                <a:cxn ang="0">
                  <a:pos x="1038" y="440"/>
                </a:cxn>
                <a:cxn ang="0">
                  <a:pos x="991" y="389"/>
                </a:cxn>
                <a:cxn ang="0">
                  <a:pos x="1099" y="418"/>
                </a:cxn>
                <a:cxn ang="0">
                  <a:pos x="287" y="206"/>
                </a:cxn>
                <a:cxn ang="0">
                  <a:pos x="50" y="1063"/>
                </a:cxn>
              </a:cxnLst>
              <a:rect l="0" t="0" r="r" b="b"/>
              <a:pathLst>
                <a:path w="1683" h="1609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" name="文本框 2"/>
          <p:cNvSpPr txBox="1"/>
          <p:nvPr/>
        </p:nvSpPr>
        <p:spPr>
          <a:xfrm>
            <a:off x="609600" y="198226"/>
            <a:ext cx="2465430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5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"/>
          <p:cNvSpPr txBox="1"/>
          <p:nvPr/>
        </p:nvSpPr>
        <p:spPr>
          <a:xfrm>
            <a:off x="457200" y="133350"/>
            <a:ext cx="28956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88533" y="1314621"/>
            <a:ext cx="2865157" cy="2780986"/>
            <a:chOff x="4125516" y="790575"/>
            <a:chExt cx="3839766" cy="3848100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5092304" y="1765697"/>
              <a:ext cx="1906190" cy="1906191"/>
            </a:xfrm>
            <a:custGeom>
              <a:avLst/>
              <a:gdLst>
                <a:gd name="T0" fmla="*/ 116 w 211"/>
                <a:gd name="T1" fmla="*/ 10 h 211"/>
                <a:gd name="T2" fmla="*/ 116 w 211"/>
                <a:gd name="T3" fmla="*/ 0 h 211"/>
                <a:gd name="T4" fmla="*/ 181 w 211"/>
                <a:gd name="T5" fmla="*/ 30 h 211"/>
                <a:gd name="T6" fmla="*/ 211 w 211"/>
                <a:gd name="T7" fmla="*/ 95 h 211"/>
                <a:gd name="T8" fmla="*/ 201 w 211"/>
                <a:gd name="T9" fmla="*/ 95 h 211"/>
                <a:gd name="T10" fmla="*/ 174 w 211"/>
                <a:gd name="T11" fmla="*/ 37 h 211"/>
                <a:gd name="T12" fmla="*/ 116 w 211"/>
                <a:gd name="T13" fmla="*/ 10 h 211"/>
                <a:gd name="T14" fmla="*/ 10 w 211"/>
                <a:gd name="T15" fmla="*/ 115 h 211"/>
                <a:gd name="T16" fmla="*/ 0 w 211"/>
                <a:gd name="T17" fmla="*/ 115 h 211"/>
                <a:gd name="T18" fmla="*/ 30 w 211"/>
                <a:gd name="T19" fmla="*/ 180 h 211"/>
                <a:gd name="T20" fmla="*/ 96 w 211"/>
                <a:gd name="T21" fmla="*/ 211 h 211"/>
                <a:gd name="T22" fmla="*/ 96 w 211"/>
                <a:gd name="T23" fmla="*/ 201 h 211"/>
                <a:gd name="T24" fmla="*/ 38 w 211"/>
                <a:gd name="T25" fmla="*/ 173 h 211"/>
                <a:gd name="T26" fmla="*/ 10 w 211"/>
                <a:gd name="T27" fmla="*/ 115 h 211"/>
                <a:gd name="T28" fmla="*/ 10 w 211"/>
                <a:gd name="T29" fmla="*/ 95 h 211"/>
                <a:gd name="T30" fmla="*/ 38 w 211"/>
                <a:gd name="T31" fmla="*/ 37 h 211"/>
                <a:gd name="T32" fmla="*/ 96 w 211"/>
                <a:gd name="T33" fmla="*/ 10 h 211"/>
                <a:gd name="T34" fmla="*/ 96 w 211"/>
                <a:gd name="T35" fmla="*/ 0 h 211"/>
                <a:gd name="T36" fmla="*/ 30 w 211"/>
                <a:gd name="T37" fmla="*/ 30 h 211"/>
                <a:gd name="T38" fmla="*/ 0 w 211"/>
                <a:gd name="T39" fmla="*/ 95 h 211"/>
                <a:gd name="T40" fmla="*/ 10 w 211"/>
                <a:gd name="T41" fmla="*/ 95 h 211"/>
                <a:gd name="T42" fmla="*/ 201 w 211"/>
                <a:gd name="T43" fmla="*/ 115 h 211"/>
                <a:gd name="T44" fmla="*/ 174 w 211"/>
                <a:gd name="T45" fmla="*/ 173 h 211"/>
                <a:gd name="T46" fmla="*/ 116 w 211"/>
                <a:gd name="T47" fmla="*/ 201 h 211"/>
                <a:gd name="T48" fmla="*/ 116 w 211"/>
                <a:gd name="T49" fmla="*/ 211 h 211"/>
                <a:gd name="T50" fmla="*/ 181 w 211"/>
                <a:gd name="T51" fmla="*/ 180 h 211"/>
                <a:gd name="T52" fmla="*/ 211 w 211"/>
                <a:gd name="T53" fmla="*/ 115 h 211"/>
                <a:gd name="T54" fmla="*/ 201 w 211"/>
                <a:gd name="T55" fmla="*/ 1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rgbClr val="BB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4125516" y="790575"/>
              <a:ext cx="1833563" cy="1833563"/>
            </a:xfrm>
            <a:custGeom>
              <a:avLst/>
              <a:gdLst>
                <a:gd name="T0" fmla="*/ 95 w 203"/>
                <a:gd name="T1" fmla="*/ 203 h 203"/>
                <a:gd name="T2" fmla="*/ 129 w 203"/>
                <a:gd name="T3" fmla="*/ 130 h 203"/>
                <a:gd name="T4" fmla="*/ 203 w 203"/>
                <a:gd name="T5" fmla="*/ 96 h 203"/>
                <a:gd name="T6" fmla="*/ 203 w 203"/>
                <a:gd name="T7" fmla="*/ 0 h 203"/>
                <a:gd name="T8" fmla="*/ 77 w 203"/>
                <a:gd name="T9" fmla="*/ 48 h 203"/>
                <a:gd name="T10" fmla="*/ 40 w 203"/>
                <a:gd name="T11" fmla="*/ 41 h 203"/>
                <a:gd name="T12" fmla="*/ 48 w 203"/>
                <a:gd name="T13" fmla="*/ 78 h 203"/>
                <a:gd name="T14" fmla="*/ 0 w 203"/>
                <a:gd name="T15" fmla="*/ 203 h 203"/>
                <a:gd name="T16" fmla="*/ 95 w 203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125516" y="2805112"/>
              <a:ext cx="1833563" cy="1833563"/>
            </a:xfrm>
            <a:custGeom>
              <a:avLst/>
              <a:gdLst>
                <a:gd name="T0" fmla="*/ 203 w 203"/>
                <a:gd name="T1" fmla="*/ 108 h 203"/>
                <a:gd name="T2" fmla="*/ 129 w 203"/>
                <a:gd name="T3" fmla="*/ 74 h 203"/>
                <a:gd name="T4" fmla="*/ 95 w 203"/>
                <a:gd name="T5" fmla="*/ 0 h 203"/>
                <a:gd name="T6" fmla="*/ 0 w 203"/>
                <a:gd name="T7" fmla="*/ 0 h 203"/>
                <a:gd name="T8" fmla="*/ 48 w 203"/>
                <a:gd name="T9" fmla="*/ 126 h 203"/>
                <a:gd name="T10" fmla="*/ 40 w 203"/>
                <a:gd name="T11" fmla="*/ 162 h 203"/>
                <a:gd name="T12" fmla="*/ 77 w 203"/>
                <a:gd name="T13" fmla="*/ 155 h 203"/>
                <a:gd name="T14" fmla="*/ 203 w 203"/>
                <a:gd name="T15" fmla="*/ 203 h 203"/>
                <a:gd name="T16" fmla="*/ 203 w 203"/>
                <a:gd name="T17" fmla="*/ 10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6140054" y="790575"/>
              <a:ext cx="1825228" cy="1833563"/>
            </a:xfrm>
            <a:custGeom>
              <a:avLst/>
              <a:gdLst>
                <a:gd name="T0" fmla="*/ 127 w 202"/>
                <a:gd name="T1" fmla="*/ 50 h 203"/>
                <a:gd name="T2" fmla="*/ 0 w 202"/>
                <a:gd name="T3" fmla="*/ 0 h 203"/>
                <a:gd name="T4" fmla="*/ 0 w 202"/>
                <a:gd name="T5" fmla="*/ 96 h 203"/>
                <a:gd name="T6" fmla="*/ 73 w 202"/>
                <a:gd name="T7" fmla="*/ 130 h 203"/>
                <a:gd name="T8" fmla="*/ 107 w 202"/>
                <a:gd name="T9" fmla="*/ 203 h 203"/>
                <a:gd name="T10" fmla="*/ 202 w 202"/>
                <a:gd name="T11" fmla="*/ 203 h 203"/>
                <a:gd name="T12" fmla="*/ 156 w 202"/>
                <a:gd name="T13" fmla="*/ 79 h 203"/>
                <a:gd name="T14" fmla="*/ 163 w 202"/>
                <a:gd name="T15" fmla="*/ 42 h 203"/>
                <a:gd name="T16" fmla="*/ 127 w 202"/>
                <a:gd name="T17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6140054" y="2805112"/>
              <a:ext cx="1825228" cy="1833563"/>
            </a:xfrm>
            <a:custGeom>
              <a:avLst/>
              <a:gdLst>
                <a:gd name="T0" fmla="*/ 107 w 202"/>
                <a:gd name="T1" fmla="*/ 0 h 203"/>
                <a:gd name="T2" fmla="*/ 73 w 202"/>
                <a:gd name="T3" fmla="*/ 74 h 203"/>
                <a:gd name="T4" fmla="*/ 0 w 202"/>
                <a:gd name="T5" fmla="*/ 108 h 203"/>
                <a:gd name="T6" fmla="*/ 0 w 202"/>
                <a:gd name="T7" fmla="*/ 203 h 203"/>
                <a:gd name="T8" fmla="*/ 123 w 202"/>
                <a:gd name="T9" fmla="*/ 157 h 203"/>
                <a:gd name="T10" fmla="*/ 161 w 202"/>
                <a:gd name="T11" fmla="*/ 164 h 203"/>
                <a:gd name="T12" fmla="*/ 153 w 202"/>
                <a:gd name="T13" fmla="*/ 127 h 203"/>
                <a:gd name="T14" fmla="*/ 202 w 202"/>
                <a:gd name="T15" fmla="*/ 0 h 203"/>
                <a:gd name="T16" fmla="*/ 107 w 202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48"/>
            <p:cNvGrpSpPr/>
            <p:nvPr/>
          </p:nvGrpSpPr>
          <p:grpSpPr>
            <a:xfrm>
              <a:off x="4611947" y="1399612"/>
              <a:ext cx="842963" cy="383381"/>
              <a:chOff x="8478838" y="1247776"/>
              <a:chExt cx="1123950" cy="511175"/>
            </a:xfrm>
            <a:solidFill>
              <a:schemeClr val="bg1"/>
            </a:solidFill>
          </p:grpSpPr>
          <p:sp>
            <p:nvSpPr>
              <p:cNvPr id="54" name="Freeform 24"/>
              <p:cNvSpPr/>
              <p:nvPr/>
            </p:nvSpPr>
            <p:spPr bwMode="auto">
              <a:xfrm>
                <a:off x="8478838" y="1408113"/>
                <a:ext cx="1123950" cy="269875"/>
              </a:xfrm>
              <a:custGeom>
                <a:avLst/>
                <a:gdLst>
                  <a:gd name="T0" fmla="*/ 0 w 182"/>
                  <a:gd name="T1" fmla="*/ 3 h 44"/>
                  <a:gd name="T2" fmla="*/ 1 w 182"/>
                  <a:gd name="T3" fmla="*/ 3 h 44"/>
                  <a:gd name="T4" fmla="*/ 153 w 182"/>
                  <a:gd name="T5" fmla="*/ 3 h 44"/>
                  <a:gd name="T6" fmla="*/ 182 w 182"/>
                  <a:gd name="T7" fmla="*/ 41 h 44"/>
                  <a:gd name="T8" fmla="*/ 182 w 182"/>
                  <a:gd name="T9" fmla="*/ 41 h 44"/>
                  <a:gd name="T10" fmla="*/ 182 w 182"/>
                  <a:gd name="T11" fmla="*/ 41 h 44"/>
                  <a:gd name="T12" fmla="*/ 170 w 182"/>
                  <a:gd name="T13" fmla="*/ 41 h 44"/>
                  <a:gd name="T14" fmla="*/ 150 w 182"/>
                  <a:gd name="T15" fmla="*/ 22 h 44"/>
                  <a:gd name="T16" fmla="*/ 130 w 182"/>
                  <a:gd name="T17" fmla="*/ 41 h 44"/>
                  <a:gd name="T18" fmla="*/ 65 w 182"/>
                  <a:gd name="T19" fmla="*/ 41 h 44"/>
                  <a:gd name="T20" fmla="*/ 45 w 182"/>
                  <a:gd name="T21" fmla="*/ 22 h 44"/>
                  <a:gd name="T22" fmla="*/ 26 w 182"/>
                  <a:gd name="T23" fmla="*/ 41 h 44"/>
                  <a:gd name="T24" fmla="*/ 22 w 182"/>
                  <a:gd name="T25" fmla="*/ 41 h 44"/>
                  <a:gd name="T26" fmla="*/ 0 w 182"/>
                  <a:gd name="T27" fmla="*/ 3 h 44"/>
                  <a:gd name="T28" fmla="*/ 0 w 182"/>
                  <a:gd name="T29" fmla="*/ 3 h 44"/>
                  <a:gd name="T30" fmla="*/ 0 w 182"/>
                  <a:gd name="T31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44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3" y="3"/>
                      <a:pt x="182" y="0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30"/>
                      <a:pt x="161" y="22"/>
                      <a:pt x="150" y="22"/>
                    </a:cubicBezTo>
                    <a:cubicBezTo>
                      <a:pt x="139" y="22"/>
                      <a:pt x="131" y="30"/>
                      <a:pt x="130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30"/>
                      <a:pt x="56" y="22"/>
                      <a:pt x="45" y="22"/>
                    </a:cubicBezTo>
                    <a:cubicBezTo>
                      <a:pt x="35" y="22"/>
                      <a:pt x="26" y="30"/>
                      <a:pt x="2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0" y="4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6"/>
              <p:cNvSpPr>
                <a:spLocks noEditPoints="1"/>
              </p:cNvSpPr>
              <p:nvPr/>
            </p:nvSpPr>
            <p:spPr bwMode="auto">
              <a:xfrm>
                <a:off x="8553450" y="1247776"/>
                <a:ext cx="833437" cy="227013"/>
              </a:xfrm>
              <a:custGeom>
                <a:avLst/>
                <a:gdLst>
                  <a:gd name="T0" fmla="*/ 6 w 135"/>
                  <a:gd name="T1" fmla="*/ 29 h 37"/>
                  <a:gd name="T2" fmla="*/ 57 w 135"/>
                  <a:gd name="T3" fmla="*/ 1 h 37"/>
                  <a:gd name="T4" fmla="*/ 68 w 135"/>
                  <a:gd name="T5" fmla="*/ 0 h 37"/>
                  <a:gd name="T6" fmla="*/ 78 w 135"/>
                  <a:gd name="T7" fmla="*/ 1 h 37"/>
                  <a:gd name="T8" fmla="*/ 129 w 135"/>
                  <a:gd name="T9" fmla="*/ 29 h 37"/>
                  <a:gd name="T10" fmla="*/ 135 w 135"/>
                  <a:gd name="T11" fmla="*/ 37 h 37"/>
                  <a:gd name="T12" fmla="*/ 0 w 135"/>
                  <a:gd name="T13" fmla="*/ 37 h 37"/>
                  <a:gd name="T14" fmla="*/ 6 w 135"/>
                  <a:gd name="T15" fmla="*/ 29 h 37"/>
                  <a:gd name="T16" fmla="*/ 77 w 135"/>
                  <a:gd name="T17" fmla="*/ 10 h 37"/>
                  <a:gd name="T18" fmla="*/ 68 w 135"/>
                  <a:gd name="T19" fmla="*/ 9 h 37"/>
                  <a:gd name="T20" fmla="*/ 58 w 135"/>
                  <a:gd name="T21" fmla="*/ 10 h 37"/>
                  <a:gd name="T22" fmla="*/ 20 w 135"/>
                  <a:gd name="T23" fmla="*/ 28 h 37"/>
                  <a:gd name="T24" fmla="*/ 115 w 135"/>
                  <a:gd name="T25" fmla="*/ 28 h 37"/>
                  <a:gd name="T26" fmla="*/ 77 w 135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37">
                    <a:moveTo>
                      <a:pt x="6" y="29"/>
                    </a:moveTo>
                    <a:cubicBezTo>
                      <a:pt x="21" y="10"/>
                      <a:pt x="42" y="3"/>
                      <a:pt x="57" y="1"/>
                    </a:cubicBezTo>
                    <a:cubicBezTo>
                      <a:pt x="58" y="1"/>
                      <a:pt x="65" y="0"/>
                      <a:pt x="68" y="0"/>
                    </a:cubicBezTo>
                    <a:cubicBezTo>
                      <a:pt x="71" y="0"/>
                      <a:pt x="77" y="1"/>
                      <a:pt x="78" y="1"/>
                    </a:cubicBezTo>
                    <a:cubicBezTo>
                      <a:pt x="93" y="3"/>
                      <a:pt x="114" y="10"/>
                      <a:pt x="129" y="29"/>
                    </a:cubicBezTo>
                    <a:cubicBezTo>
                      <a:pt x="135" y="37"/>
                      <a:pt x="135" y="37"/>
                      <a:pt x="135" y="37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6" y="29"/>
                    </a:lnTo>
                    <a:close/>
                    <a:moveTo>
                      <a:pt x="77" y="10"/>
                    </a:moveTo>
                    <a:cubicBezTo>
                      <a:pt x="75" y="10"/>
                      <a:pt x="70" y="9"/>
                      <a:pt x="68" y="9"/>
                    </a:cubicBezTo>
                    <a:cubicBezTo>
                      <a:pt x="66" y="9"/>
                      <a:pt x="60" y="10"/>
                      <a:pt x="58" y="10"/>
                    </a:cubicBezTo>
                    <a:cubicBezTo>
                      <a:pt x="47" y="12"/>
                      <a:pt x="32" y="16"/>
                      <a:pt x="20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03" y="16"/>
                      <a:pt x="88" y="12"/>
                      <a:pt x="7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8953500" y="1265238"/>
                <a:ext cx="38100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9521825" y="1536701"/>
                <a:ext cx="80962" cy="61913"/>
              </a:xfrm>
              <a:custGeom>
                <a:avLst/>
                <a:gdLst>
                  <a:gd name="T0" fmla="*/ 5 w 13"/>
                  <a:gd name="T1" fmla="*/ 10 h 10"/>
                  <a:gd name="T2" fmla="*/ 0 w 13"/>
                  <a:gd name="T3" fmla="*/ 5 h 10"/>
                  <a:gd name="T4" fmla="*/ 5 w 13"/>
                  <a:gd name="T5" fmla="*/ 0 h 10"/>
                  <a:gd name="T6" fmla="*/ 10 w 13"/>
                  <a:gd name="T7" fmla="*/ 0 h 10"/>
                  <a:gd name="T8" fmla="*/ 13 w 13"/>
                  <a:gd name="T9" fmla="*/ 10 h 10"/>
                  <a:gd name="T10" fmla="*/ 5 w 1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1" y="3"/>
                      <a:pt x="12" y="6"/>
                      <a:pt x="13" y="10"/>
                    </a:cubicBezTo>
                    <a:cubicBezTo>
                      <a:pt x="11" y="10"/>
                      <a:pt x="6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29"/>
              <p:cNvSpPr>
                <a:spLocks noChangeArrowheads="1"/>
              </p:cNvSpPr>
              <p:nvPr/>
            </p:nvSpPr>
            <p:spPr bwMode="auto">
              <a:xfrm>
                <a:off x="8664575" y="1566863"/>
                <a:ext cx="190500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9312275" y="1566863"/>
                <a:ext cx="185737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9361488" y="1616076"/>
                <a:ext cx="93662" cy="93663"/>
              </a:xfrm>
              <a:custGeom>
                <a:avLst/>
                <a:gdLst>
                  <a:gd name="T0" fmla="*/ 0 w 15"/>
                  <a:gd name="T1" fmla="*/ 8 h 15"/>
                  <a:gd name="T2" fmla="*/ 7 w 15"/>
                  <a:gd name="T3" fmla="*/ 15 h 15"/>
                  <a:gd name="T4" fmla="*/ 15 w 15"/>
                  <a:gd name="T5" fmla="*/ 7 h 15"/>
                  <a:gd name="T6" fmla="*/ 7 w 15"/>
                  <a:gd name="T7" fmla="*/ 0 h 15"/>
                  <a:gd name="T8" fmla="*/ 0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8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5" y="12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8713788" y="1616076"/>
                <a:ext cx="92075" cy="936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59"/>
            <p:cNvGrpSpPr/>
            <p:nvPr/>
          </p:nvGrpSpPr>
          <p:grpSpPr>
            <a:xfrm>
              <a:off x="6796172" y="1361681"/>
              <a:ext cx="527447" cy="531019"/>
              <a:chOff x="10121900" y="1050926"/>
              <a:chExt cx="703262" cy="708025"/>
            </a:xfrm>
            <a:solidFill>
              <a:schemeClr val="bg1"/>
            </a:solidFill>
          </p:grpSpPr>
          <p:sp>
            <p:nvSpPr>
              <p:cNvPr id="52" name="Freeform 44"/>
              <p:cNvSpPr/>
              <p:nvPr/>
            </p:nvSpPr>
            <p:spPr bwMode="auto">
              <a:xfrm>
                <a:off x="10331450" y="1068388"/>
                <a:ext cx="493712" cy="690563"/>
              </a:xfrm>
              <a:custGeom>
                <a:avLst/>
                <a:gdLst>
                  <a:gd name="T0" fmla="*/ 60 w 80"/>
                  <a:gd name="T1" fmla="*/ 27 h 112"/>
                  <a:gd name="T2" fmla="*/ 63 w 80"/>
                  <a:gd name="T3" fmla="*/ 43 h 112"/>
                  <a:gd name="T4" fmla="*/ 66 w 80"/>
                  <a:gd name="T5" fmla="*/ 39 h 112"/>
                  <a:gd name="T6" fmla="*/ 72 w 80"/>
                  <a:gd name="T7" fmla="*/ 44 h 112"/>
                  <a:gd name="T8" fmla="*/ 64 w 80"/>
                  <a:gd name="T9" fmla="*/ 52 h 112"/>
                  <a:gd name="T10" fmla="*/ 66 w 80"/>
                  <a:gd name="T11" fmla="*/ 65 h 112"/>
                  <a:gd name="T12" fmla="*/ 70 w 80"/>
                  <a:gd name="T13" fmla="*/ 61 h 112"/>
                  <a:gd name="T14" fmla="*/ 75 w 80"/>
                  <a:gd name="T15" fmla="*/ 66 h 112"/>
                  <a:gd name="T16" fmla="*/ 68 w 80"/>
                  <a:gd name="T17" fmla="*/ 74 h 112"/>
                  <a:gd name="T18" fmla="*/ 73 w 80"/>
                  <a:gd name="T19" fmla="*/ 108 h 112"/>
                  <a:gd name="T20" fmla="*/ 70 w 80"/>
                  <a:gd name="T21" fmla="*/ 112 h 112"/>
                  <a:gd name="T22" fmla="*/ 38 w 80"/>
                  <a:gd name="T23" fmla="*/ 51 h 112"/>
                  <a:gd name="T24" fmla="*/ 11 w 80"/>
                  <a:gd name="T25" fmla="*/ 80 h 112"/>
                  <a:gd name="T26" fmla="*/ 17 w 80"/>
                  <a:gd name="T27" fmla="*/ 104 h 112"/>
                  <a:gd name="T28" fmla="*/ 12 w 80"/>
                  <a:gd name="T29" fmla="*/ 110 h 112"/>
                  <a:gd name="T30" fmla="*/ 0 w 80"/>
                  <a:gd name="T31" fmla="*/ 86 h 112"/>
                  <a:gd name="T32" fmla="*/ 45 w 80"/>
                  <a:gd name="T33" fmla="*/ 30 h 112"/>
                  <a:gd name="T34" fmla="*/ 76 w 80"/>
                  <a:gd name="T35" fmla="*/ 0 h 112"/>
                  <a:gd name="T36" fmla="*/ 60 w 80"/>
                  <a:gd name="T37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112">
                    <a:moveTo>
                      <a:pt x="60" y="27"/>
                    </a:moveTo>
                    <a:cubicBezTo>
                      <a:pt x="63" y="43"/>
                      <a:pt x="63" y="43"/>
                      <a:pt x="63" y="4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80" y="5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45"/>
              <p:cNvSpPr/>
              <p:nvPr/>
            </p:nvSpPr>
            <p:spPr bwMode="auto">
              <a:xfrm>
                <a:off x="10121900" y="1050926"/>
                <a:ext cx="677862" cy="547688"/>
              </a:xfrm>
              <a:custGeom>
                <a:avLst/>
                <a:gdLst>
                  <a:gd name="T0" fmla="*/ 85 w 110"/>
                  <a:gd name="T1" fmla="*/ 22 h 89"/>
                  <a:gd name="T2" fmla="*/ 69 w 110"/>
                  <a:gd name="T3" fmla="*/ 22 h 89"/>
                  <a:gd name="T4" fmla="*/ 73 w 110"/>
                  <a:gd name="T5" fmla="*/ 18 h 89"/>
                  <a:gd name="T6" fmla="*/ 67 w 110"/>
                  <a:gd name="T7" fmla="*/ 13 h 89"/>
                  <a:gd name="T8" fmla="*/ 60 w 110"/>
                  <a:gd name="T9" fmla="*/ 22 h 89"/>
                  <a:gd name="T10" fmla="*/ 47 w 110"/>
                  <a:gd name="T11" fmla="*/ 21 h 89"/>
                  <a:gd name="T12" fmla="*/ 50 w 110"/>
                  <a:gd name="T13" fmla="*/ 17 h 89"/>
                  <a:gd name="T14" fmla="*/ 45 w 110"/>
                  <a:gd name="T15" fmla="*/ 13 h 89"/>
                  <a:gd name="T16" fmla="*/ 38 w 110"/>
                  <a:gd name="T17" fmla="*/ 21 h 89"/>
                  <a:gd name="T18" fmla="*/ 4 w 110"/>
                  <a:gd name="T19" fmla="*/ 20 h 89"/>
                  <a:gd name="T20" fmla="*/ 0 w 110"/>
                  <a:gd name="T21" fmla="*/ 24 h 89"/>
                  <a:gd name="T22" fmla="*/ 64 w 110"/>
                  <a:gd name="T23" fmla="*/ 47 h 89"/>
                  <a:gd name="T24" fmla="*/ 39 w 110"/>
                  <a:gd name="T25" fmla="*/ 78 h 89"/>
                  <a:gd name="T26" fmla="*/ 15 w 110"/>
                  <a:gd name="T27" fmla="*/ 75 h 89"/>
                  <a:gd name="T28" fmla="*/ 10 w 110"/>
                  <a:gd name="T29" fmla="*/ 81 h 89"/>
                  <a:gd name="T30" fmla="*/ 34 w 110"/>
                  <a:gd name="T31" fmla="*/ 89 h 89"/>
                  <a:gd name="T32" fmla="*/ 110 w 110"/>
                  <a:gd name="T33" fmla="*/ 3 h 89"/>
                  <a:gd name="T34" fmla="*/ 85 w 110"/>
                  <a:gd name="T35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89">
                    <a:moveTo>
                      <a:pt x="85" y="22"/>
                    </a:move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05" y="0"/>
                      <a:pt x="8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3" name="组合 63"/>
            <p:cNvGrpSpPr/>
            <p:nvPr/>
          </p:nvGrpSpPr>
          <p:grpSpPr>
            <a:xfrm>
              <a:off x="4605398" y="3489574"/>
              <a:ext cx="750093" cy="471488"/>
              <a:chOff x="8491538" y="3690938"/>
              <a:chExt cx="1000124" cy="628650"/>
            </a:xfrm>
            <a:solidFill>
              <a:schemeClr val="bg1"/>
            </a:solidFill>
          </p:grpSpPr>
          <p:sp>
            <p:nvSpPr>
              <p:cNvPr id="43" name="Freeform 57"/>
              <p:cNvSpPr>
                <a:spLocks noEditPoints="1"/>
              </p:cNvSpPr>
              <p:nvPr/>
            </p:nvSpPr>
            <p:spPr bwMode="auto">
              <a:xfrm>
                <a:off x="8491538" y="3925888"/>
                <a:ext cx="395287" cy="393700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3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3 w 64"/>
                  <a:gd name="T11" fmla="*/ 56 h 64"/>
                  <a:gd name="T12" fmla="*/ 9 w 64"/>
                  <a:gd name="T13" fmla="*/ 32 h 64"/>
                  <a:gd name="T14" fmla="*/ 32 w 64"/>
                  <a:gd name="T15" fmla="*/ 9 h 64"/>
                  <a:gd name="T16" fmla="*/ 56 w 64"/>
                  <a:gd name="T17" fmla="*/ 33 h 64"/>
                  <a:gd name="T18" fmla="*/ 33 w 64"/>
                  <a:gd name="T19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1" y="50"/>
                      <a:pt x="15" y="64"/>
                      <a:pt x="33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33" y="56"/>
                    </a:moveTo>
                    <a:cubicBezTo>
                      <a:pt x="20" y="56"/>
                      <a:pt x="9" y="45"/>
                      <a:pt x="9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5" y="9"/>
                      <a:pt x="56" y="20"/>
                      <a:pt x="56" y="33"/>
                    </a:cubicBezTo>
                    <a:cubicBezTo>
                      <a:pt x="56" y="45"/>
                      <a:pt x="46" y="56"/>
                      <a:pt x="3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8"/>
              <p:cNvSpPr>
                <a:spLocks noEditPoints="1"/>
              </p:cNvSpPr>
              <p:nvPr/>
            </p:nvSpPr>
            <p:spPr bwMode="auto">
              <a:xfrm>
                <a:off x="9096375" y="3919538"/>
                <a:ext cx="395287" cy="400050"/>
              </a:xfrm>
              <a:custGeom>
                <a:avLst/>
                <a:gdLst>
                  <a:gd name="T0" fmla="*/ 32 w 64"/>
                  <a:gd name="T1" fmla="*/ 0 h 65"/>
                  <a:gd name="T2" fmla="*/ 0 w 64"/>
                  <a:gd name="T3" fmla="*/ 33 h 65"/>
                  <a:gd name="T4" fmla="*/ 32 w 64"/>
                  <a:gd name="T5" fmla="*/ 64 h 65"/>
                  <a:gd name="T6" fmla="*/ 64 w 64"/>
                  <a:gd name="T7" fmla="*/ 32 h 65"/>
                  <a:gd name="T8" fmla="*/ 32 w 64"/>
                  <a:gd name="T9" fmla="*/ 0 h 65"/>
                  <a:gd name="T10" fmla="*/ 32 w 64"/>
                  <a:gd name="T11" fmla="*/ 56 h 65"/>
                  <a:gd name="T12" fmla="*/ 8 w 64"/>
                  <a:gd name="T13" fmla="*/ 32 h 65"/>
                  <a:gd name="T14" fmla="*/ 32 w 64"/>
                  <a:gd name="T15" fmla="*/ 9 h 65"/>
                  <a:gd name="T16" fmla="*/ 55 w 64"/>
                  <a:gd name="T17" fmla="*/ 33 h 65"/>
                  <a:gd name="T18" fmla="*/ 32 w 64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cubicBezTo>
                      <a:pt x="14" y="1"/>
                      <a:pt x="0" y="15"/>
                      <a:pt x="0" y="33"/>
                    </a:cubicBezTo>
                    <a:cubicBezTo>
                      <a:pt x="0" y="50"/>
                      <a:pt x="14" y="65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56"/>
                    </a:moveTo>
                    <a:cubicBezTo>
                      <a:pt x="19" y="56"/>
                      <a:pt x="8" y="46"/>
                      <a:pt x="8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4" y="10"/>
                      <a:pt x="55" y="20"/>
                      <a:pt x="55" y="33"/>
                    </a:cubicBezTo>
                    <a:cubicBezTo>
                      <a:pt x="56" y="46"/>
                      <a:pt x="45" y="56"/>
                      <a:pt x="3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9"/>
              <p:cNvSpPr/>
              <p:nvPr/>
            </p:nvSpPr>
            <p:spPr bwMode="auto">
              <a:xfrm>
                <a:off x="9059863" y="3716338"/>
                <a:ext cx="239712" cy="393700"/>
              </a:xfrm>
              <a:custGeom>
                <a:avLst/>
                <a:gdLst>
                  <a:gd name="T0" fmla="*/ 151 w 151"/>
                  <a:gd name="T1" fmla="*/ 244 h 248"/>
                  <a:gd name="T2" fmla="*/ 62 w 151"/>
                  <a:gd name="T3" fmla="*/ 0 h 248"/>
                  <a:gd name="T4" fmla="*/ 3 w 151"/>
                  <a:gd name="T5" fmla="*/ 0 h 248"/>
                  <a:gd name="T6" fmla="*/ 0 w 151"/>
                  <a:gd name="T7" fmla="*/ 15 h 248"/>
                  <a:gd name="T8" fmla="*/ 46 w 151"/>
                  <a:gd name="T9" fmla="*/ 19 h 248"/>
                  <a:gd name="T10" fmla="*/ 140 w 151"/>
                  <a:gd name="T11" fmla="*/ 248 h 248"/>
                  <a:gd name="T12" fmla="*/ 151 w 151"/>
                  <a:gd name="T13" fmla="*/ 24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48">
                    <a:moveTo>
                      <a:pt x="151" y="244"/>
                    </a:moveTo>
                    <a:lnTo>
                      <a:pt x="62" y="0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46" y="19"/>
                    </a:lnTo>
                    <a:lnTo>
                      <a:pt x="140" y="248"/>
                    </a:lnTo>
                    <a:lnTo>
                      <a:pt x="151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60"/>
              <p:cNvSpPr>
                <a:spLocks noEditPoints="1"/>
              </p:cNvSpPr>
              <p:nvPr/>
            </p:nvSpPr>
            <p:spPr bwMode="auto">
              <a:xfrm>
                <a:off x="8682038" y="3740151"/>
                <a:ext cx="512762" cy="461963"/>
              </a:xfrm>
              <a:custGeom>
                <a:avLst/>
                <a:gdLst>
                  <a:gd name="T0" fmla="*/ 81 w 83"/>
                  <a:gd name="T1" fmla="*/ 15 h 75"/>
                  <a:gd name="T2" fmla="*/ 27 w 83"/>
                  <a:gd name="T3" fmla="*/ 15 h 75"/>
                  <a:gd name="T4" fmla="*/ 21 w 83"/>
                  <a:gd name="T5" fmla="*/ 0 h 75"/>
                  <a:gd name="T6" fmla="*/ 18 w 83"/>
                  <a:gd name="T7" fmla="*/ 5 h 75"/>
                  <a:gd name="T8" fmla="*/ 23 w 83"/>
                  <a:gd name="T9" fmla="*/ 17 h 75"/>
                  <a:gd name="T10" fmla="*/ 0 w 83"/>
                  <a:gd name="T11" fmla="*/ 58 h 75"/>
                  <a:gd name="T12" fmla="*/ 3 w 83"/>
                  <a:gd name="T13" fmla="*/ 62 h 75"/>
                  <a:gd name="T14" fmla="*/ 4 w 83"/>
                  <a:gd name="T15" fmla="*/ 60 h 75"/>
                  <a:gd name="T16" fmla="*/ 5 w 83"/>
                  <a:gd name="T17" fmla="*/ 64 h 75"/>
                  <a:gd name="T18" fmla="*/ 45 w 83"/>
                  <a:gd name="T19" fmla="*/ 69 h 75"/>
                  <a:gd name="T20" fmla="*/ 59 w 83"/>
                  <a:gd name="T21" fmla="*/ 68 h 75"/>
                  <a:gd name="T22" fmla="*/ 57 w 83"/>
                  <a:gd name="T23" fmla="*/ 57 h 75"/>
                  <a:gd name="T24" fmla="*/ 77 w 83"/>
                  <a:gd name="T25" fmla="*/ 27 h 75"/>
                  <a:gd name="T26" fmla="*/ 83 w 83"/>
                  <a:gd name="T27" fmla="*/ 20 h 75"/>
                  <a:gd name="T28" fmla="*/ 81 w 83"/>
                  <a:gd name="T29" fmla="*/ 15 h 75"/>
                  <a:gd name="T30" fmla="*/ 5 w 83"/>
                  <a:gd name="T31" fmla="*/ 59 h 75"/>
                  <a:gd name="T32" fmla="*/ 27 w 83"/>
                  <a:gd name="T33" fmla="*/ 21 h 75"/>
                  <a:gd name="T34" fmla="*/ 44 w 83"/>
                  <a:gd name="T35" fmla="*/ 57 h 75"/>
                  <a:gd name="T36" fmla="*/ 5 w 83"/>
                  <a:gd name="T37" fmla="*/ 59 h 75"/>
                  <a:gd name="T38" fmla="*/ 53 w 83"/>
                  <a:gd name="T39" fmla="*/ 55 h 75"/>
                  <a:gd name="T40" fmla="*/ 50 w 83"/>
                  <a:gd name="T41" fmla="*/ 55 h 75"/>
                  <a:gd name="T42" fmla="*/ 31 w 83"/>
                  <a:gd name="T43" fmla="*/ 20 h 75"/>
                  <a:gd name="T44" fmla="*/ 75 w 83"/>
                  <a:gd name="T45" fmla="*/ 20 h 75"/>
                  <a:gd name="T46" fmla="*/ 53 w 83"/>
                  <a:gd name="T47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75">
                    <a:moveTo>
                      <a:pt x="81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56" y="75"/>
                      <a:pt x="59" y="68"/>
                    </a:cubicBezTo>
                    <a:cubicBezTo>
                      <a:pt x="63" y="60"/>
                      <a:pt x="57" y="57"/>
                      <a:pt x="57" y="57"/>
                    </a:cubicBezTo>
                    <a:cubicBezTo>
                      <a:pt x="57" y="57"/>
                      <a:pt x="74" y="31"/>
                      <a:pt x="77" y="27"/>
                    </a:cubicBezTo>
                    <a:cubicBezTo>
                      <a:pt x="80" y="22"/>
                      <a:pt x="83" y="20"/>
                      <a:pt x="83" y="20"/>
                    </a:cubicBezTo>
                    <a:lnTo>
                      <a:pt x="81" y="15"/>
                    </a:lnTo>
                    <a:close/>
                    <a:moveTo>
                      <a:pt x="5" y="59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32" y="28"/>
                      <a:pt x="44" y="57"/>
                      <a:pt x="44" y="57"/>
                    </a:cubicBezTo>
                    <a:lnTo>
                      <a:pt x="5" y="59"/>
                    </a:lnTo>
                    <a:close/>
                    <a:moveTo>
                      <a:pt x="53" y="55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75" y="20"/>
                      <a:pt x="75" y="20"/>
                      <a:pt x="75" y="20"/>
                    </a:cubicBezTo>
                    <a:lnTo>
                      <a:pt x="5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61"/>
              <p:cNvSpPr/>
              <p:nvPr/>
            </p:nvSpPr>
            <p:spPr bwMode="auto">
              <a:xfrm>
                <a:off x="8726488" y="3690938"/>
                <a:ext cx="209550" cy="111125"/>
              </a:xfrm>
              <a:custGeom>
                <a:avLst/>
                <a:gdLst>
                  <a:gd name="T0" fmla="*/ 34 w 34"/>
                  <a:gd name="T1" fmla="*/ 9 h 18"/>
                  <a:gd name="T2" fmla="*/ 24 w 34"/>
                  <a:gd name="T3" fmla="*/ 4 h 18"/>
                  <a:gd name="T4" fmla="*/ 3 w 34"/>
                  <a:gd name="T5" fmla="*/ 3 h 18"/>
                  <a:gd name="T6" fmla="*/ 7 w 34"/>
                  <a:gd name="T7" fmla="*/ 15 h 18"/>
                  <a:gd name="T8" fmla="*/ 19 w 34"/>
                  <a:gd name="T9" fmla="*/ 11 h 18"/>
                  <a:gd name="T10" fmla="*/ 34 w 34"/>
                  <a:gd name="T1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8">
                    <a:moveTo>
                      <a:pt x="34" y="9"/>
                    </a:moveTo>
                    <a:cubicBezTo>
                      <a:pt x="34" y="9"/>
                      <a:pt x="33" y="5"/>
                      <a:pt x="24" y="4"/>
                    </a:cubicBezTo>
                    <a:cubicBezTo>
                      <a:pt x="15" y="3"/>
                      <a:pt x="5" y="0"/>
                      <a:pt x="3" y="3"/>
                    </a:cubicBezTo>
                    <a:cubicBezTo>
                      <a:pt x="0" y="6"/>
                      <a:pt x="4" y="13"/>
                      <a:pt x="7" y="15"/>
                    </a:cubicBezTo>
                    <a:cubicBezTo>
                      <a:pt x="10" y="18"/>
                      <a:pt x="16" y="11"/>
                      <a:pt x="19" y="11"/>
                    </a:cubicBezTo>
                    <a:cubicBezTo>
                      <a:pt x="22" y="11"/>
                      <a:pt x="32" y="12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62"/>
              <p:cNvSpPr/>
              <p:nvPr/>
            </p:nvSpPr>
            <p:spPr bwMode="auto">
              <a:xfrm>
                <a:off x="8645525" y="4079876"/>
                <a:ext cx="85725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0 w 14"/>
                  <a:gd name="T5" fmla="*/ 7 h 14"/>
                  <a:gd name="T6" fmla="*/ 7 w 14"/>
                  <a:gd name="T7" fmla="*/ 0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63"/>
              <p:cNvSpPr/>
              <p:nvPr/>
            </p:nvSpPr>
            <p:spPr bwMode="auto">
              <a:xfrm>
                <a:off x="9250363" y="4079876"/>
                <a:ext cx="87312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1 w 14"/>
                  <a:gd name="T5" fmla="*/ 7 h 14"/>
                  <a:gd name="T6" fmla="*/ 7 w 14"/>
                  <a:gd name="T7" fmla="*/ 1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0" y="3"/>
                      <a:pt x="3" y="1"/>
                      <a:pt x="7" y="1"/>
                    </a:cubicBezTo>
                    <a:cubicBezTo>
                      <a:pt x="11" y="0"/>
                      <a:pt x="13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4"/>
              <p:cNvSpPr/>
              <p:nvPr/>
            </p:nvSpPr>
            <p:spPr bwMode="auto">
              <a:xfrm>
                <a:off x="8786813" y="3765551"/>
                <a:ext cx="44450" cy="30163"/>
              </a:xfrm>
              <a:custGeom>
                <a:avLst/>
                <a:gdLst>
                  <a:gd name="T0" fmla="*/ 6 w 7"/>
                  <a:gd name="T1" fmla="*/ 0 h 5"/>
                  <a:gd name="T2" fmla="*/ 1 w 7"/>
                  <a:gd name="T3" fmla="*/ 3 h 5"/>
                  <a:gd name="T4" fmla="*/ 1 w 7"/>
                  <a:gd name="T5" fmla="*/ 5 h 5"/>
                  <a:gd name="T6" fmla="*/ 7 w 7"/>
                  <a:gd name="T7" fmla="*/ 2 h 5"/>
                  <a:gd name="T8" fmla="*/ 6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6" y="0"/>
                      <a:pt x="2" y="3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5"/>
              <p:cNvSpPr/>
              <p:nvPr/>
            </p:nvSpPr>
            <p:spPr bwMode="auto">
              <a:xfrm>
                <a:off x="9053513" y="3697288"/>
                <a:ext cx="73025" cy="61913"/>
              </a:xfrm>
              <a:custGeom>
                <a:avLst/>
                <a:gdLst>
                  <a:gd name="T0" fmla="*/ 46 w 46"/>
                  <a:gd name="T1" fmla="*/ 39 h 39"/>
                  <a:gd name="T2" fmla="*/ 46 w 46"/>
                  <a:gd name="T3" fmla="*/ 0 h 39"/>
                  <a:gd name="T4" fmla="*/ 0 w 46"/>
                  <a:gd name="T5" fmla="*/ 8 h 39"/>
                  <a:gd name="T6" fmla="*/ 0 w 46"/>
                  <a:gd name="T7" fmla="*/ 35 h 39"/>
                  <a:gd name="T8" fmla="*/ 46 w 46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9">
                    <a:moveTo>
                      <a:pt x="46" y="39"/>
                    </a:moveTo>
                    <a:lnTo>
                      <a:pt x="46" y="0"/>
                    </a:lnTo>
                    <a:lnTo>
                      <a:pt x="0" y="8"/>
                    </a:lnTo>
                    <a:lnTo>
                      <a:pt x="0" y="35"/>
                    </a:lnTo>
                    <a:lnTo>
                      <a:pt x="4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4" name="组合 75"/>
            <p:cNvGrpSpPr/>
            <p:nvPr/>
          </p:nvGrpSpPr>
          <p:grpSpPr>
            <a:xfrm>
              <a:off x="6909793" y="3360455"/>
              <a:ext cx="453628" cy="678657"/>
              <a:chOff x="10158413" y="3421063"/>
              <a:chExt cx="604837" cy="904876"/>
            </a:xfrm>
            <a:solidFill>
              <a:schemeClr val="bg1"/>
            </a:solidFill>
          </p:grpSpPr>
          <p:sp>
            <p:nvSpPr>
              <p:cNvPr id="35" name="Freeform 5"/>
              <p:cNvSpPr>
                <a:spLocks noEditPoints="1"/>
              </p:cNvSpPr>
              <p:nvPr/>
            </p:nvSpPr>
            <p:spPr bwMode="auto">
              <a:xfrm>
                <a:off x="10158413" y="3981451"/>
                <a:ext cx="604837" cy="301625"/>
              </a:xfrm>
              <a:custGeom>
                <a:avLst/>
                <a:gdLst>
                  <a:gd name="T0" fmla="*/ 0 w 98"/>
                  <a:gd name="T1" fmla="*/ 0 h 49"/>
                  <a:gd name="T2" fmla="*/ 49 w 98"/>
                  <a:gd name="T3" fmla="*/ 49 h 49"/>
                  <a:gd name="T4" fmla="*/ 98 w 98"/>
                  <a:gd name="T5" fmla="*/ 0 h 49"/>
                  <a:gd name="T6" fmla="*/ 0 w 98"/>
                  <a:gd name="T7" fmla="*/ 0 h 49"/>
                  <a:gd name="T8" fmla="*/ 21 w 98"/>
                  <a:gd name="T9" fmla="*/ 18 h 49"/>
                  <a:gd name="T10" fmla="*/ 16 w 98"/>
                  <a:gd name="T11" fmla="*/ 14 h 49"/>
                  <a:gd name="T12" fmla="*/ 21 w 98"/>
                  <a:gd name="T13" fmla="*/ 9 h 49"/>
                  <a:gd name="T14" fmla="*/ 26 w 98"/>
                  <a:gd name="T15" fmla="*/ 14 h 49"/>
                  <a:gd name="T16" fmla="*/ 21 w 98"/>
                  <a:gd name="T17" fmla="*/ 18 h 49"/>
                  <a:gd name="T18" fmla="*/ 40 w 98"/>
                  <a:gd name="T19" fmla="*/ 18 h 49"/>
                  <a:gd name="T20" fmla="*/ 35 w 98"/>
                  <a:gd name="T21" fmla="*/ 14 h 49"/>
                  <a:gd name="T22" fmla="*/ 40 w 98"/>
                  <a:gd name="T23" fmla="*/ 9 h 49"/>
                  <a:gd name="T24" fmla="*/ 45 w 98"/>
                  <a:gd name="T25" fmla="*/ 14 h 49"/>
                  <a:gd name="T26" fmla="*/ 40 w 98"/>
                  <a:gd name="T27" fmla="*/ 18 h 49"/>
                  <a:gd name="T28" fmla="*/ 59 w 98"/>
                  <a:gd name="T29" fmla="*/ 18 h 49"/>
                  <a:gd name="T30" fmla="*/ 54 w 98"/>
                  <a:gd name="T31" fmla="*/ 14 h 49"/>
                  <a:gd name="T32" fmla="*/ 59 w 98"/>
                  <a:gd name="T33" fmla="*/ 9 h 49"/>
                  <a:gd name="T34" fmla="*/ 64 w 98"/>
                  <a:gd name="T35" fmla="*/ 14 h 49"/>
                  <a:gd name="T36" fmla="*/ 59 w 98"/>
                  <a:gd name="T37" fmla="*/ 18 h 49"/>
                  <a:gd name="T38" fmla="*/ 78 w 98"/>
                  <a:gd name="T39" fmla="*/ 18 h 49"/>
                  <a:gd name="T40" fmla="*/ 73 w 98"/>
                  <a:gd name="T41" fmla="*/ 14 h 49"/>
                  <a:gd name="T42" fmla="*/ 78 w 98"/>
                  <a:gd name="T43" fmla="*/ 9 h 49"/>
                  <a:gd name="T44" fmla="*/ 83 w 98"/>
                  <a:gd name="T45" fmla="*/ 14 h 49"/>
                  <a:gd name="T46" fmla="*/ 78 w 98"/>
                  <a:gd name="T4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49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10171113" y="3532188"/>
                <a:ext cx="307975" cy="387350"/>
              </a:xfrm>
              <a:custGeom>
                <a:avLst/>
                <a:gdLst>
                  <a:gd name="T0" fmla="*/ 183 w 194"/>
                  <a:gd name="T1" fmla="*/ 0 h 244"/>
                  <a:gd name="T2" fmla="*/ 0 w 194"/>
                  <a:gd name="T3" fmla="*/ 244 h 244"/>
                  <a:gd name="T4" fmla="*/ 194 w 194"/>
                  <a:gd name="T5" fmla="*/ 244 h 244"/>
                  <a:gd name="T6" fmla="*/ 183 w 194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4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10461625" y="3532188"/>
                <a:ext cx="301625" cy="387350"/>
              </a:xfrm>
              <a:custGeom>
                <a:avLst/>
                <a:gdLst>
                  <a:gd name="T0" fmla="*/ 11 w 190"/>
                  <a:gd name="T1" fmla="*/ 0 h 244"/>
                  <a:gd name="T2" fmla="*/ 190 w 190"/>
                  <a:gd name="T3" fmla="*/ 244 h 244"/>
                  <a:gd name="T4" fmla="*/ 0 w 190"/>
                  <a:gd name="T5" fmla="*/ 244 h 244"/>
                  <a:gd name="T6" fmla="*/ 11 w 190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44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10448925" y="3421063"/>
                <a:ext cx="36512" cy="560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9"/>
              <p:cNvSpPr/>
              <p:nvPr/>
            </p:nvSpPr>
            <p:spPr bwMode="auto">
              <a:xfrm>
                <a:off x="10250488" y="4178301"/>
                <a:ext cx="149225" cy="141288"/>
              </a:xfrm>
              <a:custGeom>
                <a:avLst/>
                <a:gdLst>
                  <a:gd name="T0" fmla="*/ 15 w 24"/>
                  <a:gd name="T1" fmla="*/ 5 h 23"/>
                  <a:gd name="T2" fmla="*/ 6 w 24"/>
                  <a:gd name="T3" fmla="*/ 14 h 23"/>
                  <a:gd name="T4" fmla="*/ 6 w 24"/>
                  <a:gd name="T5" fmla="*/ 23 h 23"/>
                  <a:gd name="T6" fmla="*/ 24 w 24"/>
                  <a:gd name="T7" fmla="*/ 5 h 23"/>
                  <a:gd name="T8" fmla="*/ 15 w 24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10344150" y="4178301"/>
                <a:ext cx="215900" cy="147638"/>
              </a:xfrm>
              <a:custGeom>
                <a:avLst/>
                <a:gdLst>
                  <a:gd name="T0" fmla="*/ 26 w 35"/>
                  <a:gd name="T1" fmla="*/ 5 h 24"/>
                  <a:gd name="T2" fmla="*/ 9 w 35"/>
                  <a:gd name="T3" fmla="*/ 5 h 24"/>
                  <a:gd name="T4" fmla="*/ 0 w 35"/>
                  <a:gd name="T5" fmla="*/ 5 h 24"/>
                  <a:gd name="T6" fmla="*/ 18 w 35"/>
                  <a:gd name="T7" fmla="*/ 23 h 24"/>
                  <a:gd name="T8" fmla="*/ 35 w 35"/>
                  <a:gd name="T9" fmla="*/ 5 h 24"/>
                  <a:gd name="T10" fmla="*/ 26 w 35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4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1"/>
              <p:cNvSpPr/>
              <p:nvPr/>
            </p:nvSpPr>
            <p:spPr bwMode="auto">
              <a:xfrm>
                <a:off x="10504488" y="4178301"/>
                <a:ext cx="147637" cy="141288"/>
              </a:xfrm>
              <a:custGeom>
                <a:avLst/>
                <a:gdLst>
                  <a:gd name="T0" fmla="*/ 18 w 24"/>
                  <a:gd name="T1" fmla="*/ 14 h 23"/>
                  <a:gd name="T2" fmla="*/ 9 w 24"/>
                  <a:gd name="T3" fmla="*/ 5 h 23"/>
                  <a:gd name="T4" fmla="*/ 0 w 24"/>
                  <a:gd name="T5" fmla="*/ 5 h 23"/>
                  <a:gd name="T6" fmla="*/ 18 w 24"/>
                  <a:gd name="T7" fmla="*/ 23 h 23"/>
                  <a:gd name="T8" fmla="*/ 18 w 24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2"/>
              <p:cNvSpPr/>
              <p:nvPr/>
            </p:nvSpPr>
            <p:spPr bwMode="auto">
              <a:xfrm>
                <a:off x="10479088" y="3427413"/>
                <a:ext cx="130175" cy="98425"/>
              </a:xfrm>
              <a:custGeom>
                <a:avLst/>
                <a:gdLst>
                  <a:gd name="T0" fmla="*/ 0 w 82"/>
                  <a:gd name="T1" fmla="*/ 0 h 62"/>
                  <a:gd name="T2" fmla="*/ 82 w 82"/>
                  <a:gd name="T3" fmla="*/ 31 h 62"/>
                  <a:gd name="T4" fmla="*/ 0 w 82"/>
                  <a:gd name="T5" fmla="*/ 62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953688" y="1264148"/>
            <a:ext cx="2581890" cy="926408"/>
            <a:chOff x="336640" y="2982432"/>
            <a:chExt cx="2581890" cy="926408"/>
          </a:xfrm>
        </p:grpSpPr>
        <p:sp>
          <p:nvSpPr>
            <p:cNvPr id="63" name="文本框 11"/>
            <p:cNvSpPr txBox="1"/>
            <p:nvPr/>
          </p:nvSpPr>
          <p:spPr>
            <a:xfrm>
              <a:off x="398742" y="29824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53688" y="3561698"/>
            <a:ext cx="2581890" cy="926408"/>
            <a:chOff x="336640" y="2982432"/>
            <a:chExt cx="2581890" cy="926408"/>
          </a:xfrm>
        </p:grpSpPr>
        <p:sp>
          <p:nvSpPr>
            <p:cNvPr id="66" name="文本框 11"/>
            <p:cNvSpPr txBox="1"/>
            <p:nvPr/>
          </p:nvSpPr>
          <p:spPr>
            <a:xfrm>
              <a:off x="398742" y="29824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06641" y="1314619"/>
            <a:ext cx="2581890" cy="912814"/>
            <a:chOff x="336640" y="2996026"/>
            <a:chExt cx="2581890" cy="912814"/>
          </a:xfrm>
        </p:grpSpPr>
        <p:sp>
          <p:nvSpPr>
            <p:cNvPr id="69" name="文本框 11"/>
            <p:cNvSpPr txBox="1"/>
            <p:nvPr/>
          </p:nvSpPr>
          <p:spPr>
            <a:xfrm>
              <a:off x="1609021" y="299602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6641" y="3530419"/>
            <a:ext cx="2581890" cy="912814"/>
            <a:chOff x="336640" y="2996026"/>
            <a:chExt cx="2581890" cy="912814"/>
          </a:xfrm>
        </p:grpSpPr>
        <p:sp>
          <p:nvSpPr>
            <p:cNvPr id="72" name="文本框 11"/>
            <p:cNvSpPr txBox="1"/>
            <p:nvPr/>
          </p:nvSpPr>
          <p:spPr>
            <a:xfrm>
              <a:off x="1609021" y="299602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37</a:t>
            </a:fld>
            <a:endParaRPr lang="en-US" dirty="0"/>
          </a:p>
        </p:txBody>
      </p:sp>
      <p:pic>
        <p:nvPicPr>
          <p:cNvPr id="15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924" y="1296104"/>
            <a:ext cx="2160000" cy="3240000"/>
          </a:xfrm>
          <a:prstGeom prst="rect">
            <a:avLst/>
          </a:prstGeom>
        </p:spPr>
      </p:pic>
      <p:pic>
        <p:nvPicPr>
          <p:cNvPr id="16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760" y="1296104"/>
            <a:ext cx="2160000" cy="3240000"/>
          </a:xfrm>
          <a:prstGeom prst="rect">
            <a:avLst/>
          </a:prstGeom>
        </p:spPr>
      </p:pic>
      <p:pic>
        <p:nvPicPr>
          <p:cNvPr id="17" name="图片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89" y="1296104"/>
            <a:ext cx="2160000" cy="3240000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0252" y="1296104"/>
            <a:ext cx="2160000" cy="3240000"/>
          </a:xfrm>
          <a:prstGeom prst="rect">
            <a:avLst/>
          </a:prstGeom>
        </p:spPr>
      </p:pic>
      <p:sp>
        <p:nvSpPr>
          <p:cNvPr id="19" name="矩形 21"/>
          <p:cNvSpPr/>
          <p:nvPr/>
        </p:nvSpPr>
        <p:spPr>
          <a:xfrm>
            <a:off x="251760" y="3564357"/>
            <a:ext cx="2160000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228600" y="3562350"/>
            <a:ext cx="2160002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b="1" dirty="0">
                <a:solidFill>
                  <a:schemeClr val="bg1"/>
                </a:solidFill>
              </a:rPr>
              <a:t>点击此处添加文字</a:t>
            </a:r>
            <a:endParaRPr lang="en-US" altLang="zh-CN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200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2447925" y="3564357"/>
            <a:ext cx="2160001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3" name="矩形 25"/>
          <p:cNvSpPr/>
          <p:nvPr/>
        </p:nvSpPr>
        <p:spPr>
          <a:xfrm>
            <a:off x="4644089" y="3564357"/>
            <a:ext cx="2160000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5" name="矩形 27"/>
          <p:cNvSpPr/>
          <p:nvPr/>
        </p:nvSpPr>
        <p:spPr>
          <a:xfrm>
            <a:off x="6840252" y="3564357"/>
            <a:ext cx="2160000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2438400" y="3562350"/>
            <a:ext cx="2160002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b="1" dirty="0">
                <a:solidFill>
                  <a:schemeClr val="bg1"/>
                </a:solidFill>
              </a:rPr>
              <a:t>点击此处添加文字</a:t>
            </a:r>
            <a:endParaRPr lang="en-US" altLang="zh-CN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200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4648200" y="3576504"/>
            <a:ext cx="2160002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b="1" dirty="0">
                <a:solidFill>
                  <a:schemeClr val="bg1"/>
                </a:solidFill>
              </a:rPr>
              <a:t>点击此处添加文字</a:t>
            </a:r>
            <a:endParaRPr lang="en-US" altLang="zh-CN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200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6831598" y="3576504"/>
            <a:ext cx="2160002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b="1" dirty="0">
                <a:solidFill>
                  <a:schemeClr val="bg1"/>
                </a:solidFill>
              </a:rPr>
              <a:t>点击此处添加文字</a:t>
            </a:r>
            <a:endParaRPr lang="en-US" altLang="zh-CN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200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533400" y="133350"/>
            <a:ext cx="37338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3" grpId="0" animBg="1"/>
      <p:bldP spid="25" grpId="0" animBg="1"/>
      <p:bldP spid="27" grpId="0"/>
      <p:bldP spid="28" grpId="0"/>
      <p:bldP spid="29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333750"/>
            <a:ext cx="5124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5"/>
          <p:cNvGrpSpPr/>
          <p:nvPr/>
        </p:nvGrpSpPr>
        <p:grpSpPr>
          <a:xfrm>
            <a:off x="1659990" y="4290596"/>
            <a:ext cx="5960010" cy="337185"/>
            <a:chOff x="2002264" y="3416297"/>
            <a:chExt cx="8187473" cy="449579"/>
          </a:xfrm>
        </p:grpSpPr>
        <p:sp>
          <p:nvSpPr>
            <p:cNvPr id="4" name="矩形 17"/>
            <p:cNvSpPr>
              <a:spLocks noChangeArrowheads="1"/>
            </p:cNvSpPr>
            <p:nvPr/>
          </p:nvSpPr>
          <p:spPr bwMode="auto">
            <a:xfrm>
              <a:off x="3898034" y="3416297"/>
              <a:ext cx="4395931" cy="4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>
                  <a:solidFill>
                    <a:prstClr val="white"/>
                  </a:solidFill>
                  <a:latin typeface="+mn-ea"/>
                  <a:ea typeface="+mn-ea"/>
                </a:rPr>
                <a:t>xiazaii</a:t>
              </a:r>
              <a:endParaRPr lang="zh-CN" altLang="en-US" sz="1600" dirty="0">
                <a:solidFill>
                  <a:prstClr val="white"/>
                </a:solidFill>
                <a:latin typeface="+mn-ea"/>
                <a:ea typeface="+mn-ea"/>
              </a:endParaRPr>
            </a:p>
          </p:txBody>
        </p:sp>
        <p:cxnSp>
          <p:nvCxnSpPr>
            <p:cNvPr id="5" name="直接连接符 13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6" name="直接连接符 14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61373" y="1004255"/>
            <a:ext cx="4771456" cy="1081843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85341" y="843958"/>
            <a:ext cx="3515183" cy="347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" name="六边形 4"/>
          <p:cNvSpPr/>
          <p:nvPr/>
        </p:nvSpPr>
        <p:spPr>
          <a:xfrm>
            <a:off x="796843" y="2194109"/>
            <a:ext cx="1190447" cy="1026114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cxnSp>
        <p:nvCxnSpPr>
          <p:cNvPr id="6" name="直接箭头连接符 5"/>
          <p:cNvCxnSpPr>
            <a:stCxn id="5" idx="5"/>
          </p:cNvCxnSpPr>
          <p:nvPr/>
        </p:nvCxnSpPr>
        <p:spPr>
          <a:xfrm flipV="1">
            <a:off x="1730728" y="1492031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0"/>
          </p:cNvCxnSpPr>
          <p:nvPr/>
        </p:nvCxnSpPr>
        <p:spPr>
          <a:xfrm>
            <a:off x="1987290" y="2707165"/>
            <a:ext cx="674083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1"/>
          </p:cNvCxnSpPr>
          <p:nvPr/>
        </p:nvCxnSpPr>
        <p:spPr>
          <a:xfrm>
            <a:off x="1730728" y="3220223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23412" y="1222000"/>
            <a:ext cx="4537095" cy="590625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661373" y="2354406"/>
            <a:ext cx="4771456" cy="1081843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85341" y="2194108"/>
            <a:ext cx="3515183" cy="347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3412" y="2572151"/>
            <a:ext cx="4537095" cy="590625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661373" y="3704556"/>
            <a:ext cx="4771456" cy="1081843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85341" y="3544258"/>
            <a:ext cx="3515183" cy="347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3412" y="3922301"/>
            <a:ext cx="4537095" cy="590625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503039" y="144436"/>
            <a:ext cx="3220128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49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49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49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49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49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"/>
          <p:cNvSpPr txBox="1"/>
          <p:nvPr/>
        </p:nvSpPr>
        <p:spPr>
          <a:xfrm>
            <a:off x="482004" y="133350"/>
            <a:ext cx="30480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grpSp>
        <p:nvGrpSpPr>
          <p:cNvPr id="43" name="组合 62"/>
          <p:cNvGrpSpPr/>
          <p:nvPr/>
        </p:nvGrpSpPr>
        <p:grpSpPr>
          <a:xfrm>
            <a:off x="2494980" y="2494885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44" name="任意多边形 60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59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61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63"/>
          <p:cNvGrpSpPr/>
          <p:nvPr/>
        </p:nvGrpSpPr>
        <p:grpSpPr>
          <a:xfrm>
            <a:off x="3426192" y="1786070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48" name="任意多边形 64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椭圆 65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椭圆 66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71"/>
          <p:cNvGrpSpPr/>
          <p:nvPr/>
        </p:nvGrpSpPr>
        <p:grpSpPr>
          <a:xfrm>
            <a:off x="4401054" y="2494885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2" name="任意多边形 72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73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椭圆 74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75"/>
          <p:cNvGrpSpPr/>
          <p:nvPr/>
        </p:nvGrpSpPr>
        <p:grpSpPr>
          <a:xfrm>
            <a:off x="5349798" y="1786070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6" name="任意多边形 76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77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7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80"/>
          <p:cNvGrpSpPr/>
          <p:nvPr/>
        </p:nvGrpSpPr>
        <p:grpSpPr>
          <a:xfrm>
            <a:off x="6225037" y="1389979"/>
            <a:ext cx="2614162" cy="935456"/>
            <a:chOff x="5947699" y="908862"/>
            <a:chExt cx="3485550" cy="1247274"/>
          </a:xfrm>
        </p:grpSpPr>
        <p:grpSp>
          <p:nvGrpSpPr>
            <p:cNvPr id="60" name="组合 8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63" name="椭圆 8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 8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" name="文本框 82"/>
            <p:cNvSpPr txBox="1"/>
            <p:nvPr/>
          </p:nvSpPr>
          <p:spPr>
            <a:xfrm>
              <a:off x="6852147" y="908862"/>
              <a:ext cx="178046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83"/>
            <p:cNvSpPr txBox="1"/>
            <p:nvPr/>
          </p:nvSpPr>
          <p:spPr>
            <a:xfrm>
              <a:off x="6290682" y="1331295"/>
              <a:ext cx="3142567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</p:grpSp>
      <p:grpSp>
        <p:nvGrpSpPr>
          <p:cNvPr id="65" name="组合 86"/>
          <p:cNvGrpSpPr/>
          <p:nvPr/>
        </p:nvGrpSpPr>
        <p:grpSpPr>
          <a:xfrm flipV="1">
            <a:off x="5285996" y="3556575"/>
            <a:ext cx="2715004" cy="878575"/>
            <a:chOff x="5947699" y="510919"/>
            <a:chExt cx="3620006" cy="1171432"/>
          </a:xfrm>
        </p:grpSpPr>
        <p:grpSp>
          <p:nvGrpSpPr>
            <p:cNvPr id="66" name="组合 8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69" name="椭圆 9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 9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文本框 88"/>
            <p:cNvSpPr txBox="1"/>
            <p:nvPr/>
          </p:nvSpPr>
          <p:spPr>
            <a:xfrm flipV="1">
              <a:off x="6852147" y="1271982"/>
              <a:ext cx="178046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89"/>
            <p:cNvSpPr txBox="1"/>
            <p:nvPr/>
          </p:nvSpPr>
          <p:spPr>
            <a:xfrm flipV="1">
              <a:off x="6290683" y="510919"/>
              <a:ext cx="3277022" cy="8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</p:grpSp>
      <p:grpSp>
        <p:nvGrpSpPr>
          <p:cNvPr id="71" name="组合 92"/>
          <p:cNvGrpSpPr/>
          <p:nvPr/>
        </p:nvGrpSpPr>
        <p:grpSpPr>
          <a:xfrm flipH="1">
            <a:off x="533400" y="1391332"/>
            <a:ext cx="3256751" cy="760023"/>
            <a:chOff x="5947699" y="908862"/>
            <a:chExt cx="4342335" cy="1013363"/>
          </a:xfrm>
        </p:grpSpPr>
        <p:grpSp>
          <p:nvGrpSpPr>
            <p:cNvPr id="72" name="组合 9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75" name="椭圆 9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任意多边形 9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3" name="文本框 94"/>
            <p:cNvSpPr txBox="1"/>
            <p:nvPr/>
          </p:nvSpPr>
          <p:spPr>
            <a:xfrm>
              <a:off x="6852146" y="908862"/>
              <a:ext cx="2117088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95"/>
            <p:cNvSpPr txBox="1"/>
            <p:nvPr/>
          </p:nvSpPr>
          <p:spPr>
            <a:xfrm>
              <a:off x="6290682" y="1331295"/>
              <a:ext cx="3999352" cy="590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</p:grpSp>
      <p:grpSp>
        <p:nvGrpSpPr>
          <p:cNvPr id="77" name="组合 104"/>
          <p:cNvGrpSpPr/>
          <p:nvPr/>
        </p:nvGrpSpPr>
        <p:grpSpPr>
          <a:xfrm flipH="1" flipV="1">
            <a:off x="304800" y="3544669"/>
            <a:ext cx="2575430" cy="878574"/>
            <a:chOff x="5947699" y="510920"/>
            <a:chExt cx="3433907" cy="1171431"/>
          </a:xfrm>
        </p:grpSpPr>
        <p:grpSp>
          <p:nvGrpSpPr>
            <p:cNvPr id="78" name="组合 105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81" name="椭圆 10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任意多边形 109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9" name="文本框 106"/>
            <p:cNvSpPr txBox="1"/>
            <p:nvPr/>
          </p:nvSpPr>
          <p:spPr>
            <a:xfrm flipV="1">
              <a:off x="6852146" y="1271982"/>
              <a:ext cx="178046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107"/>
            <p:cNvSpPr txBox="1"/>
            <p:nvPr/>
          </p:nvSpPr>
          <p:spPr>
            <a:xfrm flipV="1">
              <a:off x="6290682" y="510920"/>
              <a:ext cx="3090924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</p:grpSp>
      <p:sp>
        <p:nvSpPr>
          <p:cNvPr id="94" name="文本框 122"/>
          <p:cNvSpPr txBox="1"/>
          <p:nvPr/>
        </p:nvSpPr>
        <p:spPr>
          <a:xfrm>
            <a:off x="2736678" y="2855952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95" name="文本框 125"/>
          <p:cNvSpPr txBox="1"/>
          <p:nvPr/>
        </p:nvSpPr>
        <p:spPr>
          <a:xfrm>
            <a:off x="3674214" y="2125567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96" name="文本框 128"/>
          <p:cNvSpPr txBox="1"/>
          <p:nvPr/>
        </p:nvSpPr>
        <p:spPr>
          <a:xfrm>
            <a:off x="5603621" y="2170152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97" name="文本框 131"/>
          <p:cNvSpPr txBox="1"/>
          <p:nvPr/>
        </p:nvSpPr>
        <p:spPr>
          <a:xfrm>
            <a:off x="4647045" y="2832054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03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4" grpId="0"/>
      <p:bldP spid="95" grpId="0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6</a:t>
            </a:fld>
            <a:endParaRPr lang="en-US" dirty="0"/>
          </a:p>
        </p:txBody>
      </p:sp>
      <p:sp>
        <p:nvSpPr>
          <p:cNvPr id="18" name="矩形 48"/>
          <p:cNvSpPr/>
          <p:nvPr/>
        </p:nvSpPr>
        <p:spPr>
          <a:xfrm>
            <a:off x="6378577" y="1524000"/>
            <a:ext cx="2198311" cy="182685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9256" r="15887" b="10837"/>
          <a:stretch>
            <a:fillRect/>
          </a:stretch>
        </p:blipFill>
        <p:spPr>
          <a:xfrm>
            <a:off x="6474546" y="1603753"/>
            <a:ext cx="2006373" cy="1667352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20" name="矩形 43"/>
          <p:cNvSpPr/>
          <p:nvPr/>
        </p:nvSpPr>
        <p:spPr>
          <a:xfrm>
            <a:off x="3542978" y="1524000"/>
            <a:ext cx="2198311" cy="182685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1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787" r="30482" b="15893"/>
          <a:stretch>
            <a:fillRect/>
          </a:stretch>
        </p:blipFill>
        <p:spPr>
          <a:xfrm>
            <a:off x="3638947" y="1603753"/>
            <a:ext cx="2006373" cy="1667352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22" name="矩形 41"/>
          <p:cNvSpPr/>
          <p:nvPr/>
        </p:nvSpPr>
        <p:spPr>
          <a:xfrm>
            <a:off x="720462" y="1524000"/>
            <a:ext cx="2198311" cy="182685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文本框 15"/>
          <p:cNvSpPr txBox="1"/>
          <p:nvPr/>
        </p:nvSpPr>
        <p:spPr>
          <a:xfrm>
            <a:off x="641634" y="3497228"/>
            <a:ext cx="2394077" cy="76175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文字图片均可编辑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若要编辑图表，双击进编辑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调整大小请拖曳区域的右下角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1014" b="2415"/>
          <a:stretch>
            <a:fillRect/>
          </a:stretch>
        </p:blipFill>
        <p:spPr>
          <a:xfrm>
            <a:off x="816431" y="1603753"/>
            <a:ext cx="2006373" cy="1667352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25" name="五边形 4"/>
          <p:cNvSpPr/>
          <p:nvPr/>
        </p:nvSpPr>
        <p:spPr>
          <a:xfrm>
            <a:off x="720462" y="2828778"/>
            <a:ext cx="1600617" cy="32146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文本框 39"/>
          <p:cNvSpPr txBox="1"/>
          <p:nvPr/>
        </p:nvSpPr>
        <p:spPr>
          <a:xfrm>
            <a:off x="929508" y="2828778"/>
            <a:ext cx="1250012" cy="30008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7" name="文本框 44"/>
          <p:cNvSpPr txBox="1"/>
          <p:nvPr/>
        </p:nvSpPr>
        <p:spPr>
          <a:xfrm>
            <a:off x="3492733" y="3497228"/>
            <a:ext cx="2394077" cy="76175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文字图片均可编辑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若要编辑图表，双击进编辑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调整大小请拖曳区域的右下角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五边形 46"/>
          <p:cNvSpPr/>
          <p:nvPr/>
        </p:nvSpPr>
        <p:spPr>
          <a:xfrm>
            <a:off x="3542978" y="2828778"/>
            <a:ext cx="1600617" cy="32146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文本框 47"/>
          <p:cNvSpPr txBox="1"/>
          <p:nvPr/>
        </p:nvSpPr>
        <p:spPr>
          <a:xfrm>
            <a:off x="3752025" y="2828778"/>
            <a:ext cx="1250012" cy="30008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0" name="文本框 49"/>
          <p:cNvSpPr txBox="1"/>
          <p:nvPr/>
        </p:nvSpPr>
        <p:spPr>
          <a:xfrm>
            <a:off x="6328332" y="3497228"/>
            <a:ext cx="2394077" cy="76175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文字图片均可编辑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若要编辑图表，双击进编辑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调整大小请拖曳区域的右下角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五边形 51"/>
          <p:cNvSpPr/>
          <p:nvPr/>
        </p:nvSpPr>
        <p:spPr>
          <a:xfrm>
            <a:off x="6378577" y="2828778"/>
            <a:ext cx="1600617" cy="32146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文本框 52"/>
          <p:cNvSpPr txBox="1"/>
          <p:nvPr/>
        </p:nvSpPr>
        <p:spPr>
          <a:xfrm>
            <a:off x="6587624" y="2828778"/>
            <a:ext cx="1250012" cy="30008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3" name="文本框 2"/>
          <p:cNvSpPr txBox="1"/>
          <p:nvPr/>
        </p:nvSpPr>
        <p:spPr>
          <a:xfrm>
            <a:off x="482004" y="133350"/>
            <a:ext cx="32766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8"/>
          <p:cNvGrpSpPr/>
          <p:nvPr/>
        </p:nvGrpSpPr>
        <p:grpSpPr>
          <a:xfrm>
            <a:off x="400620" y="2841905"/>
            <a:ext cx="8203895" cy="328532"/>
            <a:chOff x="534438" y="3368953"/>
            <a:chExt cx="10944224" cy="438144"/>
          </a:xfrm>
          <a:solidFill>
            <a:schemeClr val="accent3"/>
          </a:solidFill>
        </p:grpSpPr>
        <p:sp>
          <p:nvSpPr>
            <p:cNvPr id="120" name="矩形 119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grpSp>
          <p:nvGrpSpPr>
            <p:cNvPr id="3" name="组合 120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122" name="矩形 121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8" name="等腰三角形 127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</p:grpSp>
      </p:grpSp>
      <p:cxnSp>
        <p:nvCxnSpPr>
          <p:cNvPr id="129" name="肘形连接符 128"/>
          <p:cNvCxnSpPr>
            <a:stCxn id="131" idx="3"/>
            <a:endCxn id="134" idx="1"/>
          </p:cNvCxnSpPr>
          <p:nvPr/>
        </p:nvCxnSpPr>
        <p:spPr>
          <a:xfrm rot="5400000" flipH="1" flipV="1">
            <a:off x="810374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129"/>
          <p:cNvGrpSpPr/>
          <p:nvPr/>
        </p:nvGrpSpPr>
        <p:grpSpPr>
          <a:xfrm>
            <a:off x="764831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31" name="六边形 13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2" name="文本框 64"/>
            <p:cNvSpPr txBox="1"/>
            <p:nvPr/>
          </p:nvSpPr>
          <p:spPr>
            <a:xfrm>
              <a:off x="1115001" y="3298193"/>
              <a:ext cx="577851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32"/>
          <p:cNvGrpSpPr/>
          <p:nvPr/>
        </p:nvGrpSpPr>
        <p:grpSpPr>
          <a:xfrm>
            <a:off x="1201925" y="1861117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34" name="矩形 13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文本框 66"/>
            <p:cNvSpPr txBox="1"/>
            <p:nvPr/>
          </p:nvSpPr>
          <p:spPr>
            <a:xfrm>
              <a:off x="1853742" y="1997873"/>
              <a:ext cx="1413334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</a:t>
              </a:r>
            </a:p>
          </p:txBody>
        </p:sp>
      </p:grpSp>
      <p:cxnSp>
        <p:nvCxnSpPr>
          <p:cNvPr id="136" name="肘形连接符 135"/>
          <p:cNvCxnSpPr>
            <a:stCxn id="138" idx="3"/>
            <a:endCxn id="141" idx="1"/>
          </p:cNvCxnSpPr>
          <p:nvPr/>
        </p:nvCxnSpPr>
        <p:spPr>
          <a:xfrm rot="5400000" flipH="1" flipV="1">
            <a:off x="2744660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36"/>
          <p:cNvGrpSpPr/>
          <p:nvPr/>
        </p:nvGrpSpPr>
        <p:grpSpPr>
          <a:xfrm>
            <a:off x="2699117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38" name="六边形 13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9" name="文本框 72"/>
            <p:cNvSpPr txBox="1"/>
            <p:nvPr/>
          </p:nvSpPr>
          <p:spPr>
            <a:xfrm>
              <a:off x="1115001" y="3298193"/>
              <a:ext cx="577851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136212" y="1861118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41" name="矩形 1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2" name="文本框 75"/>
            <p:cNvSpPr txBox="1"/>
            <p:nvPr/>
          </p:nvSpPr>
          <p:spPr>
            <a:xfrm>
              <a:off x="1853742" y="1997871"/>
              <a:ext cx="1413334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轻点此处输入文字内容</a:t>
              </a:r>
            </a:p>
          </p:txBody>
        </p:sp>
      </p:grpSp>
      <p:cxnSp>
        <p:nvCxnSpPr>
          <p:cNvPr id="143" name="肘形连接符 142"/>
          <p:cNvCxnSpPr>
            <a:stCxn id="145" idx="3"/>
            <a:endCxn id="148" idx="1"/>
          </p:cNvCxnSpPr>
          <p:nvPr/>
        </p:nvCxnSpPr>
        <p:spPr>
          <a:xfrm rot="5400000" flipH="1" flipV="1">
            <a:off x="4678947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143"/>
          <p:cNvGrpSpPr/>
          <p:nvPr/>
        </p:nvGrpSpPr>
        <p:grpSpPr>
          <a:xfrm>
            <a:off x="4633404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45" name="六边形 14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6" name="文本框 79"/>
            <p:cNvSpPr txBox="1"/>
            <p:nvPr/>
          </p:nvSpPr>
          <p:spPr>
            <a:xfrm>
              <a:off x="1115001" y="3298193"/>
              <a:ext cx="577851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46"/>
          <p:cNvGrpSpPr/>
          <p:nvPr/>
        </p:nvGrpSpPr>
        <p:grpSpPr>
          <a:xfrm>
            <a:off x="5070499" y="1861118"/>
            <a:ext cx="1059449" cy="657044"/>
            <a:chOff x="1853741" y="1952625"/>
            <a:chExt cx="1413335" cy="876262"/>
          </a:xfrm>
          <a:solidFill>
            <a:schemeClr val="accent5"/>
          </a:solidFill>
        </p:grpSpPr>
        <p:sp>
          <p:nvSpPr>
            <p:cNvPr id="148" name="矩形 14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9" name="文本框 82"/>
            <p:cNvSpPr txBox="1"/>
            <p:nvPr/>
          </p:nvSpPr>
          <p:spPr>
            <a:xfrm>
              <a:off x="1853742" y="1997871"/>
              <a:ext cx="1413334" cy="6156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50" name="肘形连接符 149"/>
          <p:cNvCxnSpPr>
            <a:stCxn id="152" idx="3"/>
            <a:endCxn id="155" idx="1"/>
          </p:cNvCxnSpPr>
          <p:nvPr/>
        </p:nvCxnSpPr>
        <p:spPr>
          <a:xfrm rot="5400000" flipH="1" flipV="1">
            <a:off x="6613233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50"/>
          <p:cNvGrpSpPr/>
          <p:nvPr/>
        </p:nvGrpSpPr>
        <p:grpSpPr>
          <a:xfrm>
            <a:off x="6515204" y="2754197"/>
            <a:ext cx="539779" cy="507177"/>
            <a:chOff x="1039738" y="3090803"/>
            <a:chExt cx="720080" cy="676392"/>
          </a:xfrm>
          <a:solidFill>
            <a:srgbClr val="005DA2"/>
          </a:solidFill>
        </p:grpSpPr>
        <p:sp>
          <p:nvSpPr>
            <p:cNvPr id="152" name="六边形 15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3" name="文本框 86"/>
            <p:cNvSpPr txBox="1"/>
            <p:nvPr/>
          </p:nvSpPr>
          <p:spPr>
            <a:xfrm>
              <a:off x="1039738" y="3298193"/>
              <a:ext cx="720080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53"/>
          <p:cNvGrpSpPr/>
          <p:nvPr/>
        </p:nvGrpSpPr>
        <p:grpSpPr>
          <a:xfrm>
            <a:off x="7004786" y="1861118"/>
            <a:ext cx="1059449" cy="657044"/>
            <a:chOff x="1853741" y="1952625"/>
            <a:chExt cx="1413335" cy="876262"/>
          </a:xfrm>
          <a:solidFill>
            <a:schemeClr val="accent5"/>
          </a:solidFill>
        </p:grpSpPr>
        <p:sp>
          <p:nvSpPr>
            <p:cNvPr id="155" name="矩形 15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6" name="文本框 89"/>
            <p:cNvSpPr txBox="1"/>
            <p:nvPr/>
          </p:nvSpPr>
          <p:spPr>
            <a:xfrm>
              <a:off x="1853742" y="1997871"/>
              <a:ext cx="1413334" cy="6156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57" name="肘形连接符 156"/>
          <p:cNvCxnSpPr>
            <a:stCxn id="159" idx="0"/>
            <a:endCxn id="162" idx="1"/>
          </p:cNvCxnSpPr>
          <p:nvPr/>
        </p:nvCxnSpPr>
        <p:spPr>
          <a:xfrm rot="16200000" flipH="1">
            <a:off x="1758965" y="3452930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57"/>
          <p:cNvGrpSpPr/>
          <p:nvPr/>
        </p:nvGrpSpPr>
        <p:grpSpPr>
          <a:xfrm>
            <a:off x="1731973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59" name="六边形 15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0" name="文本框 93"/>
            <p:cNvSpPr txBox="1"/>
            <p:nvPr/>
          </p:nvSpPr>
          <p:spPr>
            <a:xfrm>
              <a:off x="1115001" y="3298193"/>
              <a:ext cx="577851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60"/>
          <p:cNvGrpSpPr/>
          <p:nvPr/>
        </p:nvGrpSpPr>
        <p:grpSpPr>
          <a:xfrm>
            <a:off x="2169070" y="3534511"/>
            <a:ext cx="1059449" cy="657044"/>
            <a:chOff x="1853741" y="1952625"/>
            <a:chExt cx="1413334" cy="876262"/>
          </a:xfrm>
          <a:solidFill>
            <a:schemeClr val="bg1">
              <a:lumMod val="75000"/>
            </a:schemeClr>
          </a:solidFill>
        </p:grpSpPr>
        <p:sp>
          <p:nvSpPr>
            <p:cNvPr id="162" name="矩形 16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3" name="文本框 96"/>
            <p:cNvSpPr txBox="1"/>
            <p:nvPr/>
          </p:nvSpPr>
          <p:spPr>
            <a:xfrm>
              <a:off x="1853741" y="1997872"/>
              <a:ext cx="1413333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64" name="肘形连接符 163"/>
          <p:cNvCxnSpPr>
            <a:stCxn id="166" idx="0"/>
            <a:endCxn id="169" idx="1"/>
          </p:cNvCxnSpPr>
          <p:nvPr/>
        </p:nvCxnSpPr>
        <p:spPr>
          <a:xfrm rot="16200000" flipH="1">
            <a:off x="3693251" y="3452930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64"/>
          <p:cNvGrpSpPr/>
          <p:nvPr/>
        </p:nvGrpSpPr>
        <p:grpSpPr>
          <a:xfrm>
            <a:off x="3666260" y="2754197"/>
            <a:ext cx="437095" cy="507177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166" name="六边形 16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7" name="文本框 101"/>
            <p:cNvSpPr txBox="1"/>
            <p:nvPr/>
          </p:nvSpPr>
          <p:spPr>
            <a:xfrm>
              <a:off x="1115001" y="3298193"/>
              <a:ext cx="577851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67"/>
          <p:cNvGrpSpPr/>
          <p:nvPr/>
        </p:nvGrpSpPr>
        <p:grpSpPr>
          <a:xfrm>
            <a:off x="4103356" y="3534511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69" name="矩形 16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0" name="文本框 104"/>
            <p:cNvSpPr txBox="1"/>
            <p:nvPr/>
          </p:nvSpPr>
          <p:spPr>
            <a:xfrm>
              <a:off x="1853742" y="1997871"/>
              <a:ext cx="1413334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71" name="肘形连接符 170"/>
          <p:cNvCxnSpPr>
            <a:stCxn id="173" idx="0"/>
            <a:endCxn id="176" idx="1"/>
          </p:cNvCxnSpPr>
          <p:nvPr/>
        </p:nvCxnSpPr>
        <p:spPr>
          <a:xfrm rot="16200000" flipH="1">
            <a:off x="5627538" y="3452930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71"/>
          <p:cNvGrpSpPr/>
          <p:nvPr/>
        </p:nvGrpSpPr>
        <p:grpSpPr>
          <a:xfrm>
            <a:off x="5573617" y="2754197"/>
            <a:ext cx="475042" cy="507177"/>
            <a:chOff x="1073832" y="3090803"/>
            <a:chExt cx="633719" cy="676392"/>
          </a:xfrm>
          <a:solidFill>
            <a:srgbClr val="005DA2"/>
          </a:solidFill>
        </p:grpSpPr>
        <p:sp>
          <p:nvSpPr>
            <p:cNvPr id="173" name="六边形 17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4" name="文本框 108"/>
            <p:cNvSpPr txBox="1"/>
            <p:nvPr/>
          </p:nvSpPr>
          <p:spPr>
            <a:xfrm>
              <a:off x="1073832" y="3271523"/>
              <a:ext cx="633719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74"/>
          <p:cNvGrpSpPr/>
          <p:nvPr/>
        </p:nvGrpSpPr>
        <p:grpSpPr>
          <a:xfrm>
            <a:off x="6037642" y="3534511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76" name="矩形 17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7" name="文本框 111"/>
            <p:cNvSpPr txBox="1"/>
            <p:nvPr/>
          </p:nvSpPr>
          <p:spPr>
            <a:xfrm>
              <a:off x="1853742" y="1997871"/>
              <a:ext cx="1413334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grpSp>
        <p:nvGrpSpPr>
          <p:cNvPr id="18" name="组合 177"/>
          <p:cNvGrpSpPr/>
          <p:nvPr/>
        </p:nvGrpSpPr>
        <p:grpSpPr>
          <a:xfrm>
            <a:off x="7486806" y="2754197"/>
            <a:ext cx="511355" cy="507177"/>
            <a:chOff x="1045689" y="3090803"/>
            <a:chExt cx="682162" cy="676392"/>
          </a:xfrm>
          <a:solidFill>
            <a:srgbClr val="005DA2"/>
          </a:solidFill>
        </p:grpSpPr>
        <p:sp>
          <p:nvSpPr>
            <p:cNvPr id="179" name="六边形 1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0" name="文本框 114"/>
            <p:cNvSpPr txBox="1"/>
            <p:nvPr/>
          </p:nvSpPr>
          <p:spPr>
            <a:xfrm>
              <a:off x="1045689" y="3298193"/>
              <a:ext cx="682162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3114598" y="951945"/>
            <a:ext cx="2880301" cy="347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66" name="文本框 2"/>
          <p:cNvSpPr txBox="1"/>
          <p:nvPr/>
        </p:nvSpPr>
        <p:spPr>
          <a:xfrm>
            <a:off x="497506" y="123795"/>
            <a:ext cx="345603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3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8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3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8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3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85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3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35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8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3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85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2"/>
          <p:cNvSpPr txBox="1"/>
          <p:nvPr/>
        </p:nvSpPr>
        <p:spPr>
          <a:xfrm>
            <a:off x="482004" y="133350"/>
            <a:ext cx="37338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03" name="图表 1"/>
          <p:cNvGraphicFramePr/>
          <p:nvPr/>
        </p:nvGraphicFramePr>
        <p:xfrm>
          <a:off x="518685" y="1631645"/>
          <a:ext cx="4034265" cy="284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4" name="Group 103"/>
          <p:cNvGrpSpPr/>
          <p:nvPr/>
        </p:nvGrpSpPr>
        <p:grpSpPr>
          <a:xfrm>
            <a:off x="5253426" y="1047750"/>
            <a:ext cx="3433375" cy="887645"/>
            <a:chOff x="138498" y="3002145"/>
            <a:chExt cx="3433375" cy="887645"/>
          </a:xfrm>
        </p:grpSpPr>
        <p:sp>
          <p:nvSpPr>
            <p:cNvPr id="105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矩形 9"/>
            <p:cNvSpPr/>
            <p:nvPr/>
          </p:nvSpPr>
          <p:spPr>
            <a:xfrm>
              <a:off x="484796" y="3271159"/>
              <a:ext cx="3087077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262951" y="1932362"/>
            <a:ext cx="3538151" cy="887645"/>
            <a:chOff x="138498" y="3002145"/>
            <a:chExt cx="3538151" cy="887645"/>
          </a:xfrm>
        </p:grpSpPr>
        <p:sp>
          <p:nvSpPr>
            <p:cNvPr id="109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矩形 9"/>
            <p:cNvSpPr/>
            <p:nvPr/>
          </p:nvSpPr>
          <p:spPr>
            <a:xfrm>
              <a:off x="484796" y="3271159"/>
              <a:ext cx="3191853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272476" y="2816367"/>
            <a:ext cx="3414325" cy="887645"/>
            <a:chOff x="138498" y="3002145"/>
            <a:chExt cx="3414325" cy="887645"/>
          </a:xfrm>
        </p:grpSpPr>
        <p:sp>
          <p:nvSpPr>
            <p:cNvPr id="113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矩形 9"/>
            <p:cNvSpPr/>
            <p:nvPr/>
          </p:nvSpPr>
          <p:spPr>
            <a:xfrm>
              <a:off x="484797" y="3271159"/>
              <a:ext cx="306802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72476" y="3704012"/>
            <a:ext cx="3414325" cy="887645"/>
            <a:chOff x="138498" y="3002145"/>
            <a:chExt cx="3414325" cy="887645"/>
          </a:xfrm>
        </p:grpSpPr>
        <p:sp>
          <p:nvSpPr>
            <p:cNvPr id="117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矩形 9"/>
            <p:cNvSpPr/>
            <p:nvPr/>
          </p:nvSpPr>
          <p:spPr>
            <a:xfrm>
              <a:off x="484797" y="3271159"/>
              <a:ext cx="306802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2"/>
          <p:cNvSpPr txBox="1"/>
          <p:nvPr/>
        </p:nvSpPr>
        <p:spPr>
          <a:xfrm>
            <a:off x="497506" y="133350"/>
            <a:ext cx="345603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5" name="组合 41"/>
          <p:cNvGrpSpPr/>
          <p:nvPr/>
        </p:nvGrpSpPr>
        <p:grpSpPr>
          <a:xfrm>
            <a:off x="723806" y="1066131"/>
            <a:ext cx="2487215" cy="2011355"/>
            <a:chOff x="1103749" y="1727491"/>
            <a:chExt cx="3316286" cy="2681807"/>
          </a:xfrm>
        </p:grpSpPr>
        <p:sp>
          <p:nvSpPr>
            <p:cNvPr id="76" name="椭圆 46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alpha val="99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25400" cap="flat" cmpd="sng" algn="ctr">
              <a:noFill/>
              <a:prstDash val="solid"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7" name="图表 47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8" name="文本框 48"/>
            <p:cNvSpPr txBox="1"/>
            <p:nvPr/>
          </p:nvSpPr>
          <p:spPr>
            <a:xfrm>
              <a:off x="2247166" y="2745228"/>
              <a:ext cx="109047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accent5"/>
                  </a:solidFill>
                  <a:latin typeface="Impact" panose="020B0806030902050204"/>
                </a:rPr>
                <a:t>80</a:t>
              </a:r>
              <a:r>
                <a:rPr lang="en-US" altLang="zh-CN" sz="2800" kern="0" dirty="0">
                  <a:solidFill>
                    <a:schemeClr val="accent5"/>
                  </a:solidFill>
                  <a:latin typeface="Impact" panose="020B0806030902050204"/>
                </a:rPr>
                <a:t>%</a:t>
              </a:r>
              <a:endParaRPr lang="zh-CN" altLang="en-US" sz="2800" kern="0" dirty="0">
                <a:solidFill>
                  <a:schemeClr val="accent5"/>
                </a:solidFill>
                <a:latin typeface="Impact" panose="020B0806030902050204"/>
              </a:endParaRPr>
            </a:p>
          </p:txBody>
        </p:sp>
      </p:grpSp>
      <p:grpSp>
        <p:nvGrpSpPr>
          <p:cNvPr id="79" name="组合 49"/>
          <p:cNvGrpSpPr/>
          <p:nvPr/>
        </p:nvGrpSpPr>
        <p:grpSpPr>
          <a:xfrm>
            <a:off x="3403237" y="1066131"/>
            <a:ext cx="2487215" cy="2011355"/>
            <a:chOff x="1103749" y="1727491"/>
            <a:chExt cx="3316286" cy="2681807"/>
          </a:xfrm>
        </p:grpSpPr>
        <p:sp>
          <p:nvSpPr>
            <p:cNvPr id="80" name="椭圆 51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alpha val="99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25400" cap="flat" cmpd="sng" algn="ctr">
              <a:noFill/>
              <a:prstDash val="solid"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1" name="图表 52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2" name="文本框 53"/>
            <p:cNvSpPr txBox="1"/>
            <p:nvPr/>
          </p:nvSpPr>
          <p:spPr>
            <a:xfrm>
              <a:off x="2248235" y="2745228"/>
              <a:ext cx="109260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kern="0" dirty="0">
                  <a:solidFill>
                    <a:schemeClr val="accent5"/>
                  </a:solidFill>
                  <a:latin typeface="Impact" panose="020B0806030902050204"/>
                </a:rPr>
                <a:t>60%</a:t>
              </a:r>
              <a:endParaRPr lang="zh-CN" altLang="en-US" sz="2800" kern="0" dirty="0">
                <a:solidFill>
                  <a:schemeClr val="accent5"/>
                </a:solidFill>
                <a:latin typeface="Impact" panose="020B0806030902050204"/>
              </a:endParaRPr>
            </a:p>
          </p:txBody>
        </p:sp>
      </p:grpSp>
      <p:grpSp>
        <p:nvGrpSpPr>
          <p:cNvPr id="83" name="组合 54"/>
          <p:cNvGrpSpPr/>
          <p:nvPr/>
        </p:nvGrpSpPr>
        <p:grpSpPr>
          <a:xfrm>
            <a:off x="6076151" y="1066131"/>
            <a:ext cx="2487215" cy="2011355"/>
            <a:chOff x="1103749" y="1727491"/>
            <a:chExt cx="3316286" cy="2681807"/>
          </a:xfrm>
        </p:grpSpPr>
        <p:sp>
          <p:nvSpPr>
            <p:cNvPr id="84" name="椭圆 55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alpha val="99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25400" cap="flat" cmpd="sng" algn="ctr">
              <a:noFill/>
              <a:prstDash val="solid"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5" name="图表 56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6" name="文本框 57"/>
            <p:cNvSpPr txBox="1"/>
            <p:nvPr/>
          </p:nvSpPr>
          <p:spPr>
            <a:xfrm>
              <a:off x="2282433" y="2745228"/>
              <a:ext cx="102207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kern="0" dirty="0">
                  <a:solidFill>
                    <a:schemeClr val="accent5"/>
                  </a:solidFill>
                  <a:latin typeface="Impact" panose="020B0806030902050204"/>
                </a:rPr>
                <a:t>75%</a:t>
              </a:r>
              <a:endParaRPr lang="zh-CN" altLang="en-US" sz="2800" kern="0" dirty="0">
                <a:solidFill>
                  <a:schemeClr val="accent5"/>
                </a:solidFill>
                <a:latin typeface="Impact" panose="020B0806030902050204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17587" y="3539057"/>
            <a:ext cx="2461827" cy="1049741"/>
            <a:chOff x="138498" y="3002145"/>
            <a:chExt cx="2461827" cy="1049740"/>
          </a:xfrm>
        </p:grpSpPr>
        <p:sp>
          <p:nvSpPr>
            <p:cNvPr id="88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9"/>
            <p:cNvSpPr/>
            <p:nvPr/>
          </p:nvSpPr>
          <p:spPr>
            <a:xfrm>
              <a:off x="484797" y="3271159"/>
              <a:ext cx="2115528" cy="780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433154" y="3539057"/>
            <a:ext cx="2461827" cy="1063078"/>
            <a:chOff x="138498" y="3002145"/>
            <a:chExt cx="2461827" cy="1063077"/>
          </a:xfrm>
        </p:grpSpPr>
        <p:sp>
          <p:nvSpPr>
            <p:cNvPr id="92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矩形 9"/>
            <p:cNvSpPr/>
            <p:nvPr/>
          </p:nvSpPr>
          <p:spPr>
            <a:xfrm>
              <a:off x="484797" y="3271159"/>
              <a:ext cx="2115528" cy="794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037856" y="3539057"/>
            <a:ext cx="2461827" cy="1063078"/>
            <a:chOff x="138498" y="3002145"/>
            <a:chExt cx="2461827" cy="1063077"/>
          </a:xfrm>
        </p:grpSpPr>
        <p:sp>
          <p:nvSpPr>
            <p:cNvPr id="96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"/>
            <p:cNvSpPr/>
            <p:nvPr/>
          </p:nvSpPr>
          <p:spPr>
            <a:xfrm>
              <a:off x="484797" y="3271159"/>
              <a:ext cx="2115528" cy="794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24-浅色-办公趣味-多彩">
  <a:themeElements>
    <a:clrScheme name="CLASSIC - Standart Office">
      <a:dk1>
        <a:srgbClr val="44546A"/>
      </a:dk1>
      <a:lt1>
        <a:sysClr val="window" lastClr="FFFFFF"/>
      </a:lt1>
      <a:dk2>
        <a:srgbClr val="8496B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60000"/>
              <a:lumOff val="4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3280</Words>
  <Application>Microsoft Office PowerPoint</Application>
  <PresentationFormat>全屏显示(16:9)</PresentationFormat>
  <Paragraphs>467</Paragraphs>
  <Slides>38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 Unicode MS</vt:lpstr>
      <vt:lpstr>Gulim</vt:lpstr>
      <vt:lpstr>微软雅黑</vt:lpstr>
      <vt:lpstr>微软雅黑 Light</vt:lpstr>
      <vt:lpstr>Agency FB</vt:lpstr>
      <vt:lpstr>Arial</vt:lpstr>
      <vt:lpstr>Calibri</vt:lpstr>
      <vt:lpstr>Impact</vt:lpstr>
      <vt:lpstr>24-浅色-办公趣味-多彩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184</cp:revision>
  <dcterms:created xsi:type="dcterms:W3CDTF">2015-07-29T09:05:00Z</dcterms:created>
  <dcterms:modified xsi:type="dcterms:W3CDTF">2021-01-06T03:11:58Z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  <property fmtid="{D5CDD505-2E9C-101B-9397-08002B2CF9AE}" pid="3" name="KSORubyTemplateID">
    <vt:lpwstr>2</vt:lpwstr>
  </property>
</Properties>
</file>