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60" r:id="rId4"/>
    <p:sldId id="268" r:id="rId5"/>
    <p:sldId id="269" r:id="rId6"/>
    <p:sldId id="271" r:id="rId7"/>
    <p:sldId id="272" r:id="rId8"/>
    <p:sldId id="274" r:id="rId9"/>
    <p:sldId id="281" r:id="rId10"/>
    <p:sldId id="282" r:id="rId11"/>
    <p:sldId id="283" r:id="rId12"/>
    <p:sldId id="264" r:id="rId13"/>
    <p:sldId id="288" r:id="rId14"/>
    <p:sldId id="289" r:id="rId15"/>
    <p:sldId id="293" r:id="rId16"/>
    <p:sldId id="318" r:id="rId17"/>
    <p:sldId id="299" r:id="rId18"/>
    <p:sldId id="306" r:id="rId19"/>
    <p:sldId id="330" r:id="rId20"/>
    <p:sldId id="301" r:id="rId21"/>
    <p:sldId id="314" r:id="rId22"/>
    <p:sldId id="265" r:id="rId23"/>
    <p:sldId id="312" r:id="rId24"/>
    <p:sldId id="317" r:id="rId25"/>
    <p:sldId id="332" r:id="rId26"/>
    <p:sldId id="33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C07953F-E7B9-4085-8FA3-A90C17AB9B14}">
          <p14:sldIdLst>
            <p14:sldId id="257"/>
            <p14:sldId id="258"/>
            <p14:sldId id="260"/>
            <p14:sldId id="268"/>
            <p14:sldId id="269"/>
            <p14:sldId id="271"/>
            <p14:sldId id="272"/>
            <p14:sldId id="274"/>
            <p14:sldId id="281"/>
            <p14:sldId id="282"/>
            <p14:sldId id="283"/>
            <p14:sldId id="264"/>
            <p14:sldId id="288"/>
            <p14:sldId id="289"/>
            <p14:sldId id="293"/>
            <p14:sldId id="318"/>
            <p14:sldId id="299"/>
            <p14:sldId id="306"/>
            <p14:sldId id="330"/>
            <p14:sldId id="301"/>
            <p14:sldId id="314"/>
            <p14:sldId id="265"/>
            <p14:sldId id="312"/>
            <p14:sldId id="317"/>
            <p14:sldId id="332"/>
            <p14:sldId id="331"/>
          </p14:sldIdLst>
        </p14:section>
      </p14:sectionLst>
    </p:ext>
    <p:ext uri="{EFAFB233-063F-42B5-8137-9DF3F51BA10A}">
      <p15:sldGuideLst xmlns:p15="http://schemas.microsoft.com/office/powerpoint/2012/main">
        <p15:guide id="1" orient="horz" pos="213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FF"/>
    <a:srgbClr val="0082D2"/>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137"/>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53BF9-3C03-4553-99E7-9FD12914F77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FEAB3-A5D2-46EB-A746-FC0586DC06E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0089A4-0103-4B58-90F3-3CF111F3C96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4AAF0A-B511-4FE2-9BC9-ADA9BCBB0A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3">
                <a:lumMod val="5000"/>
                <a:lumOff val="95000"/>
              </a:schemeClr>
            </a:gs>
            <a:gs pos="0">
              <a:schemeClr val="accent3">
                <a:lumMod val="45000"/>
                <a:lumOff val="55000"/>
              </a:schemeClr>
            </a:gs>
            <a:gs pos="100000">
              <a:schemeClr val="accent3">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089A4-0103-4B58-90F3-3CF111F3C96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AAF0A-B511-4FE2-9BC9-ADA9BCBB0A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3041" y="1455798"/>
            <a:ext cx="3152632" cy="923330"/>
          </a:xfrm>
          <a:prstGeom prst="rect">
            <a:avLst/>
          </a:prstGeom>
          <a:noFill/>
        </p:spPr>
        <p:txBody>
          <a:bodyPr wrap="square" rtlCol="0">
            <a:spAutoFit/>
          </a:bodyPr>
          <a:lstStyle/>
          <a:p>
            <a:r>
              <a:rPr lang="zh-CN" altLang="en-US" sz="5400" dirty="0">
                <a:solidFill>
                  <a:srgbClr val="009CFF"/>
                </a:solidFill>
                <a:latin typeface="方正正大黑简体" panose="02000000000000000000" pitchFamily="2" charset="-122"/>
                <a:ea typeface="方正正大黑简体" panose="02000000000000000000" pitchFamily="2" charset="-122"/>
              </a:rPr>
              <a:t>目标品牌</a:t>
            </a:r>
          </a:p>
        </p:txBody>
      </p:sp>
      <p:sp>
        <p:nvSpPr>
          <p:cNvPr id="9" name="文本框 8"/>
          <p:cNvSpPr txBox="1"/>
          <p:nvPr/>
        </p:nvSpPr>
        <p:spPr>
          <a:xfrm>
            <a:off x="3886661" y="2797770"/>
            <a:ext cx="4418678" cy="923330"/>
          </a:xfrm>
          <a:prstGeom prst="rect">
            <a:avLst/>
          </a:prstGeom>
          <a:noFill/>
        </p:spPr>
        <p:txBody>
          <a:bodyPr wrap="square" rtlCol="0">
            <a:spAutoFit/>
          </a:bodyPr>
          <a:lstStyle/>
          <a:p>
            <a:pPr algn="ctr"/>
            <a:r>
              <a:rPr lang="zh-CN" altLang="en-US" sz="5400" dirty="0">
                <a:solidFill>
                  <a:srgbClr val="009CFF"/>
                </a:solidFill>
                <a:latin typeface="方正正大黑简体" panose="02000000000000000000" pitchFamily="2" charset="-122"/>
                <a:ea typeface="方正正大黑简体" panose="02000000000000000000" pitchFamily="2" charset="-122"/>
              </a:rPr>
              <a:t>项目投标方案</a:t>
            </a:r>
          </a:p>
        </p:txBody>
      </p:sp>
      <p:sp>
        <p:nvSpPr>
          <p:cNvPr id="6" name="文本框 5"/>
          <p:cNvSpPr txBox="1"/>
          <p:nvPr/>
        </p:nvSpPr>
        <p:spPr>
          <a:xfrm>
            <a:off x="1988024" y="2260136"/>
            <a:ext cx="8215952" cy="584775"/>
          </a:xfrm>
          <a:prstGeom prst="rect">
            <a:avLst/>
          </a:prstGeom>
          <a:noFill/>
        </p:spPr>
        <p:txBody>
          <a:bodyPr wrap="squar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项目项目项目项目项目项目项目项目</a:t>
            </a:r>
          </a:p>
        </p:txBody>
      </p:sp>
      <p:sp>
        <p:nvSpPr>
          <p:cNvPr id="7" name="文本框 6"/>
          <p:cNvSpPr txBox="1"/>
          <p:nvPr/>
        </p:nvSpPr>
        <p:spPr>
          <a:xfrm>
            <a:off x="2031381" y="5933659"/>
            <a:ext cx="8215952" cy="461665"/>
          </a:xfrm>
          <a:prstGeom prst="rect">
            <a:avLst/>
          </a:prstGeom>
          <a:noFill/>
        </p:spPr>
        <p:txBody>
          <a:bodyPr wrap="square" rtlCol="0">
            <a:spAutoFit/>
          </a:bodyPr>
          <a:lstStyle/>
          <a:p>
            <a:pPr algn="ctr"/>
            <a:r>
              <a:rPr lang="zh-CN" altLang="en-US" sz="2400" dirty="0">
                <a:solidFill>
                  <a:schemeClr val="bg1">
                    <a:lumMod val="50000"/>
                  </a:schemeClr>
                </a:solidFill>
                <a:latin typeface="微软雅黑" panose="020B0503020204020204" pitchFamily="34" charset="-122"/>
                <a:ea typeface="微软雅黑" panose="020B0503020204020204" pitchFamily="34" charset="-122"/>
              </a:rPr>
              <a:t>项目项目项目项目项目项目项目项目</a:t>
            </a:r>
          </a:p>
        </p:txBody>
      </p:sp>
      <p:sp>
        <p:nvSpPr>
          <p:cNvPr id="8" name="矩形 7"/>
          <p:cNvSpPr/>
          <p:nvPr/>
        </p:nvSpPr>
        <p:spPr>
          <a:xfrm>
            <a:off x="5463689" y="4669038"/>
            <a:ext cx="1264621" cy="1264621"/>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nvSpPr>
        <p:spPr>
          <a:xfrm>
            <a:off x="0" y="5350570"/>
            <a:ext cx="12181295" cy="116144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CFF"/>
              </a:solidFill>
            </a:endParaRPr>
          </a:p>
        </p:txBody>
      </p:sp>
      <p:sp>
        <p:nvSpPr>
          <p:cNvPr id="4" name="矩形 3"/>
          <p:cNvSpPr/>
          <p:nvPr/>
        </p:nvSpPr>
        <p:spPr>
          <a:xfrm>
            <a:off x="461492" y="93601"/>
            <a:ext cx="9596908" cy="892552"/>
          </a:xfrm>
          <a:prstGeom prst="rect">
            <a:avLst/>
          </a:prstGeom>
        </p:spPr>
        <p:txBody>
          <a:bodyPr wrap="square">
            <a:spAutoFit/>
          </a:bodyPr>
          <a:lstStyle/>
          <a:p>
            <a:pPr>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内容内容内容内容内容内容的内容</a:t>
            </a:r>
            <a:r>
              <a:rPr lang="zh-CN" altLang="en-US" sz="4000" dirty="0">
                <a:solidFill>
                  <a:srgbClr val="009CFF"/>
                </a:solidFill>
                <a:latin typeface="方正正准黑简体" panose="02000000000000000000" pitchFamily="2" charset="-122"/>
                <a:ea typeface="方正正准黑简体" panose="02000000000000000000" pitchFamily="2" charset="-122"/>
              </a:rPr>
              <a:t>内容</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p:txBody>
      </p:sp>
      <p:sp>
        <p:nvSpPr>
          <p:cNvPr id="7" name="矩形 6"/>
          <p:cNvSpPr/>
          <p:nvPr/>
        </p:nvSpPr>
        <p:spPr>
          <a:xfrm>
            <a:off x="0" y="548639"/>
            <a:ext cx="461492" cy="36998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1492" y="5496349"/>
            <a:ext cx="5371451" cy="1015663"/>
          </a:xfrm>
          <a:prstGeom prst="rect">
            <a:avLst/>
          </a:prstGeom>
        </p:spPr>
        <p:txBody>
          <a:bodyPr wrap="square">
            <a:spAutoFit/>
          </a:bodyPr>
          <a:lstStyle/>
          <a:p>
            <a:r>
              <a:rPr lang="zh-CN" altLang="en-US" sz="6000" dirty="0">
                <a:solidFill>
                  <a:schemeClr val="bg1"/>
                </a:solidFill>
                <a:latin typeface="方正正大黑简体" panose="02000000000000000000" pitchFamily="2" charset="-122"/>
                <a:ea typeface="方正正大黑简体" panose="02000000000000000000" pitchFamily="2" charset="-122"/>
              </a:rPr>
              <a:t>内容内容</a:t>
            </a:r>
          </a:p>
        </p:txBody>
      </p:sp>
      <p:sp>
        <p:nvSpPr>
          <p:cNvPr id="11" name="上箭头 10"/>
          <p:cNvSpPr/>
          <p:nvPr/>
        </p:nvSpPr>
        <p:spPr>
          <a:xfrm>
            <a:off x="10860949" y="613134"/>
            <a:ext cx="924919" cy="4737436"/>
          </a:xfrm>
          <a:prstGeom prst="upArrow">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上箭头 11"/>
          <p:cNvSpPr/>
          <p:nvPr/>
        </p:nvSpPr>
        <p:spPr>
          <a:xfrm>
            <a:off x="9972836" y="2797791"/>
            <a:ext cx="822457" cy="2552779"/>
          </a:xfrm>
          <a:prstGeom prst="upArrow">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上箭头 12"/>
          <p:cNvSpPr/>
          <p:nvPr/>
        </p:nvSpPr>
        <p:spPr>
          <a:xfrm>
            <a:off x="9043089" y="3683480"/>
            <a:ext cx="822457" cy="1667090"/>
          </a:xfrm>
          <a:prstGeom prst="upArrow">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1492" y="1231444"/>
            <a:ext cx="9596908" cy="892552"/>
          </a:xfrm>
          <a:prstGeom prst="rect">
            <a:avLst/>
          </a:prstGeom>
        </p:spPr>
        <p:txBody>
          <a:bodyPr wrap="square">
            <a:spAutoFit/>
          </a:bodyPr>
          <a:lstStyle/>
          <a:p>
            <a:pPr>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内容内容内容内容内容内容的内容</a:t>
            </a:r>
            <a:r>
              <a:rPr lang="zh-CN" altLang="en-US" sz="4000" dirty="0">
                <a:solidFill>
                  <a:srgbClr val="009CFF"/>
                </a:solidFill>
                <a:latin typeface="方正正准黑简体" panose="02000000000000000000" pitchFamily="2" charset="-122"/>
                <a:ea typeface="方正正准黑简体" panose="02000000000000000000" pitchFamily="2" charset="-122"/>
              </a:rPr>
              <a:t>内容</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p:txBody>
      </p:sp>
      <p:sp>
        <p:nvSpPr>
          <p:cNvPr id="14" name="矩形 13"/>
          <p:cNvSpPr/>
          <p:nvPr/>
        </p:nvSpPr>
        <p:spPr>
          <a:xfrm>
            <a:off x="468100" y="2278626"/>
            <a:ext cx="9596908" cy="892552"/>
          </a:xfrm>
          <a:prstGeom prst="rect">
            <a:avLst/>
          </a:prstGeom>
        </p:spPr>
        <p:txBody>
          <a:bodyPr wrap="square">
            <a:spAutoFit/>
          </a:bodyPr>
          <a:lstStyle/>
          <a:p>
            <a:pPr>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内容内容内容内容内容内容的内容</a:t>
            </a:r>
            <a:r>
              <a:rPr lang="zh-CN" altLang="en-US" sz="4000" dirty="0">
                <a:solidFill>
                  <a:srgbClr val="009CFF"/>
                </a:solidFill>
                <a:latin typeface="方正正准黑简体" panose="02000000000000000000" pitchFamily="2" charset="-122"/>
                <a:ea typeface="方正正准黑简体" panose="02000000000000000000" pitchFamily="2" charset="-122"/>
              </a:rPr>
              <a:t>内容</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p:txBody>
      </p:sp>
      <p:sp>
        <p:nvSpPr>
          <p:cNvPr id="15" name="矩形 14"/>
          <p:cNvSpPr/>
          <p:nvPr/>
        </p:nvSpPr>
        <p:spPr>
          <a:xfrm>
            <a:off x="468100" y="3330055"/>
            <a:ext cx="9596908" cy="892552"/>
          </a:xfrm>
          <a:prstGeom prst="rect">
            <a:avLst/>
          </a:prstGeom>
        </p:spPr>
        <p:txBody>
          <a:bodyPr wrap="square">
            <a:spAutoFit/>
          </a:bodyPr>
          <a:lstStyle/>
          <a:p>
            <a:pPr>
              <a:lnSpc>
                <a:spcPct val="14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内容内容内容内容内容内容的内容</a:t>
            </a:r>
            <a:r>
              <a:rPr lang="zh-CN" altLang="en-US" sz="4000" dirty="0">
                <a:solidFill>
                  <a:srgbClr val="009CFF"/>
                </a:solidFill>
                <a:latin typeface="方正正准黑简体" panose="02000000000000000000" pitchFamily="2" charset="-122"/>
                <a:ea typeface="方正正准黑简体" panose="02000000000000000000" pitchFamily="2" charset="-122"/>
              </a:rPr>
              <a:t>内容</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596915" y="810592"/>
            <a:ext cx="3789820" cy="3770263"/>
          </a:xfrm>
          <a:prstGeom prst="rect">
            <a:avLst/>
          </a:prstGeom>
        </p:spPr>
        <p:txBody>
          <a:bodyPr wrap="none">
            <a:spAutoFit/>
          </a:bodyPr>
          <a:lstStyle/>
          <a:p>
            <a:r>
              <a:rPr lang="zh-CN" altLang="en-US" sz="23900" dirty="0">
                <a:solidFill>
                  <a:srgbClr val="009CFF"/>
                </a:solidFill>
                <a:latin typeface="Impact" panose="020B0806030902050204" pitchFamily="34" charset="0"/>
                <a:ea typeface="方正正大黑简体" panose="02000000000000000000" pitchFamily="2" charset="-122"/>
              </a:rPr>
              <a:t>“ </a:t>
            </a:r>
          </a:p>
        </p:txBody>
      </p:sp>
      <p:sp>
        <p:nvSpPr>
          <p:cNvPr id="6" name="矩形 5"/>
          <p:cNvSpPr/>
          <p:nvPr/>
        </p:nvSpPr>
        <p:spPr>
          <a:xfrm>
            <a:off x="1812622" y="2057912"/>
            <a:ext cx="9338206" cy="1815882"/>
          </a:xfrm>
          <a:prstGeom prst="rect">
            <a:avLst/>
          </a:prstGeom>
        </p:spPr>
        <p:txBody>
          <a:bodyPr wrap="square">
            <a:spAutoFit/>
          </a:bodyPr>
          <a:lstStyle/>
          <a:p>
            <a:pPr algn="just">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内容内容内容内容内容内容内容内容内容内容内容内容内容内容内容内容</a:t>
            </a:r>
          </a:p>
          <a:p>
            <a:pPr algn="just">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内容内容内容内容内容内容内容内容内容内容内容内容内容内容内容内容</a:t>
            </a:r>
          </a:p>
          <a:p>
            <a:pPr algn="just">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内容内容内容内容内容内容内容内容内容内容内容内容内容内容内容内容</a:t>
            </a:r>
          </a:p>
          <a:p>
            <a:pPr algn="just">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内容内容内容内容内容内容内容内容内容内容内容内容内容内容内容内容</a:t>
            </a:r>
          </a:p>
        </p:txBody>
      </p:sp>
      <p:sp>
        <p:nvSpPr>
          <p:cNvPr id="8" name="矩形 7"/>
          <p:cNvSpPr/>
          <p:nvPr/>
        </p:nvSpPr>
        <p:spPr>
          <a:xfrm>
            <a:off x="9770545" y="3158197"/>
            <a:ext cx="2736647" cy="3154710"/>
          </a:xfrm>
          <a:prstGeom prst="rect">
            <a:avLst/>
          </a:prstGeom>
        </p:spPr>
        <p:txBody>
          <a:bodyPr wrap="none">
            <a:spAutoFit/>
          </a:bodyPr>
          <a:lstStyle/>
          <a:p>
            <a:r>
              <a:rPr lang="zh-CN" altLang="en-US" sz="19900" dirty="0">
                <a:solidFill>
                  <a:srgbClr val="009CFF"/>
                </a:solidFill>
                <a:latin typeface="Impact" panose="020B0806030902050204" pitchFamily="34" charset="0"/>
                <a:ea typeface="方正正大黑简体" panose="02000000000000000000" pitchFamily="2" charset="-122"/>
              </a:rPr>
              <a:t>”</a:t>
            </a:r>
          </a:p>
        </p:txBody>
      </p:sp>
      <p:cxnSp>
        <p:nvCxnSpPr>
          <p:cNvPr id="12" name="直接连接符 11"/>
          <p:cNvCxnSpPr/>
          <p:nvPr/>
        </p:nvCxnSpPr>
        <p:spPr>
          <a:xfrm>
            <a:off x="2310039" y="6240595"/>
            <a:ext cx="8690896" cy="0"/>
          </a:xfrm>
          <a:prstGeom prst="line">
            <a:avLst/>
          </a:prstGeom>
          <a:ln w="76200">
            <a:solidFill>
              <a:srgbClr val="009CFF"/>
            </a:solidFill>
          </a:ln>
        </p:spPr>
        <p:style>
          <a:lnRef idx="1">
            <a:schemeClr val="accent1"/>
          </a:lnRef>
          <a:fillRef idx="0">
            <a:schemeClr val="accent1"/>
          </a:fillRef>
          <a:effectRef idx="0">
            <a:schemeClr val="accent1"/>
          </a:effectRef>
          <a:fontRef idx="minor">
            <a:schemeClr val="tx1"/>
          </a:fontRef>
        </p:style>
      </p:cxnSp>
      <p:pic>
        <p:nvPicPr>
          <p:cNvPr id="13" name="图片 2" descr="http://86g5.com/bbs/attachments/month_1004/10040922276c9edcce0c049945.pn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3376" y="4291551"/>
            <a:ext cx="2048675" cy="20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25090" y="5363432"/>
            <a:ext cx="8860793" cy="1754326"/>
          </a:xfrm>
          <a:prstGeom prst="rect">
            <a:avLst/>
          </a:prstGeom>
        </p:spPr>
        <p:txBody>
          <a:bodyPr wrap="square">
            <a:spAutoFit/>
          </a:bodyPr>
          <a:lstStyle/>
          <a:p>
            <a:pPr algn="ctr"/>
            <a:r>
              <a:rPr lang="zh-CN" altLang="en-US" sz="5400" dirty="0">
                <a:solidFill>
                  <a:schemeClr val="bg1">
                    <a:lumMod val="50000"/>
                  </a:schemeClr>
                </a:solidFill>
                <a:latin typeface="方正正准黑简体" panose="02000000000000000000" pitchFamily="2" charset="-122"/>
                <a:ea typeface="方正正准黑简体" panose="02000000000000000000" pitchFamily="2" charset="-122"/>
              </a:rPr>
              <a:t>内容内</a:t>
            </a:r>
            <a:r>
              <a:rPr lang="zh-CN" altLang="en-US" sz="5400" dirty="0">
                <a:solidFill>
                  <a:srgbClr val="009CFF"/>
                </a:solidFill>
                <a:latin typeface="方正正准黑简体" panose="02000000000000000000" pitchFamily="2" charset="-122"/>
                <a:ea typeface="方正正准黑简体" panose="02000000000000000000" pitchFamily="2" charset="-122"/>
              </a:rPr>
              <a:t>百百百百百百</a:t>
            </a:r>
            <a:endParaRPr lang="zh-CN" altLang="en-US" sz="4400" dirty="0">
              <a:solidFill>
                <a:schemeClr val="bg1">
                  <a:lumMod val="50000"/>
                </a:schemeClr>
              </a:solidFill>
              <a:latin typeface="方正正准黑简体" panose="02000000000000000000" pitchFamily="2" charset="-122"/>
              <a:ea typeface="方正正准黑简体" panose="02000000000000000000" pitchFamily="2" charset="-122"/>
            </a:endParaRPr>
          </a:p>
          <a:p>
            <a:pPr algn="ctr"/>
            <a:endParaRPr lang="zh-CN" altLang="en-US" sz="54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1" y="1918624"/>
            <a:ext cx="12192000" cy="3020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36001" y="909000"/>
            <a:ext cx="2520000" cy="2520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219" y="664246"/>
            <a:ext cx="1597489" cy="3154710"/>
          </a:xfrm>
          <a:prstGeom prst="rect">
            <a:avLst/>
          </a:prstGeom>
          <a:noFill/>
        </p:spPr>
        <p:txBody>
          <a:bodyPr wrap="square" rtlCol="0">
            <a:spAutoFit/>
          </a:bodyPr>
          <a:lstStyle/>
          <a:p>
            <a:r>
              <a:rPr lang="en-US" altLang="zh-CN" sz="19900" dirty="0">
                <a:solidFill>
                  <a:schemeClr val="bg1"/>
                </a:solidFill>
                <a:latin typeface="Impact" panose="020B0806030902050204" pitchFamily="34" charset="0"/>
              </a:rPr>
              <a:t>2</a:t>
            </a:r>
            <a:endParaRPr lang="zh-CN" altLang="en-US" sz="19900" dirty="0">
              <a:solidFill>
                <a:schemeClr val="bg1"/>
              </a:solidFill>
              <a:latin typeface="Impact" panose="020B0806030902050204" pitchFamily="34" charset="0"/>
            </a:endParaRPr>
          </a:p>
        </p:txBody>
      </p:sp>
      <p:sp>
        <p:nvSpPr>
          <p:cNvPr id="6" name="文本框 5"/>
          <p:cNvSpPr txBox="1"/>
          <p:nvPr/>
        </p:nvSpPr>
        <p:spPr>
          <a:xfrm>
            <a:off x="3015175" y="3673754"/>
            <a:ext cx="6161650" cy="1200329"/>
          </a:xfrm>
          <a:prstGeom prst="rect">
            <a:avLst/>
          </a:prstGeom>
          <a:noFill/>
        </p:spPr>
        <p:txBody>
          <a:bodyPr wrap="square" rtlCol="0">
            <a:spAutoFit/>
          </a:bodyPr>
          <a:lstStyle/>
          <a:p>
            <a:pPr algn="ctr"/>
            <a:r>
              <a:rPr lang="zh-CN" altLang="en-US" sz="72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9" name="直角三角形 8"/>
          <p:cNvSpPr/>
          <p:nvPr/>
        </p:nvSpPr>
        <p:spPr>
          <a:xfrm>
            <a:off x="7356001"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4565427"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0"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56098"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7241743" y="2641309"/>
            <a:ext cx="4950257" cy="3296147"/>
          </a:xfrm>
          <a:prstGeom prst="rect">
            <a:avLst/>
          </a:prstGeom>
        </p:spPr>
      </p:pic>
      <p:sp>
        <p:nvSpPr>
          <p:cNvPr id="17" name="矩形 16"/>
          <p:cNvSpPr/>
          <p:nvPr/>
        </p:nvSpPr>
        <p:spPr>
          <a:xfrm>
            <a:off x="0" y="2641309"/>
            <a:ext cx="7518813" cy="32961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80653" y="293774"/>
            <a:ext cx="1569660"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7" name="矩形 6"/>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46409" y="1036092"/>
            <a:ext cx="10776553" cy="695575"/>
          </a:xfrm>
          <a:prstGeom prst="rect">
            <a:avLst/>
          </a:prstGeom>
        </p:spPr>
        <p:txBody>
          <a:bodyPr wrap="square">
            <a:spAutoFit/>
          </a:bodyPr>
          <a:lstStyle/>
          <a:p>
            <a:pPr>
              <a:lnSpc>
                <a:spcPct val="140000"/>
              </a:lnSpc>
            </a:pPr>
            <a:r>
              <a:rPr lang="zh-CN" altLang="en-US" sz="28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内容内容内容内容内容内容内容内容内容内容内容内容内容内容</a:t>
            </a:r>
          </a:p>
        </p:txBody>
      </p:sp>
      <p:sp>
        <p:nvSpPr>
          <p:cNvPr id="9" name="Oval 4"/>
          <p:cNvSpPr>
            <a:spLocks noChangeArrowheads="1"/>
          </p:cNvSpPr>
          <p:nvPr/>
        </p:nvSpPr>
        <p:spPr bwMode="gray">
          <a:xfrm>
            <a:off x="277071" y="3210632"/>
            <a:ext cx="1691365" cy="1702617"/>
          </a:xfrm>
          <a:prstGeom prst="ellipse">
            <a:avLst/>
          </a:prstGeom>
          <a:solidFill>
            <a:schemeClr val="bg1"/>
          </a:solidFill>
          <a:ln w="76200" algn="ctr">
            <a:noFill/>
            <a:round/>
          </a:ln>
        </p:spPr>
        <p:txBody>
          <a:bodyPr vert="horz" wrap="none" lIns="91430" tIns="45715" rIns="91430" bIns="45715" numCol="1" anchor="ctr" anchorCtr="0" compatLnSpc="1"/>
          <a:lstStyle/>
          <a:p>
            <a:pPr algn="ctr" fontAlgn="base">
              <a:spcBef>
                <a:spcPct val="0"/>
              </a:spcBef>
              <a:spcAft>
                <a:spcPct val="0"/>
              </a:spcAft>
            </a:pPr>
            <a:endParaRPr lang="zh-CN" altLang="zh-CN">
              <a:latin typeface="隶书" panose="02010509060101010101" pitchFamily="49" charset="-122"/>
              <a:ea typeface="隶书" panose="02010509060101010101" pitchFamily="49" charset="-122"/>
              <a:cs typeface="宋体" panose="02010600030101010101" pitchFamily="2" charset="-122"/>
            </a:endParaRPr>
          </a:p>
        </p:txBody>
      </p:sp>
      <p:sp>
        <p:nvSpPr>
          <p:cNvPr id="10" name="Freeform 8"/>
          <p:cNvSpPr/>
          <p:nvPr/>
        </p:nvSpPr>
        <p:spPr bwMode="gray">
          <a:xfrm>
            <a:off x="2086008" y="3688688"/>
            <a:ext cx="3011998" cy="389628"/>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chemeClr val="bg1"/>
              </a:gs>
              <a:gs pos="100000">
                <a:schemeClr val="bg1">
                  <a:lumMod val="95000"/>
                </a:schemeClr>
              </a:gs>
            </a:gsLst>
            <a:lin ang="0" scaled="1"/>
          </a:gradFill>
          <a:ln>
            <a:noFill/>
          </a:ln>
        </p:spPr>
        <p:txBody>
          <a:bodyPr vert="horz" wrap="none" lIns="91440" tIns="45720" rIns="91440" bIns="45720" numCol="1" anchor="ctr" anchorCtr="0" compatLnSpc="1"/>
          <a:lstStyle/>
          <a:p>
            <a:endParaRPr lang="zh-CN" altLang="en-US">
              <a:latin typeface="隶书" panose="02010509060101010101" pitchFamily="49" charset="-122"/>
              <a:ea typeface="隶书" panose="02010509060101010101" pitchFamily="49" charset="-122"/>
            </a:endParaRPr>
          </a:p>
        </p:txBody>
      </p:sp>
      <p:sp>
        <p:nvSpPr>
          <p:cNvPr id="12" name="Freeform 14"/>
          <p:cNvSpPr/>
          <p:nvPr/>
        </p:nvSpPr>
        <p:spPr bwMode="gray">
          <a:xfrm flipH="1" flipV="1">
            <a:off x="2050663" y="4404160"/>
            <a:ext cx="3011998" cy="389628"/>
          </a:xfrm>
          <a:custGeom>
            <a:avLst/>
            <a:gdLst>
              <a:gd name="T0" fmla="*/ 0 w 2347"/>
              <a:gd name="T1" fmla="*/ 2147483647 h 336"/>
              <a:gd name="T2" fmla="*/ 0 w 2347"/>
              <a:gd name="T3" fmla="*/ 2147483647 h 336"/>
              <a:gd name="T4" fmla="*/ 2147483647 w 2347"/>
              <a:gd name="T5" fmla="*/ 2147483647 h 336"/>
              <a:gd name="T6" fmla="*/ 2147483647 w 2347"/>
              <a:gd name="T7" fmla="*/ 0 h 336"/>
              <a:gd name="T8" fmla="*/ 2147483647 w 2347"/>
              <a:gd name="T9" fmla="*/ 2147483647 h 336"/>
              <a:gd name="T10" fmla="*/ 0 w 2347"/>
              <a:gd name="T11" fmla="*/ 2147483647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gradFill rotWithShape="1">
            <a:gsLst>
              <a:gs pos="0">
                <a:schemeClr val="bg1"/>
              </a:gs>
              <a:gs pos="100000">
                <a:schemeClr val="bg1">
                  <a:lumMod val="95000"/>
                </a:schemeClr>
              </a:gs>
            </a:gsLst>
            <a:lin ang="0" scaled="1"/>
          </a:gradFill>
          <a:ln>
            <a:noFill/>
          </a:ln>
        </p:spPr>
        <p:txBody>
          <a:bodyPr vert="horz" wrap="none" lIns="91440" tIns="45720" rIns="91440" bIns="45720" numCol="1" anchor="ctr" anchorCtr="0" compatLnSpc="1"/>
          <a:lstStyle/>
          <a:p>
            <a:endParaRPr lang="zh-CN" altLang="en-US">
              <a:latin typeface="隶书" panose="02010509060101010101" pitchFamily="49" charset="-122"/>
              <a:ea typeface="隶书" panose="02010509060101010101" pitchFamily="49" charset="-122"/>
            </a:endParaRPr>
          </a:p>
        </p:txBody>
      </p:sp>
      <p:sp>
        <p:nvSpPr>
          <p:cNvPr id="13" name="Text Box 17"/>
          <p:cNvSpPr txBox="1">
            <a:spLocks noChangeArrowheads="1"/>
          </p:cNvSpPr>
          <p:nvPr/>
        </p:nvSpPr>
        <p:spPr bwMode="auto">
          <a:xfrm>
            <a:off x="2970635" y="1674436"/>
            <a:ext cx="62507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pPr>
            <a:r>
              <a:rPr lang="zh-CN" altLang="en-US" sz="5400" dirty="0">
                <a:solidFill>
                  <a:srgbClr val="009CFF"/>
                </a:solidFill>
                <a:latin typeface="方正正准黑简体" panose="02000000000000000000" pitchFamily="2" charset="-122"/>
                <a:ea typeface="方正正准黑简体" panose="02000000000000000000" pitchFamily="2" charset="-122"/>
                <a:cs typeface="宋体" panose="02010600030101010101" pitchFamily="2" charset="-122"/>
              </a:rPr>
              <a:t>内容内容</a:t>
            </a:r>
            <a:endParaRPr lang="zh-CN" altLang="zh-CN" sz="5400" dirty="0">
              <a:solidFill>
                <a:srgbClr val="009CFF"/>
              </a:solidFill>
              <a:latin typeface="方正正准黑简体" panose="02000000000000000000" pitchFamily="2" charset="-122"/>
              <a:ea typeface="方正正准黑简体" panose="02000000000000000000" pitchFamily="2" charset="-122"/>
              <a:cs typeface="宋体" panose="02010600030101010101" pitchFamily="2" charset="-122"/>
            </a:endParaRPr>
          </a:p>
        </p:txBody>
      </p:sp>
      <p:sp>
        <p:nvSpPr>
          <p:cNvPr id="14" name="Rectangle 19"/>
          <p:cNvSpPr>
            <a:spLocks noChangeArrowheads="1"/>
          </p:cNvSpPr>
          <p:nvPr/>
        </p:nvSpPr>
        <p:spPr bwMode="auto">
          <a:xfrm>
            <a:off x="1565980" y="4887269"/>
            <a:ext cx="438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fontAlgn="base">
              <a:spcBef>
                <a:spcPct val="0"/>
              </a:spcBef>
              <a:spcAft>
                <a:spcPct val="0"/>
              </a:spcAft>
            </a:pPr>
            <a:r>
              <a:rPr kumimoji="0" lang="zh-CN" altLang="en-US" sz="3200" b="1" i="0" u="none" strike="noStrike" cap="none" normalizeH="0" baseline="0" dirty="0">
                <a:ln>
                  <a:noFill/>
                </a:ln>
                <a:solidFill>
                  <a:srgbClr val="009CFF"/>
                </a:solidFill>
                <a:effectLst/>
                <a:latin typeface="微软雅黑" panose="020B0503020204020204" pitchFamily="34" charset="-122"/>
                <a:ea typeface="微软雅黑" panose="020B0503020204020204" pitchFamily="34" charset="-122"/>
                <a:cs typeface="宋体" panose="02010600030101010101" pitchFamily="2" charset="-122"/>
              </a:rPr>
              <a:t>内容内容内容内容</a:t>
            </a:r>
            <a:endParaRPr kumimoji="0" lang="zh-CN" altLang="zh-CN" sz="3200" b="1" i="0" u="none" strike="noStrike" cap="none" normalizeH="0" baseline="0" dirty="0">
              <a:ln>
                <a:noFill/>
              </a:ln>
              <a:solidFill>
                <a:srgbClr val="009CFF"/>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Oval 4"/>
          <p:cNvSpPr>
            <a:spLocks noChangeArrowheads="1"/>
          </p:cNvSpPr>
          <p:nvPr/>
        </p:nvSpPr>
        <p:spPr bwMode="gray">
          <a:xfrm>
            <a:off x="5215578" y="3237250"/>
            <a:ext cx="1749095" cy="1760731"/>
          </a:xfrm>
          <a:prstGeom prst="ellipse">
            <a:avLst/>
          </a:prstGeom>
          <a:solidFill>
            <a:schemeClr val="bg1"/>
          </a:solidFill>
          <a:ln w="76200" algn="ctr">
            <a:noFill/>
            <a:round/>
          </a:ln>
        </p:spPr>
        <p:txBody>
          <a:bodyPr vert="horz" wrap="none" lIns="91430" tIns="45715" rIns="91430" bIns="45715" numCol="1" anchor="ctr" anchorCtr="0" compatLnSpc="1"/>
          <a:lstStyle/>
          <a:p>
            <a:pPr algn="ctr" fontAlgn="base">
              <a:spcBef>
                <a:spcPct val="0"/>
              </a:spcBef>
              <a:spcAft>
                <a:spcPct val="0"/>
              </a:spcAft>
            </a:pPr>
            <a:endParaRPr lang="zh-CN" altLang="zh-CN">
              <a:latin typeface="隶书" panose="02010509060101010101" pitchFamily="49" charset="-122"/>
              <a:ea typeface="隶书" panose="02010509060101010101" pitchFamily="49" charset="-122"/>
              <a:cs typeface="宋体" panose="02010600030101010101" pitchFamily="2" charset="-122"/>
            </a:endParaRPr>
          </a:p>
        </p:txBody>
      </p:sp>
      <p:sp>
        <p:nvSpPr>
          <p:cNvPr id="16" name="Text Box 15"/>
          <p:cNvSpPr txBox="1">
            <a:spLocks noChangeArrowheads="1"/>
          </p:cNvSpPr>
          <p:nvPr/>
        </p:nvSpPr>
        <p:spPr bwMode="auto">
          <a:xfrm>
            <a:off x="5337019" y="3470359"/>
            <a:ext cx="1472025" cy="13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spAutoFit/>
          </a:bodyPr>
          <a:lstStyle/>
          <a:p>
            <a:pPr algn="ctr" fontAlgn="base">
              <a:spcBef>
                <a:spcPct val="0"/>
              </a:spcBef>
              <a:spcAft>
                <a:spcPct val="0"/>
              </a:spcAft>
            </a:pPr>
            <a:r>
              <a:rPr lang="zh-CN" altLang="en-US" sz="4000" dirty="0">
                <a:solidFill>
                  <a:schemeClr val="bg1">
                    <a:lumMod val="50000"/>
                  </a:schemeClr>
                </a:solidFill>
                <a:latin typeface="方正正大黑简体" panose="02000000000000000000" pitchFamily="2" charset="-122"/>
                <a:ea typeface="方正正大黑简体" panose="02000000000000000000" pitchFamily="2" charset="-122"/>
                <a:cs typeface="宋体" panose="02010600030101010101" pitchFamily="2" charset="-122"/>
              </a:rPr>
              <a:t>内容内容</a:t>
            </a:r>
            <a:endParaRPr lang="zh-CN" altLang="zh-CN" sz="4000" dirty="0">
              <a:solidFill>
                <a:schemeClr val="bg1">
                  <a:lumMod val="50000"/>
                </a:schemeClr>
              </a:solidFill>
              <a:latin typeface="方正正大黑简体" panose="02000000000000000000" pitchFamily="2" charset="-122"/>
              <a:ea typeface="方正正大黑简体" panose="02000000000000000000" pitchFamily="2" charset="-122"/>
              <a:cs typeface="宋体" panose="02010600030101010101" pitchFamily="2" charset="-122"/>
            </a:endParaRPr>
          </a:p>
        </p:txBody>
      </p:sp>
      <p:sp>
        <p:nvSpPr>
          <p:cNvPr id="18" name="Text Box 15"/>
          <p:cNvSpPr txBox="1">
            <a:spLocks noChangeArrowheads="1"/>
          </p:cNvSpPr>
          <p:nvPr/>
        </p:nvSpPr>
        <p:spPr bwMode="auto">
          <a:xfrm>
            <a:off x="374970" y="3470359"/>
            <a:ext cx="1472025" cy="132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spAutoFit/>
          </a:bodyPr>
          <a:lstStyle/>
          <a:p>
            <a:pPr algn="ctr" fontAlgn="base">
              <a:spcBef>
                <a:spcPct val="0"/>
              </a:spcBef>
              <a:spcAft>
                <a:spcPct val="0"/>
              </a:spcAft>
            </a:pPr>
            <a:r>
              <a:rPr lang="zh-CN" altLang="en-US" sz="4000" dirty="0">
                <a:solidFill>
                  <a:schemeClr val="bg1">
                    <a:lumMod val="50000"/>
                  </a:schemeClr>
                </a:solidFill>
                <a:latin typeface="方正正大黑简体" panose="02000000000000000000" pitchFamily="2" charset="-122"/>
                <a:ea typeface="方正正大黑简体" panose="02000000000000000000" pitchFamily="2" charset="-122"/>
                <a:cs typeface="宋体" panose="02010600030101010101" pitchFamily="2" charset="-122"/>
              </a:rPr>
              <a:t>内容内容</a:t>
            </a:r>
            <a:endParaRPr lang="zh-CN" altLang="zh-CN" sz="4000" dirty="0">
              <a:solidFill>
                <a:schemeClr val="bg1">
                  <a:lumMod val="50000"/>
                </a:schemeClr>
              </a:solidFill>
              <a:latin typeface="方正正大黑简体" panose="02000000000000000000" pitchFamily="2" charset="-122"/>
              <a:ea typeface="方正正大黑简体" panose="02000000000000000000" pitchFamily="2" charset="-122"/>
              <a:cs typeface="宋体" panose="02010600030101010101" pitchFamily="2" charset="-122"/>
            </a:endParaRPr>
          </a:p>
        </p:txBody>
      </p:sp>
      <p:sp>
        <p:nvSpPr>
          <p:cNvPr id="3" name="矩形 2"/>
          <p:cNvSpPr/>
          <p:nvPr/>
        </p:nvSpPr>
        <p:spPr>
          <a:xfrm>
            <a:off x="2629225" y="6203864"/>
            <a:ext cx="7366119" cy="476541"/>
          </a:xfrm>
          <a:prstGeom prst="rect">
            <a:avLst/>
          </a:prstGeom>
        </p:spPr>
        <p:txBody>
          <a:bodyPr wrap="none">
            <a:spAutoFit/>
          </a:bodyPr>
          <a:lstStyle/>
          <a:p>
            <a:pPr algn="just">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内容内容内容内容内容内容内容内容内容内容内容内容内容内容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0" y="548641"/>
            <a:ext cx="12192000" cy="3302118"/>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536920"/>
            <a:ext cx="11966497" cy="2308324"/>
          </a:xfrm>
          <a:prstGeom prst="rect">
            <a:avLst/>
          </a:prstGeom>
        </p:spPr>
        <p:txBody>
          <a:bodyPr wrap="square">
            <a:spAutoFit/>
          </a:bodyPr>
          <a:lstStyle/>
          <a:p>
            <a:r>
              <a:rPr lang="zh-CN" altLang="en-US" sz="2400" dirty="0">
                <a:solidFill>
                  <a:schemeClr val="bg1"/>
                </a:solidFill>
                <a:latin typeface="方正正准黑简体" panose="02000000000000000000" pitchFamily="2" charset="-122"/>
                <a:ea typeface="方正正准黑简体" panose="02000000000000000000" pitchFamily="2" charset="-122"/>
              </a:rPr>
              <a:t>内容内容内容内容内容内容</a:t>
            </a:r>
            <a:endParaRPr lang="en-US" altLang="zh-CN" sz="2400" dirty="0">
              <a:solidFill>
                <a:schemeClr val="bg1"/>
              </a:solidFill>
              <a:latin typeface="方正正准黑简体" panose="02000000000000000000" pitchFamily="2" charset="-122"/>
              <a:ea typeface="方正正准黑简体" panose="02000000000000000000" pitchFamily="2" charset="-122"/>
            </a:endParaRPr>
          </a:p>
          <a:p>
            <a:r>
              <a:rPr lang="zh-CN" altLang="en-US" sz="2400" dirty="0">
                <a:solidFill>
                  <a:schemeClr val="bg1"/>
                </a:solidFill>
                <a:latin typeface="方正正准黑简体" panose="02000000000000000000" pitchFamily="2" charset="-122"/>
                <a:ea typeface="方正正准黑简体" panose="02000000000000000000" pitchFamily="2" charset="-122"/>
              </a:rPr>
              <a:t>内容内容内容</a:t>
            </a:r>
            <a:endParaRPr lang="en-US" altLang="zh-CN" sz="2400" dirty="0">
              <a:solidFill>
                <a:schemeClr val="bg1"/>
              </a:solidFill>
              <a:latin typeface="方正正准黑简体" panose="02000000000000000000" pitchFamily="2" charset="-122"/>
              <a:ea typeface="方正正准黑简体" panose="02000000000000000000" pitchFamily="2" charset="-122"/>
            </a:endParaRPr>
          </a:p>
          <a:p>
            <a:r>
              <a:rPr lang="zh-CN" altLang="en-US" sz="2400" dirty="0">
                <a:solidFill>
                  <a:schemeClr val="bg1"/>
                </a:solidFill>
                <a:latin typeface="方正正准黑简体" panose="02000000000000000000" pitchFamily="2" charset="-122"/>
                <a:ea typeface="方正正准黑简体" panose="02000000000000000000" pitchFamily="2" charset="-122"/>
              </a:rPr>
              <a:t>内容内容内容</a:t>
            </a:r>
            <a:endParaRPr lang="en-US" altLang="zh-CN" sz="2400" dirty="0">
              <a:solidFill>
                <a:schemeClr val="bg1"/>
              </a:solidFill>
              <a:latin typeface="方正正准黑简体" panose="02000000000000000000" pitchFamily="2" charset="-122"/>
              <a:ea typeface="方正正准黑简体" panose="02000000000000000000" pitchFamily="2" charset="-122"/>
            </a:endParaRPr>
          </a:p>
          <a:p>
            <a:r>
              <a:rPr lang="zh-CN" altLang="en-US" sz="2400" dirty="0">
                <a:solidFill>
                  <a:schemeClr val="bg1"/>
                </a:solidFill>
                <a:latin typeface="方正正准黑简体" panose="02000000000000000000" pitchFamily="2" charset="-122"/>
                <a:ea typeface="方正正准黑简体" panose="02000000000000000000" pitchFamily="2" charset="-122"/>
              </a:rPr>
              <a:t>内容内容内容</a:t>
            </a:r>
            <a:endParaRPr lang="en-US" altLang="zh-CN" sz="2400" dirty="0">
              <a:solidFill>
                <a:schemeClr val="bg1"/>
              </a:solidFill>
              <a:latin typeface="方正正准黑简体" panose="02000000000000000000" pitchFamily="2" charset="-122"/>
              <a:ea typeface="方正正准黑简体" panose="02000000000000000000" pitchFamily="2" charset="-122"/>
            </a:endParaRPr>
          </a:p>
          <a:p>
            <a:r>
              <a:rPr lang="zh-CN" altLang="en-US" sz="2400" dirty="0">
                <a:solidFill>
                  <a:schemeClr val="bg1"/>
                </a:solidFill>
                <a:latin typeface="方正正准黑简体" panose="02000000000000000000" pitchFamily="2" charset="-122"/>
                <a:ea typeface="方正正准黑简体" panose="02000000000000000000" pitchFamily="2" charset="-122"/>
              </a:rPr>
              <a:t>内容内容内容</a:t>
            </a:r>
            <a:endParaRPr lang="en-US" altLang="zh-CN" sz="2400" dirty="0">
              <a:solidFill>
                <a:schemeClr val="bg1"/>
              </a:solidFill>
              <a:latin typeface="方正正准黑简体" panose="02000000000000000000" pitchFamily="2" charset="-122"/>
              <a:ea typeface="方正正准黑简体" panose="02000000000000000000" pitchFamily="2" charset="-122"/>
            </a:endParaRPr>
          </a:p>
          <a:p>
            <a:endParaRPr lang="en-US" altLang="zh-CN" sz="2400" dirty="0">
              <a:solidFill>
                <a:schemeClr val="bg1"/>
              </a:solidFill>
              <a:latin typeface="方正正准黑简体" panose="02000000000000000000" pitchFamily="2" charset="-122"/>
              <a:ea typeface="方正正准黑简体" panose="02000000000000000000" pitchFamily="2" charset="-122"/>
            </a:endParaRPr>
          </a:p>
        </p:txBody>
      </p:sp>
      <p:sp>
        <p:nvSpPr>
          <p:cNvPr id="8" name="矩形 7"/>
          <p:cNvSpPr/>
          <p:nvPr/>
        </p:nvSpPr>
        <p:spPr>
          <a:xfrm>
            <a:off x="211066" y="4386227"/>
            <a:ext cx="4642289" cy="812530"/>
          </a:xfrm>
          <a:prstGeom prst="rect">
            <a:avLst/>
          </a:prstGeom>
        </p:spPr>
        <p:txBody>
          <a:bodyPr wrap="square">
            <a:spAutoFit/>
          </a:bodyPr>
          <a:lstStyle/>
          <a:p>
            <a:pPr>
              <a:lnSpc>
                <a:spcPct val="140000"/>
              </a:lnSpc>
              <a:buClr>
                <a:schemeClr val="folHlink"/>
              </a:buClr>
            </a:pPr>
            <a:r>
              <a:rPr lang="zh-CN" altLang="en-US" sz="3600" dirty="0">
                <a:solidFill>
                  <a:srgbClr val="009CFF"/>
                </a:solidFill>
                <a:latin typeface="方正正准黑简体" panose="02000000000000000000" pitchFamily="2" charset="-122"/>
                <a:ea typeface="方正正准黑简体" panose="02000000000000000000" pitchFamily="2" charset="-122"/>
              </a:rPr>
              <a:t>内容一：</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9" name="矩形 8"/>
          <p:cNvSpPr/>
          <p:nvPr/>
        </p:nvSpPr>
        <p:spPr>
          <a:xfrm>
            <a:off x="6207492" y="4369094"/>
            <a:ext cx="6096000" cy="812530"/>
          </a:xfrm>
          <a:prstGeom prst="rect">
            <a:avLst/>
          </a:prstGeom>
        </p:spPr>
        <p:txBody>
          <a:bodyPr>
            <a:spAutoFit/>
          </a:bodyPr>
          <a:lstStyle/>
          <a:p>
            <a:pPr>
              <a:lnSpc>
                <a:spcPct val="140000"/>
              </a:lnSpc>
              <a:buClr>
                <a:schemeClr val="folHlink"/>
              </a:buClr>
            </a:pPr>
            <a:r>
              <a:rPr lang="zh-CN" altLang="en-US" sz="3600" dirty="0">
                <a:solidFill>
                  <a:srgbClr val="009CFF"/>
                </a:solidFill>
                <a:latin typeface="方正正准黑简体" panose="02000000000000000000" pitchFamily="2" charset="-122"/>
                <a:ea typeface="方正正准黑简体" panose="02000000000000000000" pitchFamily="2" charset="-122"/>
              </a:rPr>
              <a:t>内容二：</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11" name="直角三角形 10"/>
          <p:cNvSpPr/>
          <p:nvPr/>
        </p:nvSpPr>
        <p:spPr>
          <a:xfrm rot="5400000">
            <a:off x="11767323" y="3734268"/>
            <a:ext cx="342915" cy="575893"/>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15"/>
          <p:cNvSpPr txBox="1">
            <a:spLocks noChangeArrowheads="1"/>
          </p:cNvSpPr>
          <p:nvPr/>
        </p:nvSpPr>
        <p:spPr bwMode="auto">
          <a:xfrm>
            <a:off x="3898983" y="829044"/>
            <a:ext cx="4168529" cy="70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spAutoFit/>
          </a:bodyPr>
          <a:lstStyle/>
          <a:p>
            <a:pPr algn="ctr" fontAlgn="base">
              <a:spcBef>
                <a:spcPct val="0"/>
              </a:spcBef>
              <a:spcAft>
                <a:spcPct val="0"/>
              </a:spcAft>
            </a:pPr>
            <a:r>
              <a:rPr lang="zh-CN" altLang="en-US" sz="4000" dirty="0">
                <a:solidFill>
                  <a:schemeClr val="bg1"/>
                </a:solidFill>
                <a:latin typeface="方正正大黑简体" panose="02000000000000000000" pitchFamily="2" charset="-122"/>
                <a:ea typeface="方正正大黑简体" panose="02000000000000000000" pitchFamily="2" charset="-122"/>
                <a:cs typeface="宋体" panose="02010600030101010101" pitchFamily="2" charset="-122"/>
              </a:rPr>
              <a:t>内容内容</a:t>
            </a:r>
            <a:endParaRPr lang="zh-CN" altLang="zh-CN" sz="4000" dirty="0">
              <a:solidFill>
                <a:schemeClr val="bg1"/>
              </a:solidFill>
              <a:latin typeface="方正正大黑简体" panose="02000000000000000000" pitchFamily="2" charset="-122"/>
              <a:ea typeface="方正正大黑简体" panose="02000000000000000000" pitchFamily="2" charset="-122"/>
              <a:cs typeface="宋体" panose="02010600030101010101" pitchFamily="2" charset="-122"/>
            </a:endParaRPr>
          </a:p>
        </p:txBody>
      </p:sp>
      <p:cxnSp>
        <p:nvCxnSpPr>
          <p:cNvPr id="14" name="直接连接符 13"/>
          <p:cNvCxnSpPr/>
          <p:nvPr/>
        </p:nvCxnSpPr>
        <p:spPr>
          <a:xfrm>
            <a:off x="1575581" y="1181688"/>
            <a:ext cx="3249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144043" y="1181688"/>
            <a:ext cx="32496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菱形 15"/>
          <p:cNvSpPr/>
          <p:nvPr/>
        </p:nvSpPr>
        <p:spPr>
          <a:xfrm>
            <a:off x="1366375" y="1066976"/>
            <a:ext cx="211016" cy="21101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10393681" y="1066976"/>
            <a:ext cx="211016" cy="21101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6115931"/>
            <a:ext cx="4825219" cy="144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258373" y="6115931"/>
            <a:ext cx="6208753" cy="1631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258373" y="5264697"/>
            <a:ext cx="6096000" cy="923330"/>
          </a:xfrm>
          <a:prstGeom prst="rect">
            <a:avLst/>
          </a:prstGeom>
        </p:spPr>
        <p:txBody>
          <a:bodyPr>
            <a:spAutoFit/>
          </a:bodyPr>
          <a:lstStyle/>
          <a:p>
            <a:r>
              <a:rPr lang="zh-CN" altLang="en-US" dirty="0">
                <a:solidFill>
                  <a:schemeClr val="bg1">
                    <a:lumMod val="50000"/>
                  </a:schemeClr>
                </a:solidFill>
                <a:latin typeface="方正正准黑简体" panose="02000000000000000000" pitchFamily="2" charset="-122"/>
                <a:ea typeface="方正正准黑简体" panose="02000000000000000000" pitchFamily="2" charset="-122"/>
              </a:rPr>
              <a:t>内容内容内容内容内容内容</a:t>
            </a:r>
            <a:endParaRPr lang="en-US" altLang="zh-CN" dirty="0">
              <a:solidFill>
                <a:schemeClr val="bg1">
                  <a:lumMod val="50000"/>
                </a:schemeClr>
              </a:solidFill>
              <a:latin typeface="方正正准黑简体" panose="02000000000000000000" pitchFamily="2" charset="-122"/>
              <a:ea typeface="方正正准黑简体" panose="02000000000000000000" pitchFamily="2" charset="-122"/>
            </a:endParaRPr>
          </a:p>
          <a:p>
            <a:r>
              <a:rPr lang="zh-CN" altLang="en-US" dirty="0">
                <a:solidFill>
                  <a:schemeClr val="bg1">
                    <a:lumMod val="50000"/>
                  </a:schemeClr>
                </a:solidFill>
                <a:latin typeface="方正正准黑简体" panose="02000000000000000000" pitchFamily="2" charset="-122"/>
                <a:ea typeface="方正正准黑简体" panose="02000000000000000000" pitchFamily="2" charset="-122"/>
              </a:rPr>
              <a:t>内容内容内容容内容内容</a:t>
            </a:r>
            <a:endParaRPr lang="en-US" altLang="zh-CN" dirty="0">
              <a:solidFill>
                <a:schemeClr val="bg1">
                  <a:lumMod val="50000"/>
                </a:schemeClr>
              </a:solidFill>
              <a:latin typeface="方正正准黑简体" panose="02000000000000000000" pitchFamily="2" charset="-122"/>
              <a:ea typeface="方正正准黑简体" panose="02000000000000000000" pitchFamily="2" charset="-122"/>
            </a:endParaRPr>
          </a:p>
          <a:p>
            <a:endParaRPr lang="en-US" altLang="zh-CN"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20" name="矩形 19"/>
          <p:cNvSpPr/>
          <p:nvPr/>
        </p:nvSpPr>
        <p:spPr>
          <a:xfrm>
            <a:off x="211066" y="5264697"/>
            <a:ext cx="6096000" cy="923330"/>
          </a:xfrm>
          <a:prstGeom prst="rect">
            <a:avLst/>
          </a:prstGeom>
        </p:spPr>
        <p:txBody>
          <a:bodyPr>
            <a:spAutoFit/>
          </a:bodyPr>
          <a:lstStyle/>
          <a:p>
            <a:r>
              <a:rPr lang="zh-CN" altLang="en-US" dirty="0">
                <a:solidFill>
                  <a:schemeClr val="bg1">
                    <a:lumMod val="50000"/>
                  </a:schemeClr>
                </a:solidFill>
                <a:latin typeface="方正正准黑简体" panose="02000000000000000000" pitchFamily="2" charset="-122"/>
                <a:ea typeface="方正正准黑简体" panose="02000000000000000000" pitchFamily="2" charset="-122"/>
              </a:rPr>
              <a:t>内容内容内容内容内容内容</a:t>
            </a:r>
            <a:endParaRPr lang="en-US" altLang="zh-CN" dirty="0">
              <a:solidFill>
                <a:schemeClr val="bg1">
                  <a:lumMod val="50000"/>
                </a:schemeClr>
              </a:solidFill>
              <a:latin typeface="方正正准黑简体" panose="02000000000000000000" pitchFamily="2" charset="-122"/>
              <a:ea typeface="方正正准黑简体" panose="02000000000000000000" pitchFamily="2" charset="-122"/>
            </a:endParaRPr>
          </a:p>
          <a:p>
            <a:r>
              <a:rPr lang="zh-CN" altLang="en-US" dirty="0">
                <a:solidFill>
                  <a:schemeClr val="bg1">
                    <a:lumMod val="50000"/>
                  </a:schemeClr>
                </a:solidFill>
                <a:latin typeface="方正正准黑简体" panose="02000000000000000000" pitchFamily="2" charset="-122"/>
                <a:ea typeface="方正正准黑简体" panose="02000000000000000000" pitchFamily="2" charset="-122"/>
              </a:rPr>
              <a:t>内容内容内容容内容内容</a:t>
            </a:r>
            <a:endParaRPr lang="en-US" altLang="zh-CN" dirty="0">
              <a:solidFill>
                <a:schemeClr val="bg1">
                  <a:lumMod val="50000"/>
                </a:schemeClr>
              </a:solidFill>
              <a:latin typeface="方正正准黑简体" panose="02000000000000000000" pitchFamily="2" charset="-122"/>
              <a:ea typeface="方正正准黑简体" panose="02000000000000000000" pitchFamily="2" charset="-122"/>
            </a:endParaRPr>
          </a:p>
          <a:p>
            <a:endParaRPr lang="en-US" altLang="zh-CN" dirty="0">
              <a:solidFill>
                <a:schemeClr val="bg1">
                  <a:lumMod val="50000"/>
                </a:schemeClr>
              </a:solidFill>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矩形 17"/>
          <p:cNvSpPr/>
          <p:nvPr/>
        </p:nvSpPr>
        <p:spPr>
          <a:xfrm>
            <a:off x="280653" y="432273"/>
            <a:ext cx="2133918" cy="646331"/>
          </a:xfrm>
          <a:prstGeom prst="rect">
            <a:avLst/>
          </a:prstGeom>
        </p:spPr>
        <p:txBody>
          <a:bodyPr wrap="none">
            <a:spAutoFit/>
          </a:bodyPr>
          <a:lstStyle/>
          <a:p>
            <a:r>
              <a:rPr lang="zh-CN" altLang="en-US" sz="3600" dirty="0">
                <a:solidFill>
                  <a:srgbClr val="009CFF"/>
                </a:solidFill>
                <a:latin typeface="方正正准黑简体" panose="02000000000000000000" pitchFamily="2" charset="-122"/>
                <a:ea typeface="方正正准黑简体" panose="02000000000000000000" pitchFamily="2" charset="-122"/>
              </a:rPr>
              <a:t>内容内容</a:t>
            </a:r>
            <a:r>
              <a:rPr lang="en-US" altLang="zh-CN" sz="3600" dirty="0">
                <a:solidFill>
                  <a:srgbClr val="009CFF"/>
                </a:solidFill>
                <a:latin typeface="方正正准黑简体" panose="02000000000000000000" pitchFamily="2" charset="-122"/>
                <a:ea typeface="方正正准黑简体" panose="02000000000000000000" pitchFamily="2" charset="-122"/>
              </a:rPr>
              <a:t>:</a:t>
            </a:r>
            <a:endParaRPr lang="en-US" altLang="zh-CN" sz="2800" dirty="0">
              <a:solidFill>
                <a:srgbClr val="009CFF"/>
              </a:solidFill>
              <a:latin typeface="方正正准黑简体" panose="02000000000000000000" pitchFamily="2" charset="-122"/>
              <a:ea typeface="方正正准黑简体" panose="02000000000000000000" pitchFamily="2" charset="-122"/>
            </a:endParaRPr>
          </a:p>
        </p:txBody>
      </p:sp>
      <p:sp>
        <p:nvSpPr>
          <p:cNvPr id="19" name="矩形 18"/>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245781" y="5919133"/>
            <a:ext cx="3877985" cy="830997"/>
          </a:xfrm>
          <a:prstGeom prst="rect">
            <a:avLst/>
          </a:prstGeom>
        </p:spPr>
        <p:txBody>
          <a:bodyPr wrap="none">
            <a:spAutoFit/>
          </a:bodyPr>
          <a:lstStyle/>
          <a:p>
            <a:r>
              <a:rPr lang="zh-CN" altLang="en-US" sz="2400" dirty="0">
                <a:solidFill>
                  <a:schemeClr val="bg1">
                    <a:lumMod val="50000"/>
                  </a:schemeClr>
                </a:solidFill>
                <a:latin typeface="方正正准黑简体" panose="02000000000000000000" pitchFamily="2" charset="-122"/>
                <a:ea typeface="方正正准黑简体" panose="02000000000000000000" pitchFamily="2" charset="-122"/>
              </a:rPr>
              <a:t>内容内容内容内容内容内容</a:t>
            </a:r>
            <a:endParaRPr lang="en-US" altLang="zh-CN" sz="2400" dirty="0">
              <a:solidFill>
                <a:schemeClr val="bg1">
                  <a:lumMod val="50000"/>
                </a:schemeClr>
              </a:solidFill>
              <a:latin typeface="方正正准黑简体" panose="02000000000000000000" pitchFamily="2" charset="-122"/>
              <a:ea typeface="方正正准黑简体" panose="02000000000000000000" pitchFamily="2" charset="-122"/>
            </a:endParaRPr>
          </a:p>
          <a:p>
            <a:endParaRPr lang="en-US" altLang="zh-CN" sz="24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3" name="矩形 2"/>
          <p:cNvSpPr/>
          <p:nvPr/>
        </p:nvSpPr>
        <p:spPr>
          <a:xfrm>
            <a:off x="5245781" y="5261152"/>
            <a:ext cx="1107996" cy="646331"/>
          </a:xfrm>
          <a:prstGeom prst="rect">
            <a:avLst/>
          </a:prstGeom>
        </p:spPr>
        <p:txBody>
          <a:bodyPr wrap="none">
            <a:spAutoFit/>
          </a:bodyPr>
          <a:lstStyle/>
          <a:p>
            <a:r>
              <a:rPr lang="zh-CN" altLang="en-US" sz="3600" dirty="0">
                <a:solidFill>
                  <a:srgbClr val="009CFF"/>
                </a:solidFill>
                <a:latin typeface="方正正准黑简体" panose="02000000000000000000" pitchFamily="2" charset="-122"/>
                <a:ea typeface="方正正准黑简体" panose="02000000000000000000" pitchFamily="2" charset="-122"/>
              </a:rPr>
              <a:t>内容</a:t>
            </a:r>
            <a:endParaRPr lang="en-US" altLang="zh-CN" sz="2800" dirty="0">
              <a:solidFill>
                <a:srgbClr val="009CFF"/>
              </a:solidFill>
              <a:latin typeface="方正正准黑简体" panose="02000000000000000000" pitchFamily="2" charset="-122"/>
              <a:ea typeface="方正正准黑简体" panose="02000000000000000000" pitchFamily="2" charset="-122"/>
            </a:endParaRPr>
          </a:p>
        </p:txBody>
      </p:sp>
      <p:cxnSp>
        <p:nvCxnSpPr>
          <p:cNvPr id="5" name="直接连接符 4"/>
          <p:cNvCxnSpPr/>
          <p:nvPr/>
        </p:nvCxnSpPr>
        <p:spPr>
          <a:xfrm flipV="1">
            <a:off x="5317588" y="6344529"/>
            <a:ext cx="6874412" cy="0"/>
          </a:xfrm>
          <a:prstGeom prst="line">
            <a:avLst/>
          </a:prstGeom>
          <a:ln w="38100">
            <a:solidFill>
              <a:srgbClr val="009CFF"/>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7279301" y="1830348"/>
            <a:ext cx="2293034" cy="2293034"/>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矩形 245"/>
          <p:cNvSpPr/>
          <p:nvPr/>
        </p:nvSpPr>
        <p:spPr>
          <a:xfrm>
            <a:off x="7487100" y="2357517"/>
            <a:ext cx="1877437" cy="1107996"/>
          </a:xfrm>
          <a:prstGeom prst="rect">
            <a:avLst/>
          </a:prstGeom>
        </p:spPr>
        <p:txBody>
          <a:bodyPr wrap="none">
            <a:spAutoFit/>
          </a:bodyPr>
          <a:lstStyle/>
          <a:p>
            <a:r>
              <a:rPr lang="zh-CN" altLang="en-US" sz="6600" dirty="0">
                <a:solidFill>
                  <a:schemeClr val="bg1"/>
                </a:solidFill>
                <a:latin typeface="方正正大黑简体" panose="02000000000000000000" pitchFamily="2" charset="-122"/>
                <a:ea typeface="方正正大黑简体" panose="02000000000000000000" pitchFamily="2" charset="-122"/>
              </a:rPr>
              <a:t>内容</a:t>
            </a:r>
            <a:endParaRPr lang="en-US" altLang="zh-CN" sz="6600" dirty="0">
              <a:solidFill>
                <a:schemeClr val="bg1"/>
              </a:solidFill>
              <a:latin typeface="方正正大黑简体" panose="02000000000000000000" pitchFamily="2" charset="-122"/>
              <a:ea typeface="方正正大黑简体" panose="02000000000000000000" pitchFamily="2" charset="-122"/>
            </a:endParaRPr>
          </a:p>
        </p:txBody>
      </p:sp>
      <p:sp>
        <p:nvSpPr>
          <p:cNvPr id="9" name="泪滴形 8"/>
          <p:cNvSpPr/>
          <p:nvPr/>
        </p:nvSpPr>
        <p:spPr>
          <a:xfrm rot="4774281">
            <a:off x="6115552" y="1372099"/>
            <a:ext cx="1209821" cy="120982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泪滴形 246"/>
          <p:cNvSpPr/>
          <p:nvPr/>
        </p:nvSpPr>
        <p:spPr>
          <a:xfrm rot="8046195">
            <a:off x="7820908" y="375626"/>
            <a:ext cx="1209821" cy="120982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泪滴形 247"/>
          <p:cNvSpPr/>
          <p:nvPr/>
        </p:nvSpPr>
        <p:spPr>
          <a:xfrm rot="18881597">
            <a:off x="7882010" y="4333123"/>
            <a:ext cx="1209821" cy="120982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泪滴形 248"/>
          <p:cNvSpPr/>
          <p:nvPr/>
        </p:nvSpPr>
        <p:spPr>
          <a:xfrm rot="12227471">
            <a:off x="9629452" y="1509074"/>
            <a:ext cx="1209821" cy="120982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泪滴形 249"/>
          <p:cNvSpPr/>
          <p:nvPr/>
        </p:nvSpPr>
        <p:spPr>
          <a:xfrm rot="1325164">
            <a:off x="6002803" y="3231554"/>
            <a:ext cx="1209821" cy="120982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泪滴形 250"/>
          <p:cNvSpPr/>
          <p:nvPr/>
        </p:nvSpPr>
        <p:spPr>
          <a:xfrm rot="15572289">
            <a:off x="9555740" y="3279739"/>
            <a:ext cx="1209821" cy="120982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p:cNvSpPr/>
          <p:nvPr/>
        </p:nvSpPr>
        <p:spPr>
          <a:xfrm>
            <a:off x="6320352" y="1767958"/>
            <a:ext cx="800220" cy="461665"/>
          </a:xfrm>
          <a:prstGeom prst="rect">
            <a:avLst/>
          </a:prstGeom>
        </p:spPr>
        <p:txBody>
          <a:bodyPr wrap="none">
            <a:spAutoFit/>
          </a:bodyPr>
          <a:lstStyle/>
          <a:p>
            <a:pPr algn="ctr"/>
            <a:r>
              <a:rPr lang="zh-CN" altLang="en-US" sz="2400" dirty="0">
                <a:solidFill>
                  <a:srgbClr val="009CFF"/>
                </a:solidFill>
                <a:latin typeface="方正正准黑简体" panose="02000000000000000000" pitchFamily="2" charset="-122"/>
                <a:ea typeface="方正正准黑简体" panose="02000000000000000000" pitchFamily="2" charset="-122"/>
              </a:rPr>
              <a:t>内容</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257" name="矩形 256"/>
          <p:cNvSpPr/>
          <p:nvPr/>
        </p:nvSpPr>
        <p:spPr>
          <a:xfrm>
            <a:off x="289915" y="1007102"/>
            <a:ext cx="5027673" cy="1338315"/>
          </a:xfrm>
          <a:prstGeom prst="rect">
            <a:avLst/>
          </a:prstGeom>
        </p:spPr>
        <p:txBody>
          <a:bodyPr wrap="square">
            <a:spAutoFit/>
          </a:bodyPr>
          <a:lstStyle/>
          <a:p>
            <a:pPr fontAlgn="base">
              <a:lnSpc>
                <a:spcPct val="140000"/>
              </a:lnSpc>
              <a:spcBef>
                <a:spcPct val="0"/>
              </a:spcBef>
              <a:spcAft>
                <a:spcPct val="0"/>
              </a:spcAft>
              <a:buClr>
                <a:schemeClr val="tx1"/>
              </a:buClr>
              <a:buSzPts val="1400"/>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2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2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086810" y="789417"/>
            <a:ext cx="800220" cy="461665"/>
          </a:xfrm>
          <a:prstGeom prst="rect">
            <a:avLst/>
          </a:prstGeom>
        </p:spPr>
        <p:txBody>
          <a:bodyPr wrap="none">
            <a:spAutoFit/>
          </a:bodyPr>
          <a:lstStyle/>
          <a:p>
            <a:pPr algn="ctr"/>
            <a:r>
              <a:rPr lang="zh-CN" altLang="en-US" sz="2400" dirty="0">
                <a:solidFill>
                  <a:srgbClr val="009CFF"/>
                </a:solidFill>
                <a:latin typeface="方正正准黑简体" panose="02000000000000000000" pitchFamily="2" charset="-122"/>
                <a:ea typeface="方正正准黑简体" panose="02000000000000000000" pitchFamily="2" charset="-122"/>
              </a:rPr>
              <a:t>内容</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23" name="矩形 22"/>
          <p:cNvSpPr/>
          <p:nvPr/>
        </p:nvSpPr>
        <p:spPr>
          <a:xfrm>
            <a:off x="9818730" y="1961208"/>
            <a:ext cx="800220" cy="461665"/>
          </a:xfrm>
          <a:prstGeom prst="rect">
            <a:avLst/>
          </a:prstGeom>
        </p:spPr>
        <p:txBody>
          <a:bodyPr wrap="none">
            <a:spAutoFit/>
          </a:bodyPr>
          <a:lstStyle/>
          <a:p>
            <a:pPr algn="ctr"/>
            <a:r>
              <a:rPr lang="zh-CN" altLang="en-US" sz="2400" dirty="0">
                <a:solidFill>
                  <a:srgbClr val="009CFF"/>
                </a:solidFill>
                <a:latin typeface="方正正准黑简体" panose="02000000000000000000" pitchFamily="2" charset="-122"/>
                <a:ea typeface="方正正准黑简体" panose="02000000000000000000" pitchFamily="2" charset="-122"/>
              </a:rPr>
              <a:t>内容</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24" name="矩形 23"/>
          <p:cNvSpPr/>
          <p:nvPr/>
        </p:nvSpPr>
        <p:spPr>
          <a:xfrm>
            <a:off x="9738707" y="3717001"/>
            <a:ext cx="800220" cy="461665"/>
          </a:xfrm>
          <a:prstGeom prst="rect">
            <a:avLst/>
          </a:prstGeom>
        </p:spPr>
        <p:txBody>
          <a:bodyPr wrap="none">
            <a:spAutoFit/>
          </a:bodyPr>
          <a:lstStyle/>
          <a:p>
            <a:pPr algn="ctr"/>
            <a:r>
              <a:rPr lang="zh-CN" altLang="en-US" sz="2400" dirty="0">
                <a:solidFill>
                  <a:srgbClr val="009CFF"/>
                </a:solidFill>
                <a:latin typeface="方正正准黑简体" panose="02000000000000000000" pitchFamily="2" charset="-122"/>
                <a:ea typeface="方正正准黑简体" panose="02000000000000000000" pitchFamily="2" charset="-122"/>
              </a:rPr>
              <a:t>内容</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25" name="矩形 24"/>
          <p:cNvSpPr/>
          <p:nvPr/>
        </p:nvSpPr>
        <p:spPr>
          <a:xfrm>
            <a:off x="8086810" y="4745252"/>
            <a:ext cx="800220" cy="461665"/>
          </a:xfrm>
          <a:prstGeom prst="rect">
            <a:avLst/>
          </a:prstGeom>
        </p:spPr>
        <p:txBody>
          <a:bodyPr wrap="none">
            <a:spAutoFit/>
          </a:bodyPr>
          <a:lstStyle/>
          <a:p>
            <a:pPr algn="ctr"/>
            <a:r>
              <a:rPr lang="zh-CN" altLang="en-US" sz="2400" dirty="0">
                <a:solidFill>
                  <a:srgbClr val="009CFF"/>
                </a:solidFill>
                <a:latin typeface="方正正准黑简体" panose="02000000000000000000" pitchFamily="2" charset="-122"/>
                <a:ea typeface="方正正准黑简体" panose="02000000000000000000" pitchFamily="2" charset="-122"/>
              </a:rPr>
              <a:t>内容</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26" name="矩形 25"/>
          <p:cNvSpPr/>
          <p:nvPr/>
        </p:nvSpPr>
        <p:spPr>
          <a:xfrm>
            <a:off x="6201214" y="3708022"/>
            <a:ext cx="800220" cy="461665"/>
          </a:xfrm>
          <a:prstGeom prst="rect">
            <a:avLst/>
          </a:prstGeom>
        </p:spPr>
        <p:txBody>
          <a:bodyPr wrap="none">
            <a:spAutoFit/>
          </a:bodyPr>
          <a:lstStyle/>
          <a:p>
            <a:pPr algn="ctr"/>
            <a:r>
              <a:rPr lang="zh-CN" altLang="en-US" sz="2400" dirty="0">
                <a:solidFill>
                  <a:srgbClr val="009CFF"/>
                </a:solidFill>
                <a:latin typeface="方正正准黑简体" panose="02000000000000000000" pitchFamily="2" charset="-122"/>
                <a:ea typeface="方正正准黑简体" panose="02000000000000000000" pitchFamily="2" charset="-122"/>
              </a:rPr>
              <a:t>内容</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182884" y="2064546"/>
            <a:ext cx="11496371" cy="4312259"/>
            <a:chOff x="-106363" y="2301864"/>
            <a:chExt cx="10216993" cy="3470568"/>
          </a:xfrm>
        </p:grpSpPr>
        <p:grpSp>
          <p:nvGrpSpPr>
            <p:cNvPr id="5" name="组合 4"/>
            <p:cNvGrpSpPr/>
            <p:nvPr/>
          </p:nvGrpSpPr>
          <p:grpSpPr>
            <a:xfrm>
              <a:off x="-106363" y="2301864"/>
              <a:ext cx="10216993" cy="3470568"/>
              <a:chOff x="-106363" y="1373734"/>
              <a:chExt cx="12000584" cy="4531787"/>
            </a:xfrm>
          </p:grpSpPr>
          <p:sp>
            <p:nvSpPr>
              <p:cNvPr id="17" name="Freeform 2"/>
              <p:cNvSpPr/>
              <p:nvPr/>
            </p:nvSpPr>
            <p:spPr bwMode="auto">
              <a:xfrm flipH="1">
                <a:off x="5707062" y="3692525"/>
                <a:ext cx="876300" cy="236537"/>
              </a:xfrm>
              <a:custGeom>
                <a:avLst/>
                <a:gdLst>
                  <a:gd name="T0" fmla="*/ 2331 w 2331"/>
                  <a:gd name="T1" fmla="*/ 688 h 688"/>
                  <a:gd name="T2" fmla="*/ 104 w 2331"/>
                  <a:gd name="T3" fmla="*/ 138 h 688"/>
                  <a:gd name="T4" fmla="*/ 2086 w 2331"/>
                  <a:gd name="T5" fmla="*/ 0 h 688"/>
                  <a:gd name="T6" fmla="*/ 2331 w 2331"/>
                  <a:gd name="T7" fmla="*/ 6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18" name="Freeform 3"/>
              <p:cNvSpPr/>
              <p:nvPr/>
            </p:nvSpPr>
            <p:spPr bwMode="auto">
              <a:xfrm>
                <a:off x="-106363" y="3754437"/>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rgbClr val="0875F8">
                      <a:gamma/>
                      <a:shade val="54510"/>
                      <a:invGamma/>
                      <a:alpha val="50000"/>
                    </a:srgbClr>
                  </a:gs>
                </a:gsLst>
                <a:lin ang="0" scaled="1"/>
              </a:gradFill>
              <a:ln w="9525">
                <a:noFill/>
                <a:round/>
              </a:ln>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19" name="Freeform 4"/>
              <p:cNvSpPr/>
              <p:nvPr/>
            </p:nvSpPr>
            <p:spPr bwMode="auto">
              <a:xfrm flipH="1">
                <a:off x="6996112" y="3609975"/>
                <a:ext cx="863600" cy="388937"/>
              </a:xfrm>
              <a:custGeom>
                <a:avLst/>
                <a:gdLst>
                  <a:gd name="T0" fmla="*/ 2331 w 2331"/>
                  <a:gd name="T1" fmla="*/ 688 h 688"/>
                  <a:gd name="T2" fmla="*/ 104 w 2331"/>
                  <a:gd name="T3" fmla="*/ 138 h 688"/>
                  <a:gd name="T4" fmla="*/ 2086 w 2331"/>
                  <a:gd name="T5" fmla="*/ 0 h 688"/>
                  <a:gd name="T6" fmla="*/ 2331 w 2331"/>
                  <a:gd name="T7" fmla="*/ 6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20" name="Freeform 5"/>
              <p:cNvSpPr/>
              <p:nvPr/>
            </p:nvSpPr>
            <p:spPr bwMode="auto">
              <a:xfrm flipH="1">
                <a:off x="8412161" y="3641988"/>
                <a:ext cx="838201" cy="363537"/>
              </a:xfrm>
              <a:custGeom>
                <a:avLst/>
                <a:gdLst>
                  <a:gd name="T0" fmla="*/ 2331 w 2331"/>
                  <a:gd name="T1" fmla="*/ 688 h 688"/>
                  <a:gd name="T2" fmla="*/ 104 w 2331"/>
                  <a:gd name="T3" fmla="*/ 138 h 688"/>
                  <a:gd name="T4" fmla="*/ 2086 w 2331"/>
                  <a:gd name="T5" fmla="*/ 0 h 688"/>
                  <a:gd name="T6" fmla="*/ 2331 w 2331"/>
                  <a:gd name="T7" fmla="*/ 6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21" name="Freeform 6"/>
              <p:cNvSpPr/>
              <p:nvPr/>
            </p:nvSpPr>
            <p:spPr bwMode="auto">
              <a:xfrm>
                <a:off x="1417637" y="3613150"/>
                <a:ext cx="838200" cy="363537"/>
              </a:xfrm>
              <a:custGeom>
                <a:avLst/>
                <a:gdLst>
                  <a:gd name="T0" fmla="*/ 2331 w 2331"/>
                  <a:gd name="T1" fmla="*/ 688 h 688"/>
                  <a:gd name="T2" fmla="*/ 104 w 2331"/>
                  <a:gd name="T3" fmla="*/ 138 h 688"/>
                  <a:gd name="T4" fmla="*/ 2086 w 2331"/>
                  <a:gd name="T5" fmla="*/ 0 h 688"/>
                  <a:gd name="T6" fmla="*/ 2331 w 2331"/>
                  <a:gd name="T7" fmla="*/ 6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22" name="Freeform 7"/>
              <p:cNvSpPr/>
              <p:nvPr/>
            </p:nvSpPr>
            <p:spPr bwMode="auto">
              <a:xfrm>
                <a:off x="2713037" y="3692525"/>
                <a:ext cx="885825" cy="236537"/>
              </a:xfrm>
              <a:custGeom>
                <a:avLst/>
                <a:gdLst>
                  <a:gd name="T0" fmla="*/ 2331 w 2331"/>
                  <a:gd name="T1" fmla="*/ 688 h 688"/>
                  <a:gd name="T2" fmla="*/ 104 w 2331"/>
                  <a:gd name="T3" fmla="*/ 138 h 688"/>
                  <a:gd name="T4" fmla="*/ 2086 w 2331"/>
                  <a:gd name="T5" fmla="*/ 0 h 688"/>
                  <a:gd name="T6" fmla="*/ 2331 w 2331"/>
                  <a:gd name="T7" fmla="*/ 688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23" name="Freeform 8"/>
              <p:cNvSpPr/>
              <p:nvPr/>
            </p:nvSpPr>
            <p:spPr bwMode="auto">
              <a:xfrm>
                <a:off x="881062" y="2720975"/>
                <a:ext cx="1119188" cy="1392237"/>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24" name="Freeform 9"/>
              <p:cNvSpPr/>
              <p:nvPr/>
            </p:nvSpPr>
            <p:spPr bwMode="auto">
              <a:xfrm>
                <a:off x="503237" y="2720975"/>
                <a:ext cx="377825" cy="139223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25" name="Freeform 10"/>
              <p:cNvSpPr/>
              <p:nvPr/>
            </p:nvSpPr>
            <p:spPr bwMode="auto">
              <a:xfrm>
                <a:off x="2270125" y="2817812"/>
                <a:ext cx="1082675" cy="1189038"/>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26" name="Freeform 11"/>
              <p:cNvSpPr/>
              <p:nvPr/>
            </p:nvSpPr>
            <p:spPr bwMode="auto">
              <a:xfrm>
                <a:off x="2060575" y="2803525"/>
                <a:ext cx="219075" cy="1189037"/>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27" name="Freeform 12"/>
              <p:cNvSpPr/>
              <p:nvPr/>
            </p:nvSpPr>
            <p:spPr bwMode="auto">
              <a:xfrm>
                <a:off x="3565525" y="2857500"/>
                <a:ext cx="1016000" cy="108108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28" name="Freeform 13"/>
              <p:cNvSpPr/>
              <p:nvPr/>
            </p:nvSpPr>
            <p:spPr bwMode="auto">
              <a:xfrm>
                <a:off x="3489325" y="2857500"/>
                <a:ext cx="76200" cy="1081087"/>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29" name="Freeform 14"/>
              <p:cNvSpPr/>
              <p:nvPr/>
            </p:nvSpPr>
            <p:spPr bwMode="auto">
              <a:xfrm flipH="1">
                <a:off x="10374269" y="2803524"/>
                <a:ext cx="1119188" cy="1314450"/>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30" name="Freeform 15"/>
              <p:cNvSpPr/>
              <p:nvPr/>
            </p:nvSpPr>
            <p:spPr bwMode="auto">
              <a:xfrm flipH="1">
                <a:off x="11493458" y="2803524"/>
                <a:ext cx="377824" cy="1314450"/>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31" name="Freeform 16"/>
              <p:cNvSpPr/>
              <p:nvPr/>
            </p:nvSpPr>
            <p:spPr bwMode="auto">
              <a:xfrm flipH="1">
                <a:off x="5942012" y="2857500"/>
                <a:ext cx="1066801" cy="1135062"/>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32" name="Freeform 17"/>
              <p:cNvSpPr/>
              <p:nvPr/>
            </p:nvSpPr>
            <p:spPr bwMode="auto">
              <a:xfrm flipH="1">
                <a:off x="7012023" y="2857500"/>
                <a:ext cx="215864" cy="1135062"/>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33" name="Freeform 18"/>
              <p:cNvSpPr/>
              <p:nvPr/>
            </p:nvSpPr>
            <p:spPr bwMode="auto">
              <a:xfrm flipH="1">
                <a:off x="4706937" y="2857500"/>
                <a:ext cx="1016000" cy="1081087"/>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34" name="Freeform 19"/>
              <p:cNvSpPr/>
              <p:nvPr/>
            </p:nvSpPr>
            <p:spPr bwMode="auto">
              <a:xfrm flipH="1">
                <a:off x="5722937" y="2857500"/>
                <a:ext cx="76200" cy="1081087"/>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35" name="Rectangle 20"/>
              <p:cNvSpPr>
                <a:spLocks noChangeArrowheads="1"/>
              </p:cNvSpPr>
              <p:nvPr/>
            </p:nvSpPr>
            <p:spPr bwMode="auto">
              <a:xfrm>
                <a:off x="457993" y="1459323"/>
                <a:ext cx="1852612" cy="61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36" name="Line 21"/>
              <p:cNvSpPr>
                <a:spLocks noChangeShapeType="1"/>
              </p:cNvSpPr>
              <p:nvPr/>
            </p:nvSpPr>
            <p:spPr bwMode="auto">
              <a:xfrm flipV="1">
                <a:off x="503237" y="1707380"/>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38" name="Line 23"/>
              <p:cNvSpPr>
                <a:spLocks noChangeShapeType="1"/>
              </p:cNvSpPr>
              <p:nvPr/>
            </p:nvSpPr>
            <p:spPr bwMode="auto">
              <a:xfrm flipV="1">
                <a:off x="3544396" y="1663697"/>
                <a:ext cx="0" cy="119380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40" name="Line 25"/>
              <p:cNvSpPr>
                <a:spLocks noChangeShapeType="1"/>
              </p:cNvSpPr>
              <p:nvPr/>
            </p:nvSpPr>
            <p:spPr bwMode="auto">
              <a:xfrm flipV="1">
                <a:off x="5942009" y="1723017"/>
                <a:ext cx="0" cy="1193800"/>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42" name="Line 27"/>
              <p:cNvSpPr>
                <a:spLocks noChangeShapeType="1"/>
              </p:cNvSpPr>
              <p:nvPr/>
            </p:nvSpPr>
            <p:spPr bwMode="auto">
              <a:xfrm flipV="1">
                <a:off x="2290762" y="4000500"/>
                <a:ext cx="0" cy="123825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44" name="Line 29"/>
              <p:cNvSpPr>
                <a:spLocks noChangeShapeType="1"/>
              </p:cNvSpPr>
              <p:nvPr/>
            </p:nvSpPr>
            <p:spPr bwMode="auto">
              <a:xfrm flipV="1">
                <a:off x="4703763" y="3872844"/>
                <a:ext cx="0" cy="1338262"/>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46" name="Line 31"/>
              <p:cNvSpPr>
                <a:spLocks noChangeShapeType="1"/>
              </p:cNvSpPr>
              <p:nvPr/>
            </p:nvSpPr>
            <p:spPr bwMode="auto">
              <a:xfrm flipV="1">
                <a:off x="7406506" y="3883797"/>
                <a:ext cx="0" cy="1227137"/>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47" name="Freeform 32"/>
              <p:cNvSpPr/>
              <p:nvPr/>
            </p:nvSpPr>
            <p:spPr bwMode="auto">
              <a:xfrm>
                <a:off x="2198687" y="4054475"/>
                <a:ext cx="23813" cy="1587"/>
              </a:xfrm>
              <a:custGeom>
                <a:avLst/>
                <a:gdLst>
                  <a:gd name="T0" fmla="*/ 12 w 12"/>
                  <a:gd name="T1" fmla="*/ 0 h 1587"/>
                  <a:gd name="T2" fmla="*/ 0 w 12"/>
                  <a:gd name="T3" fmla="*/ 0 h 1587"/>
                  <a:gd name="T4" fmla="*/ 12 w 12"/>
                  <a:gd name="T5" fmla="*/ 0 h 1587"/>
                  <a:gd name="T6" fmla="*/ 12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48" name="WordArt 33"/>
              <p:cNvSpPr>
                <a:spLocks noChangeArrowheads="1" noChangeShapeType="1" noTextEdit="1"/>
              </p:cNvSpPr>
              <p:nvPr/>
            </p:nvSpPr>
            <p:spPr bwMode="auto">
              <a:xfrm>
                <a:off x="1147762" y="2943185"/>
                <a:ext cx="473075" cy="962456"/>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1</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49" name="WordArt 34"/>
              <p:cNvSpPr>
                <a:spLocks noChangeArrowheads="1" noChangeShapeType="1" noTextEdit="1"/>
              </p:cNvSpPr>
              <p:nvPr/>
            </p:nvSpPr>
            <p:spPr bwMode="auto">
              <a:xfrm>
                <a:off x="2494323" y="2901181"/>
                <a:ext cx="598138" cy="962455"/>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2</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50" name="WordArt 35"/>
              <p:cNvSpPr>
                <a:spLocks noChangeArrowheads="1" noChangeShapeType="1" noTextEdit="1"/>
              </p:cNvSpPr>
              <p:nvPr/>
            </p:nvSpPr>
            <p:spPr bwMode="auto">
              <a:xfrm>
                <a:off x="3722559" y="2916816"/>
                <a:ext cx="598138" cy="962455"/>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3</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51" name="WordArt 36"/>
              <p:cNvSpPr>
                <a:spLocks noChangeArrowheads="1" noChangeShapeType="1" noTextEdit="1"/>
              </p:cNvSpPr>
              <p:nvPr/>
            </p:nvSpPr>
            <p:spPr bwMode="auto">
              <a:xfrm>
                <a:off x="4859089" y="2916816"/>
                <a:ext cx="598138" cy="962455"/>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4</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52" name="WordArt 37"/>
              <p:cNvSpPr>
                <a:spLocks noChangeArrowheads="1" noChangeShapeType="1" noTextEdit="1"/>
              </p:cNvSpPr>
              <p:nvPr/>
            </p:nvSpPr>
            <p:spPr bwMode="auto">
              <a:xfrm>
                <a:off x="6177781" y="2965029"/>
                <a:ext cx="549022" cy="918767"/>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5</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53" name="Freeform 39"/>
              <p:cNvSpPr/>
              <p:nvPr/>
            </p:nvSpPr>
            <p:spPr bwMode="auto">
              <a:xfrm>
                <a:off x="1855787" y="4543425"/>
                <a:ext cx="23813" cy="1587"/>
              </a:xfrm>
              <a:custGeom>
                <a:avLst/>
                <a:gdLst>
                  <a:gd name="T0" fmla="*/ 12 w 12"/>
                  <a:gd name="T1" fmla="*/ 0 h 1587"/>
                  <a:gd name="T2" fmla="*/ 0 w 12"/>
                  <a:gd name="T3" fmla="*/ 0 h 1587"/>
                  <a:gd name="T4" fmla="*/ 12 w 12"/>
                  <a:gd name="T5" fmla="*/ 0 h 1587"/>
                  <a:gd name="T6" fmla="*/ 12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54" name="WordArt 38"/>
              <p:cNvSpPr>
                <a:spLocks noChangeArrowheads="1" noChangeShapeType="1" noTextEdit="1"/>
              </p:cNvSpPr>
              <p:nvPr/>
            </p:nvSpPr>
            <p:spPr bwMode="auto">
              <a:xfrm>
                <a:off x="10632574" y="2973498"/>
                <a:ext cx="625327" cy="974501"/>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8</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57" name="Rectangle 20"/>
              <p:cNvSpPr>
                <a:spLocks noChangeArrowheads="1"/>
              </p:cNvSpPr>
              <p:nvPr/>
            </p:nvSpPr>
            <p:spPr bwMode="auto">
              <a:xfrm>
                <a:off x="5987277" y="1373734"/>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58" name="Rectangle 20"/>
              <p:cNvSpPr>
                <a:spLocks noChangeArrowheads="1"/>
              </p:cNvSpPr>
              <p:nvPr/>
            </p:nvSpPr>
            <p:spPr bwMode="auto">
              <a:xfrm>
                <a:off x="3580240" y="1429122"/>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59" name="Rectangle 20"/>
              <p:cNvSpPr>
                <a:spLocks noChangeArrowheads="1"/>
              </p:cNvSpPr>
              <p:nvPr/>
            </p:nvSpPr>
            <p:spPr bwMode="auto">
              <a:xfrm>
                <a:off x="8862889" y="1387184"/>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60" name="Rectangle 20"/>
              <p:cNvSpPr>
                <a:spLocks noChangeArrowheads="1"/>
              </p:cNvSpPr>
              <p:nvPr/>
            </p:nvSpPr>
            <p:spPr bwMode="auto">
              <a:xfrm>
                <a:off x="1636713" y="5287740"/>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61" name="Rectangle 20"/>
              <p:cNvSpPr>
                <a:spLocks noChangeArrowheads="1"/>
              </p:cNvSpPr>
              <p:nvPr/>
            </p:nvSpPr>
            <p:spPr bwMode="auto">
              <a:xfrm>
                <a:off x="7165997" y="5202150"/>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62" name="Rectangle 20"/>
              <p:cNvSpPr>
                <a:spLocks noChangeArrowheads="1"/>
              </p:cNvSpPr>
              <p:nvPr/>
            </p:nvSpPr>
            <p:spPr bwMode="auto">
              <a:xfrm>
                <a:off x="4758960" y="5257539"/>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sp>
            <p:nvSpPr>
              <p:cNvPr id="63" name="Rectangle 20"/>
              <p:cNvSpPr>
                <a:spLocks noChangeArrowheads="1"/>
              </p:cNvSpPr>
              <p:nvPr/>
            </p:nvSpPr>
            <p:spPr bwMode="auto">
              <a:xfrm>
                <a:off x="10041609" y="5215600"/>
                <a:ext cx="1852612" cy="6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nSpc>
                    <a:spcPct val="120000"/>
                  </a:lnSpc>
                  <a:defRPr/>
                </a:pPr>
                <a:r>
                  <a:rPr lang="zh-CN" altLang="en-US" sz="2800" b="0" dirty="0">
                    <a:solidFill>
                      <a:schemeClr val="bg1">
                        <a:lumMod val="50000"/>
                      </a:schemeClr>
                    </a:solidFill>
                    <a:latin typeface="方正正准黑简体" panose="02000000000000000000" pitchFamily="2" charset="-122"/>
                    <a:ea typeface="方正正准黑简体" panose="02000000000000000000" pitchFamily="2" charset="-122"/>
                  </a:rPr>
                  <a:t>内容内容</a:t>
                </a:r>
              </a:p>
            </p:txBody>
          </p:sp>
        </p:grpSp>
        <p:sp>
          <p:nvSpPr>
            <p:cNvPr id="7" name="Freeform 14"/>
            <p:cNvSpPr/>
            <p:nvPr/>
          </p:nvSpPr>
          <p:spPr bwMode="auto">
            <a:xfrm flipH="1">
              <a:off x="7537793" y="3396836"/>
              <a:ext cx="952848" cy="981537"/>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8" name="Freeform 15"/>
            <p:cNvSpPr/>
            <p:nvPr/>
          </p:nvSpPr>
          <p:spPr bwMode="auto">
            <a:xfrm flipH="1">
              <a:off x="8418633" y="3398077"/>
              <a:ext cx="321670" cy="98153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10" name="Line 31"/>
            <p:cNvSpPr>
              <a:spLocks noChangeShapeType="1"/>
            </p:cNvSpPr>
            <p:nvPr/>
          </p:nvSpPr>
          <p:spPr bwMode="auto">
            <a:xfrm flipV="1">
              <a:off x="8816581" y="4300853"/>
              <a:ext cx="0" cy="939775"/>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11" name="WordArt 38"/>
            <p:cNvSpPr>
              <a:spLocks noChangeArrowheads="1" noChangeShapeType="1" noTextEdit="1"/>
            </p:cNvSpPr>
            <p:nvPr/>
          </p:nvSpPr>
          <p:spPr bwMode="auto">
            <a:xfrm>
              <a:off x="7732409" y="3503788"/>
              <a:ext cx="532385" cy="737079"/>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7</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sp>
          <p:nvSpPr>
            <p:cNvPr id="12" name="Freeform 16"/>
            <p:cNvSpPr/>
            <p:nvPr/>
          </p:nvSpPr>
          <p:spPr bwMode="auto">
            <a:xfrm flipH="1">
              <a:off x="6289903" y="3438170"/>
              <a:ext cx="921762" cy="87563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13" name="Freeform 17"/>
            <p:cNvSpPr/>
            <p:nvPr/>
          </p:nvSpPr>
          <p:spPr bwMode="auto">
            <a:xfrm flipH="1">
              <a:off x="7206984" y="3438170"/>
              <a:ext cx="186515" cy="87563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3399FF"/>
                </a:gs>
                <a:gs pos="100000">
                  <a:srgbClr val="0875F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隶书" panose="02010509060101010101" pitchFamily="49" charset="-122"/>
                <a:ea typeface="隶书" panose="02010509060101010101" pitchFamily="49" charset="-122"/>
              </a:endParaRPr>
            </a:p>
          </p:txBody>
        </p:sp>
        <p:sp>
          <p:nvSpPr>
            <p:cNvPr id="15" name="Line 25"/>
            <p:cNvSpPr>
              <a:spLocks noChangeShapeType="1"/>
            </p:cNvSpPr>
            <p:nvPr/>
          </p:nvSpPr>
          <p:spPr bwMode="auto">
            <a:xfrm flipV="1">
              <a:off x="7537793" y="2569354"/>
              <a:ext cx="0" cy="914244"/>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b="0">
                <a:solidFill>
                  <a:srgbClr val="000000"/>
                </a:solidFill>
                <a:latin typeface="隶书" panose="02010509060101010101" pitchFamily="49" charset="-122"/>
                <a:ea typeface="隶书" panose="02010509060101010101" pitchFamily="49" charset="-122"/>
              </a:endParaRPr>
            </a:p>
          </p:txBody>
        </p:sp>
        <p:sp>
          <p:nvSpPr>
            <p:cNvPr id="16" name="WordArt 37"/>
            <p:cNvSpPr>
              <a:spLocks noChangeArrowheads="1" noChangeShapeType="1" noTextEdit="1"/>
            </p:cNvSpPr>
            <p:nvPr/>
          </p:nvSpPr>
          <p:spPr bwMode="auto">
            <a:xfrm>
              <a:off x="6477286" y="3504384"/>
              <a:ext cx="483643" cy="736484"/>
            </a:xfrm>
            <a:prstGeom prst="rect">
              <a:avLst/>
            </a:prstGeom>
            <a:extLst>
              <a:ext uri="{91240B29-F687-4F45-9708-019B960494DF}">
                <a14:hiddenLine xmlns:a14="http://schemas.microsoft.com/office/drawing/2010/main" w="9525">
                  <a:solidFill>
                    <a:srgbClr val="000000"/>
                  </a:solidFill>
                  <a:round/>
                </a14:hiddenLine>
              </a:ext>
            </a:extLst>
          </p:spPr>
          <p:txBody>
            <a:bodyPr wrap="none" numCol="1" fromWordArt="1">
              <a:prstTxWarp prst="textPlain">
                <a:avLst>
                  <a:gd name="adj" fmla="val 50000"/>
                </a:avLst>
              </a:prstTxWarp>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lgn="ctr">
                <a:defRPr/>
              </a:pPr>
              <a:r>
                <a:rPr lang="en-US" altLang="zh-CN" sz="5400" b="0" kern="10" dirty="0">
                  <a:solidFill>
                    <a:schemeClr val="bg1"/>
                  </a:solidFill>
                  <a:latin typeface="Impact" panose="020B0806030902050204" pitchFamily="34" charset="0"/>
                  <a:ea typeface="隶书" panose="02010509060101010101" pitchFamily="49" charset="-122"/>
                  <a:cs typeface="Arial" panose="020B0604020202020204"/>
                </a:rPr>
                <a:t>6</a:t>
              </a:r>
              <a:endParaRPr lang="zh-CN" altLang="en-US" sz="5400" b="0" kern="10" dirty="0">
                <a:solidFill>
                  <a:schemeClr val="bg1"/>
                </a:solidFill>
                <a:latin typeface="Impact" panose="020B0806030902050204" pitchFamily="34" charset="0"/>
                <a:ea typeface="隶书" panose="02010509060101010101" pitchFamily="49" charset="-122"/>
                <a:cs typeface="Arial" panose="020B0604020202020204"/>
              </a:endParaRPr>
            </a:p>
          </p:txBody>
        </p:sp>
      </p:grpSp>
      <p:sp>
        <p:nvSpPr>
          <p:cNvPr id="55" name="矩形 54"/>
          <p:cNvSpPr/>
          <p:nvPr/>
        </p:nvSpPr>
        <p:spPr>
          <a:xfrm>
            <a:off x="280653" y="293774"/>
            <a:ext cx="1569660"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56" name="矩形 55"/>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矩形 26"/>
          <p:cNvSpPr/>
          <p:nvPr/>
        </p:nvSpPr>
        <p:spPr>
          <a:xfrm>
            <a:off x="3079841" y="471549"/>
            <a:ext cx="2700997" cy="139270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779737" y="475724"/>
            <a:ext cx="756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9998" y="2309513"/>
            <a:ext cx="2602523" cy="2574833"/>
            <a:chOff x="829993" y="2518116"/>
            <a:chExt cx="2602523" cy="2574833"/>
          </a:xfrm>
        </p:grpSpPr>
        <p:sp>
          <p:nvSpPr>
            <p:cNvPr id="5" name="直角三角形 4"/>
            <p:cNvSpPr/>
            <p:nvPr/>
          </p:nvSpPr>
          <p:spPr>
            <a:xfrm rot="5400000">
              <a:off x="3086611" y="4747908"/>
              <a:ext cx="257017" cy="433066"/>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29993" y="2518116"/>
              <a:ext cx="2602523" cy="2321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15591" y="3337893"/>
              <a:ext cx="2031325" cy="830997"/>
            </a:xfrm>
            <a:prstGeom prst="rect">
              <a:avLst/>
            </a:prstGeom>
          </p:spPr>
          <p:txBody>
            <a:bodyPr wrap="none">
              <a:spAutoFit/>
            </a:bodyPr>
            <a:lstStyle/>
            <a:p>
              <a:r>
                <a:rPr lang="zh-CN" altLang="en-US" sz="4800" dirty="0">
                  <a:solidFill>
                    <a:srgbClr val="009CFF"/>
                  </a:solidFill>
                  <a:latin typeface="方正正准黑简体" panose="02000000000000000000" pitchFamily="2" charset="-122"/>
                  <a:ea typeface="方正正准黑简体" panose="02000000000000000000" pitchFamily="2" charset="-122"/>
                </a:rPr>
                <a:t>内容内</a:t>
              </a:r>
              <a:endParaRPr lang="zh-CN" altLang="en-US" sz="4800" dirty="0"/>
            </a:p>
          </p:txBody>
        </p:sp>
      </p:grpSp>
      <p:sp>
        <p:nvSpPr>
          <p:cNvPr id="17" name="Text Box 42"/>
          <p:cNvSpPr txBox="1">
            <a:spLocks noChangeAspect="1" noChangeArrowheads="1"/>
          </p:cNvSpPr>
          <p:nvPr/>
        </p:nvSpPr>
        <p:spPr bwMode="auto">
          <a:xfrm>
            <a:off x="6015820" y="442572"/>
            <a:ext cx="60298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40000"/>
              </a:lnSpc>
              <a:spcBef>
                <a:spcPct val="0"/>
              </a:spcBef>
              <a:spcAft>
                <a:spcPct val="0"/>
              </a:spcAft>
              <a:buClr>
                <a:schemeClr val="tx1"/>
              </a:buClr>
              <a:buSzPts val="1400"/>
            </a:pPr>
            <a:endParaRPr kumimoji="0" lang="zh-CN" sz="1600" b="0" i="0" u="none" strike="noStrike" cap="none" normalizeH="0" baseline="0" dirty="0">
              <a:ln>
                <a:noFill/>
              </a:ln>
              <a:solidFill>
                <a:schemeClr val="bg1">
                  <a:lumMod val="50000"/>
                </a:schemeClr>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矩形 27"/>
          <p:cNvSpPr/>
          <p:nvPr/>
        </p:nvSpPr>
        <p:spPr>
          <a:xfrm>
            <a:off x="3079841" y="2142364"/>
            <a:ext cx="2700997" cy="153689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079841" y="3957373"/>
            <a:ext cx="2700997" cy="120195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079841" y="5437443"/>
            <a:ext cx="2700997" cy="1108663"/>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090530" y="4580145"/>
            <a:ext cx="2646878" cy="683264"/>
          </a:xfrm>
          <a:prstGeom prst="rect">
            <a:avLst/>
          </a:prstGeom>
        </p:spPr>
        <p:txBody>
          <a:bodyPr wrap="none">
            <a:spAutoFit/>
          </a:bodyPr>
          <a:lstStyle/>
          <a:p>
            <a:pPr>
              <a:lnSpc>
                <a:spcPct val="120000"/>
              </a:lnSpc>
            </a:pPr>
            <a:r>
              <a:rPr lang="zh-CN" altLang="en-US" sz="3200" dirty="0">
                <a:solidFill>
                  <a:schemeClr val="bg1"/>
                </a:solidFill>
                <a:latin typeface="微软雅黑" panose="020B0503020204020204" pitchFamily="34" charset="-122"/>
                <a:ea typeface="微软雅黑" panose="020B0503020204020204" pitchFamily="34" charset="-122"/>
              </a:rPr>
              <a:t>内容内容内容</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140795" y="504520"/>
            <a:ext cx="1783935" cy="884858"/>
          </a:xfrm>
          <a:prstGeom prst="rect">
            <a:avLst/>
          </a:prstGeom>
        </p:spPr>
        <p:txBody>
          <a:bodyPr wrap="square">
            <a:spAutoFit/>
          </a:bodyPr>
          <a:lstStyle/>
          <a:p>
            <a:pPr>
              <a:lnSpc>
                <a:spcPct val="120000"/>
              </a:lnSpc>
            </a:pPr>
            <a:r>
              <a:rPr lang="en-US" altLang="zh-CN" sz="4800" dirty="0">
                <a:solidFill>
                  <a:srgbClr val="009CFF"/>
                </a:solidFill>
                <a:latin typeface="Impact" panose="020B0806030902050204" pitchFamily="34" charset="0"/>
                <a:ea typeface="微软雅黑" panose="020B0503020204020204" pitchFamily="34" charset="-122"/>
              </a:rPr>
              <a:t>1</a:t>
            </a:r>
          </a:p>
        </p:txBody>
      </p:sp>
      <p:sp>
        <p:nvSpPr>
          <p:cNvPr id="38" name="矩形 37"/>
          <p:cNvSpPr/>
          <p:nvPr/>
        </p:nvSpPr>
        <p:spPr>
          <a:xfrm>
            <a:off x="4762795" y="2126650"/>
            <a:ext cx="756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5123853" y="2183582"/>
            <a:ext cx="1783935" cy="884858"/>
          </a:xfrm>
          <a:prstGeom prst="rect">
            <a:avLst/>
          </a:prstGeom>
        </p:spPr>
        <p:txBody>
          <a:bodyPr wrap="square">
            <a:spAutoFit/>
          </a:bodyPr>
          <a:lstStyle/>
          <a:p>
            <a:pPr>
              <a:lnSpc>
                <a:spcPct val="120000"/>
              </a:lnSpc>
            </a:pPr>
            <a:r>
              <a:rPr lang="en-US" altLang="zh-CN" sz="4800" dirty="0">
                <a:solidFill>
                  <a:srgbClr val="009CFF"/>
                </a:solidFill>
                <a:latin typeface="Impact" panose="020B0806030902050204" pitchFamily="34" charset="0"/>
                <a:ea typeface="微软雅黑" panose="020B0503020204020204" pitchFamily="34" charset="-122"/>
              </a:rPr>
              <a:t>2</a:t>
            </a:r>
          </a:p>
        </p:txBody>
      </p:sp>
      <p:sp>
        <p:nvSpPr>
          <p:cNvPr id="40" name="矩形 39"/>
          <p:cNvSpPr/>
          <p:nvPr/>
        </p:nvSpPr>
        <p:spPr>
          <a:xfrm>
            <a:off x="4779737" y="3942556"/>
            <a:ext cx="756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140795" y="3999488"/>
            <a:ext cx="1783935" cy="884858"/>
          </a:xfrm>
          <a:prstGeom prst="rect">
            <a:avLst/>
          </a:prstGeom>
        </p:spPr>
        <p:txBody>
          <a:bodyPr wrap="square">
            <a:spAutoFit/>
          </a:bodyPr>
          <a:lstStyle/>
          <a:p>
            <a:pPr>
              <a:lnSpc>
                <a:spcPct val="120000"/>
              </a:lnSpc>
            </a:pPr>
            <a:r>
              <a:rPr lang="en-US" altLang="zh-CN" sz="4800" dirty="0">
                <a:solidFill>
                  <a:srgbClr val="009CFF"/>
                </a:solidFill>
                <a:latin typeface="Impact" panose="020B0806030902050204" pitchFamily="34" charset="0"/>
                <a:ea typeface="微软雅黑" panose="020B0503020204020204" pitchFamily="34" charset="-122"/>
              </a:rPr>
              <a:t>3</a:t>
            </a:r>
          </a:p>
        </p:txBody>
      </p:sp>
      <p:sp>
        <p:nvSpPr>
          <p:cNvPr id="42" name="矩形 41"/>
          <p:cNvSpPr/>
          <p:nvPr/>
        </p:nvSpPr>
        <p:spPr>
          <a:xfrm>
            <a:off x="4766360" y="5272800"/>
            <a:ext cx="756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127418" y="5329732"/>
            <a:ext cx="1783935" cy="884858"/>
          </a:xfrm>
          <a:prstGeom prst="rect">
            <a:avLst/>
          </a:prstGeom>
        </p:spPr>
        <p:txBody>
          <a:bodyPr wrap="square">
            <a:spAutoFit/>
          </a:bodyPr>
          <a:lstStyle/>
          <a:p>
            <a:pPr>
              <a:lnSpc>
                <a:spcPct val="120000"/>
              </a:lnSpc>
            </a:pPr>
            <a:r>
              <a:rPr lang="en-US" altLang="zh-CN" sz="4800" dirty="0">
                <a:solidFill>
                  <a:srgbClr val="009CFF"/>
                </a:solidFill>
                <a:latin typeface="Impact" panose="020B0806030902050204" pitchFamily="34" charset="0"/>
                <a:ea typeface="微软雅黑" panose="020B0503020204020204" pitchFamily="34" charset="-122"/>
              </a:rPr>
              <a:t>4</a:t>
            </a:r>
          </a:p>
        </p:txBody>
      </p:sp>
      <p:cxnSp>
        <p:nvCxnSpPr>
          <p:cNvPr id="45" name="直接连接符 44"/>
          <p:cNvCxnSpPr/>
          <p:nvPr/>
        </p:nvCxnSpPr>
        <p:spPr>
          <a:xfrm>
            <a:off x="6096000" y="1888065"/>
            <a:ext cx="6096000" cy="0"/>
          </a:xfrm>
          <a:prstGeom prst="line">
            <a:avLst/>
          </a:prstGeom>
          <a:ln w="28575">
            <a:solidFill>
              <a:srgbClr val="009CFF"/>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116772" y="3724456"/>
            <a:ext cx="6096000" cy="0"/>
          </a:xfrm>
          <a:prstGeom prst="line">
            <a:avLst/>
          </a:prstGeom>
          <a:ln w="28575">
            <a:solidFill>
              <a:srgbClr val="009CFF"/>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96000" y="5190459"/>
            <a:ext cx="6096000" cy="0"/>
          </a:xfrm>
          <a:prstGeom prst="line">
            <a:avLst/>
          </a:prstGeom>
          <a:ln w="28575">
            <a:solidFill>
              <a:srgbClr val="009CFF"/>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096000" y="6581313"/>
            <a:ext cx="6096000" cy="0"/>
          </a:xfrm>
          <a:prstGeom prst="line">
            <a:avLst/>
          </a:prstGeom>
          <a:ln w="28575">
            <a:solidFill>
              <a:srgbClr val="009CFF"/>
            </a:solidFill>
            <a:prstDash val="sysDash"/>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075311" y="5986465"/>
            <a:ext cx="2646878" cy="683264"/>
          </a:xfrm>
          <a:prstGeom prst="rect">
            <a:avLst/>
          </a:prstGeom>
        </p:spPr>
        <p:txBody>
          <a:bodyPr wrap="none">
            <a:spAutoFit/>
          </a:bodyPr>
          <a:lstStyle/>
          <a:p>
            <a:pPr>
              <a:lnSpc>
                <a:spcPct val="120000"/>
              </a:lnSpc>
            </a:pPr>
            <a:r>
              <a:rPr lang="zh-CN" altLang="en-US" sz="3200" dirty="0">
                <a:solidFill>
                  <a:schemeClr val="bg1"/>
                </a:solidFill>
                <a:latin typeface="微软雅黑" panose="020B0503020204020204" pitchFamily="34" charset="-122"/>
                <a:ea typeface="微软雅黑" panose="020B0503020204020204" pitchFamily="34" charset="-122"/>
              </a:rPr>
              <a:t>内容内容内容</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3163153" y="1292706"/>
            <a:ext cx="2646878" cy="683264"/>
          </a:xfrm>
          <a:prstGeom prst="rect">
            <a:avLst/>
          </a:prstGeom>
        </p:spPr>
        <p:txBody>
          <a:bodyPr wrap="none">
            <a:spAutoFit/>
          </a:bodyPr>
          <a:lstStyle/>
          <a:p>
            <a:pPr>
              <a:lnSpc>
                <a:spcPct val="120000"/>
              </a:lnSpc>
            </a:pPr>
            <a:r>
              <a:rPr lang="zh-CN" altLang="en-US" sz="3200" dirty="0">
                <a:solidFill>
                  <a:schemeClr val="bg1"/>
                </a:solidFill>
                <a:latin typeface="微软雅黑" panose="020B0503020204020204" pitchFamily="34" charset="-122"/>
                <a:ea typeface="微软雅黑" panose="020B0503020204020204" pitchFamily="34" charset="-122"/>
              </a:rPr>
              <a:t>内容内容内容</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3163153" y="3094540"/>
            <a:ext cx="2646878" cy="683264"/>
          </a:xfrm>
          <a:prstGeom prst="rect">
            <a:avLst/>
          </a:prstGeom>
        </p:spPr>
        <p:txBody>
          <a:bodyPr wrap="none">
            <a:spAutoFit/>
          </a:bodyPr>
          <a:lstStyle/>
          <a:p>
            <a:pPr>
              <a:lnSpc>
                <a:spcPct val="120000"/>
              </a:lnSpc>
            </a:pPr>
            <a:r>
              <a:rPr lang="zh-CN" altLang="en-US" sz="3200" dirty="0">
                <a:solidFill>
                  <a:schemeClr val="bg1"/>
                </a:solidFill>
                <a:latin typeface="微软雅黑" panose="020B0503020204020204" pitchFamily="34" charset="-122"/>
                <a:ea typeface="微软雅黑" panose="020B0503020204020204" pitchFamily="34" charset="-122"/>
              </a:rPr>
              <a:t>内容内容内容</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47" name="Text Box 42"/>
          <p:cNvSpPr txBox="1">
            <a:spLocks noChangeAspect="1" noChangeArrowheads="1"/>
          </p:cNvSpPr>
          <p:nvPr/>
        </p:nvSpPr>
        <p:spPr bwMode="auto">
          <a:xfrm>
            <a:off x="6032762" y="2343861"/>
            <a:ext cx="60298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40000"/>
              </a:lnSpc>
              <a:spcBef>
                <a:spcPct val="0"/>
              </a:spcBef>
              <a:spcAft>
                <a:spcPct val="0"/>
              </a:spcAft>
              <a:buClr>
                <a:schemeClr val="tx1"/>
              </a:buClr>
              <a:buSzPts val="1400"/>
            </a:pPr>
            <a:endParaRPr kumimoji="0" lang="zh-CN" sz="1600" b="0" i="0" u="none" strike="noStrike" cap="none" normalizeH="0" baseline="0" dirty="0">
              <a:ln>
                <a:noFill/>
              </a:ln>
              <a:solidFill>
                <a:schemeClr val="bg1">
                  <a:lumMod val="50000"/>
                </a:schemeClr>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Text Box 42"/>
          <p:cNvSpPr txBox="1">
            <a:spLocks noChangeAspect="1" noChangeArrowheads="1"/>
          </p:cNvSpPr>
          <p:nvPr/>
        </p:nvSpPr>
        <p:spPr bwMode="auto">
          <a:xfrm>
            <a:off x="6015820" y="4099328"/>
            <a:ext cx="6029886"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40000"/>
              </a:lnSpc>
              <a:spcBef>
                <a:spcPct val="0"/>
              </a:spcBef>
              <a:spcAft>
                <a:spcPct val="0"/>
              </a:spcAft>
              <a:buClr>
                <a:schemeClr val="tx1"/>
              </a:buClr>
              <a:buSzPts val="1400"/>
            </a:pPr>
            <a:endParaRPr kumimoji="0" lang="zh-CN" sz="1600" b="0" i="0" u="none" strike="noStrike" cap="none" normalizeH="0" baseline="0" dirty="0">
              <a:ln>
                <a:noFill/>
              </a:ln>
              <a:solidFill>
                <a:schemeClr val="bg1">
                  <a:lumMod val="50000"/>
                </a:schemeClr>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2" name="Text Box 42"/>
          <p:cNvSpPr txBox="1">
            <a:spLocks noChangeAspect="1" noChangeArrowheads="1"/>
          </p:cNvSpPr>
          <p:nvPr/>
        </p:nvSpPr>
        <p:spPr bwMode="auto">
          <a:xfrm>
            <a:off x="6059250" y="5510848"/>
            <a:ext cx="6029886"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fontAlgn="base">
              <a:lnSpc>
                <a:spcPct val="140000"/>
              </a:lnSpc>
              <a:spcBef>
                <a:spcPct val="0"/>
              </a:spcBef>
              <a:spcAft>
                <a:spcPct val="0"/>
              </a:spcAft>
              <a:buClr>
                <a:schemeClr val="tx1"/>
              </a:buClr>
              <a:buSzPts val="1400"/>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内容内容内容内容内容内容</a:t>
            </a:r>
            <a:endParaRPr lang="zh-CN" altLang="zh-CN" sz="16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40000"/>
              </a:lnSpc>
              <a:spcBef>
                <a:spcPct val="0"/>
              </a:spcBef>
              <a:spcAft>
                <a:spcPct val="0"/>
              </a:spcAft>
              <a:buClr>
                <a:schemeClr val="tx1"/>
              </a:buClr>
              <a:buSzPts val="1400"/>
            </a:pPr>
            <a:endParaRPr kumimoji="0" lang="zh-CN" sz="1600" b="0" i="0" u="none" strike="noStrike" cap="none" normalizeH="0" baseline="0" dirty="0">
              <a:ln>
                <a:noFill/>
              </a:ln>
              <a:solidFill>
                <a:schemeClr val="bg1">
                  <a:lumMod val="50000"/>
                </a:schemeClr>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417807" y="3429000"/>
            <a:ext cx="13027614" cy="3057099"/>
            <a:chOff x="-432751" y="218364"/>
            <a:chExt cx="13027614" cy="3057099"/>
          </a:xfrm>
        </p:grpSpPr>
        <p:sp>
          <p:nvSpPr>
            <p:cNvPr id="12" name="矩形 11"/>
            <p:cNvSpPr/>
            <p:nvPr/>
          </p:nvSpPr>
          <p:spPr>
            <a:xfrm>
              <a:off x="0" y="218364"/>
              <a:ext cx="12192000" cy="3057099"/>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bwMode="auto">
            <a:xfrm>
              <a:off x="2655203" y="2301872"/>
              <a:ext cx="3896928" cy="903196"/>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p>
              <a:pPr algn="ctr" fontAlgn="base">
                <a:spcBef>
                  <a:spcPct val="0"/>
                </a:spcBef>
                <a:spcAft>
                  <a:spcPct val="0"/>
                </a:spcAft>
              </a:pPr>
              <a:r>
                <a:rPr lang="zh-CN" altLang="en-US" sz="2400" dirty="0">
                  <a:solidFill>
                    <a:schemeClr val="bg1"/>
                  </a:solidFill>
                  <a:latin typeface="方正正准黑简体" panose="02000000000000000000" pitchFamily="2" charset="-122"/>
                  <a:ea typeface="方正正准黑简体" panose="02000000000000000000" pitchFamily="2" charset="-122"/>
                </a:rPr>
                <a:t>内容一</a:t>
              </a:r>
            </a:p>
          </p:txBody>
        </p:sp>
        <p:sp>
          <p:nvSpPr>
            <p:cNvPr id="7" name="圆角矩形 6"/>
            <p:cNvSpPr/>
            <p:nvPr/>
          </p:nvSpPr>
          <p:spPr bwMode="auto">
            <a:xfrm>
              <a:off x="-432751" y="2320926"/>
              <a:ext cx="4013692" cy="851524"/>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zh-CN" altLang="en-US" sz="2400" dirty="0">
                  <a:solidFill>
                    <a:schemeClr val="bg1"/>
                  </a:solidFill>
                  <a:latin typeface="方正正准黑简体" panose="02000000000000000000" pitchFamily="2" charset="-122"/>
                  <a:ea typeface="方正正准黑简体" panose="02000000000000000000" pitchFamily="2" charset="-122"/>
                </a:rPr>
                <a:t>内容一</a:t>
              </a:r>
            </a:p>
          </p:txBody>
        </p:sp>
        <p:sp>
          <p:nvSpPr>
            <p:cNvPr id="9" name="圆角矩形 8"/>
            <p:cNvSpPr/>
            <p:nvPr/>
          </p:nvSpPr>
          <p:spPr bwMode="auto">
            <a:xfrm>
              <a:off x="8697935" y="2320926"/>
              <a:ext cx="3896928" cy="911744"/>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p>
              <a:pPr algn="ctr" fontAlgn="base">
                <a:spcBef>
                  <a:spcPct val="0"/>
                </a:spcBef>
                <a:spcAft>
                  <a:spcPct val="0"/>
                </a:spcAft>
              </a:pPr>
              <a:r>
                <a:rPr lang="zh-CN" altLang="en-US" sz="2400" dirty="0">
                  <a:solidFill>
                    <a:schemeClr val="bg1"/>
                  </a:solidFill>
                  <a:latin typeface="方正正准黑简体" panose="02000000000000000000" pitchFamily="2" charset="-122"/>
                  <a:ea typeface="方正正准黑简体" panose="02000000000000000000" pitchFamily="2" charset="-122"/>
                </a:rPr>
                <a:t>内容一</a:t>
              </a:r>
            </a:p>
          </p:txBody>
        </p:sp>
        <p:sp>
          <p:nvSpPr>
            <p:cNvPr id="11" name="圆角矩形 10"/>
            <p:cNvSpPr/>
            <p:nvPr/>
          </p:nvSpPr>
          <p:spPr bwMode="auto">
            <a:xfrm>
              <a:off x="5658655" y="2301872"/>
              <a:ext cx="3932756" cy="965731"/>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lstStyle/>
            <a:p>
              <a:pPr algn="ctr" fontAlgn="base">
                <a:spcBef>
                  <a:spcPct val="0"/>
                </a:spcBef>
                <a:spcAft>
                  <a:spcPct val="0"/>
                </a:spcAft>
              </a:pPr>
              <a:r>
                <a:rPr lang="zh-CN" altLang="en-US" sz="2400" dirty="0">
                  <a:solidFill>
                    <a:schemeClr val="bg1"/>
                  </a:solidFill>
                  <a:latin typeface="方正正准黑简体" panose="02000000000000000000" pitchFamily="2" charset="-122"/>
                  <a:ea typeface="方正正准黑简体" panose="02000000000000000000" pitchFamily="2" charset="-122"/>
                </a:rPr>
                <a:t>内容一</a:t>
              </a:r>
            </a:p>
          </p:txBody>
        </p:sp>
      </p:grpSp>
      <p:sp>
        <p:nvSpPr>
          <p:cNvPr id="15" name="Rounded Rectangle 21"/>
          <p:cNvSpPr/>
          <p:nvPr/>
        </p:nvSpPr>
        <p:spPr>
          <a:xfrm>
            <a:off x="5036686" y="924643"/>
            <a:ext cx="2650000" cy="928103"/>
          </a:xfrm>
          <a:prstGeom prst="roundRect">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16" name="Rounded Rectangle 22"/>
          <p:cNvSpPr/>
          <p:nvPr/>
        </p:nvSpPr>
        <p:spPr>
          <a:xfrm>
            <a:off x="8379975" y="924643"/>
            <a:ext cx="2650000" cy="928103"/>
          </a:xfrm>
          <a:prstGeom prst="roundRect">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17" name="Rounded Rectangle 23"/>
          <p:cNvSpPr/>
          <p:nvPr/>
        </p:nvSpPr>
        <p:spPr>
          <a:xfrm>
            <a:off x="5036686" y="2097104"/>
            <a:ext cx="2650000" cy="928103"/>
          </a:xfrm>
          <a:prstGeom prst="roundRect">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18" name="Rounded Rectangle 24"/>
          <p:cNvSpPr/>
          <p:nvPr/>
        </p:nvSpPr>
        <p:spPr>
          <a:xfrm>
            <a:off x="1693396" y="2097104"/>
            <a:ext cx="2650000" cy="928103"/>
          </a:xfrm>
          <a:prstGeom prst="roundRect">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19" name="Rounded Rectangle 25"/>
          <p:cNvSpPr/>
          <p:nvPr/>
        </p:nvSpPr>
        <p:spPr>
          <a:xfrm>
            <a:off x="8379975" y="2097104"/>
            <a:ext cx="2650000" cy="928103"/>
          </a:xfrm>
          <a:prstGeom prst="roundRect">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20" name="TextBox 34"/>
          <p:cNvSpPr txBox="1"/>
          <p:nvPr/>
        </p:nvSpPr>
        <p:spPr>
          <a:xfrm>
            <a:off x="159682" y="351327"/>
            <a:ext cx="7009055" cy="828422"/>
          </a:xfrm>
          <a:prstGeom prst="rect">
            <a:avLst/>
          </a:prstGeom>
          <a:noFill/>
        </p:spPr>
        <p:txBody>
          <a:bodyPr wrap="square" lIns="91430" tIns="45715" rIns="91430" bIns="45715" rtlCol="0">
            <a:spAutoFit/>
          </a:bodyPr>
          <a:lstStyle/>
          <a:p>
            <a:pPr>
              <a:lnSpc>
                <a:spcPts val="2800"/>
              </a:lnSpc>
            </a:pPr>
            <a:r>
              <a:rPr lang="zh-CN" altLang="en-US" sz="2800" dirty="0">
                <a:solidFill>
                  <a:schemeClr val="bg1">
                    <a:lumMod val="50000"/>
                  </a:schemeClr>
                </a:solidFill>
                <a:latin typeface="方正正准黑简体" panose="02000000000000000000" pitchFamily="2" charset="-122"/>
                <a:ea typeface="方正正准黑简体" panose="02000000000000000000" pitchFamily="2" charset="-122"/>
              </a:rPr>
              <a:t>内容内容内容内容内容内容</a:t>
            </a:r>
          </a:p>
          <a:p>
            <a:pPr>
              <a:lnSpc>
                <a:spcPts val="2800"/>
              </a:lnSpc>
            </a:pPr>
            <a:endParaRPr lang="zh-CN" altLang="en-US" sz="28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24" name="Rounded Rectangle 19"/>
          <p:cNvSpPr/>
          <p:nvPr/>
        </p:nvSpPr>
        <p:spPr>
          <a:xfrm>
            <a:off x="178754" y="3547299"/>
            <a:ext cx="2858714" cy="1986853"/>
          </a:xfrm>
          <a:prstGeom prst="roundRect">
            <a:avLst>
              <a:gd name="adj" fmla="val 0"/>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25" name="Rounded Rectangle 19"/>
          <p:cNvSpPr/>
          <p:nvPr/>
        </p:nvSpPr>
        <p:spPr>
          <a:xfrm>
            <a:off x="3153462" y="3561711"/>
            <a:ext cx="2858714" cy="1986853"/>
          </a:xfrm>
          <a:prstGeom prst="roundRect">
            <a:avLst>
              <a:gd name="adj" fmla="val 0"/>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26" name="Rounded Rectangle 19"/>
          <p:cNvSpPr/>
          <p:nvPr/>
        </p:nvSpPr>
        <p:spPr>
          <a:xfrm>
            <a:off x="6128170" y="3545072"/>
            <a:ext cx="2858714" cy="1986853"/>
          </a:xfrm>
          <a:prstGeom prst="roundRect">
            <a:avLst>
              <a:gd name="adj" fmla="val 0"/>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27" name="Rounded Rectangle 19"/>
          <p:cNvSpPr/>
          <p:nvPr/>
        </p:nvSpPr>
        <p:spPr>
          <a:xfrm>
            <a:off x="9102878" y="3559484"/>
            <a:ext cx="2858714" cy="1986853"/>
          </a:xfrm>
          <a:prstGeom prst="roundRect">
            <a:avLst>
              <a:gd name="adj" fmla="val 0"/>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
        <p:nvSpPr>
          <p:cNvPr id="28" name="Rounded Rectangle 24"/>
          <p:cNvSpPr/>
          <p:nvPr/>
        </p:nvSpPr>
        <p:spPr>
          <a:xfrm>
            <a:off x="1652464" y="938975"/>
            <a:ext cx="2650000" cy="928103"/>
          </a:xfrm>
          <a:prstGeom prst="roundRect">
            <a:avLst/>
          </a:prstGeom>
          <a:solidFill>
            <a:schemeClr val="bg1">
              <a:lumMod val="85000"/>
            </a:schemeClr>
          </a:solidFill>
          <a:ln w="25400" cap="flat" cmpd="sng" algn="ctr">
            <a:noFill/>
            <a:prstDash val="solid"/>
          </a:ln>
          <a:effectLst/>
        </p:spPr>
        <p:txBody>
          <a:bodyPr rtlCol="0" anchor="ctr">
            <a:sp3d extrusionH="63500" prstMaterial="plastic"/>
          </a:bodyPr>
          <a:lstStyle/>
          <a:p>
            <a:pPr algn="ctr" defTabSz="914400">
              <a:defRPr/>
            </a:pPr>
            <a:endParaRPr lang="en-SG" sz="2000" b="1" kern="0" dirty="0">
              <a:ln w="12700" cmpd="sng">
                <a:noFill/>
                <a:prstDash val="solid"/>
              </a:ln>
              <a:solidFill>
                <a:srgbClr val="009CFF"/>
              </a:solidFill>
              <a:latin typeface="方正正准黑简体" panose="02000000000000000000" pitchFamily="2" charset="-122"/>
              <a:ea typeface="方正正准黑简体" panose="02000000000000000000" pitchFamily="2" charset="-122"/>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6"/>
          <p:cNvSpPr txBox="1"/>
          <p:nvPr/>
        </p:nvSpPr>
        <p:spPr>
          <a:xfrm>
            <a:off x="5729955" y="1507816"/>
            <a:ext cx="6115042" cy="942975"/>
          </a:xfrm>
          <a:prstGeom prst="roundRect">
            <a:avLst/>
          </a:prstGeom>
          <a:noFill/>
          <a:ln w="9525">
            <a:solidFill>
              <a:schemeClr val="bg1">
                <a:lumMod val="65000"/>
              </a:schemeClr>
            </a:solidFill>
            <a:prstDash val="dash"/>
          </a:ln>
        </p:spPr>
        <p:txBody>
          <a:bodyPr tIns="144000" bIns="72000" anchor="b"/>
          <a:lstStyle/>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TextBox 17"/>
          <p:cNvSpPr txBox="1"/>
          <p:nvPr/>
        </p:nvSpPr>
        <p:spPr>
          <a:xfrm>
            <a:off x="5729955" y="3998603"/>
            <a:ext cx="6115042" cy="942975"/>
          </a:xfrm>
          <a:prstGeom prst="roundRect">
            <a:avLst/>
          </a:prstGeom>
          <a:noFill/>
          <a:ln w="9525">
            <a:solidFill>
              <a:schemeClr val="bg1">
                <a:lumMod val="65000"/>
              </a:schemeClr>
            </a:solidFill>
            <a:prstDash val="dash"/>
          </a:ln>
        </p:spPr>
        <p:txBody>
          <a:bodyPr tIns="144000" bIns="72000" anchor="b"/>
          <a:lstStyle/>
          <a:p>
            <a:pPr marL="342900" indent="-342900" fontAlgn="auto">
              <a:spcBef>
                <a:spcPts val="0"/>
              </a:spcBef>
              <a:spcAft>
                <a:spcPts val="0"/>
              </a:spcAft>
              <a:buFont typeface="Arial" panose="020B0604020202020204" pitchFamily="34" charset="0"/>
              <a:buChar char="•"/>
              <a:defRP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78971" y="1399419"/>
            <a:ext cx="4564515" cy="4665663"/>
            <a:chOff x="308049" y="980728"/>
            <a:chExt cx="5128284" cy="5241925"/>
          </a:xfrm>
        </p:grpSpPr>
        <p:sp>
          <p:nvSpPr>
            <p:cNvPr id="7" name="椭圆​​ 2"/>
            <p:cNvSpPr/>
            <p:nvPr/>
          </p:nvSpPr>
          <p:spPr>
            <a:xfrm>
              <a:off x="827161" y="1660178"/>
              <a:ext cx="3887788" cy="3887787"/>
            </a:xfrm>
            <a:prstGeom prst="ellipse">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9"/>
            <p:cNvSpPr/>
            <p:nvPr/>
          </p:nvSpPr>
          <p:spPr>
            <a:xfrm>
              <a:off x="2203524" y="980728"/>
              <a:ext cx="1135062" cy="1135062"/>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微软雅黑" panose="020B0503020204020204" pitchFamily="34" charset="-122"/>
                <a:ea typeface="微软雅黑" panose="020B0503020204020204" pitchFamily="34" charset="-122"/>
                <a:cs typeface="Arial Unicode MS" pitchFamily="34" charset="-122"/>
              </a:endParaRPr>
            </a:p>
          </p:txBody>
        </p:sp>
        <p:sp>
          <p:nvSpPr>
            <p:cNvPr id="9" name="椭圆​​ 10"/>
            <p:cNvSpPr/>
            <p:nvPr/>
          </p:nvSpPr>
          <p:spPr>
            <a:xfrm>
              <a:off x="2203524" y="5087590"/>
              <a:ext cx="1135062" cy="1135063"/>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cs typeface="Arial Unicode MS" pitchFamily="34" charset="-122"/>
              </a:endParaRPr>
            </a:p>
          </p:txBody>
        </p:sp>
        <p:sp>
          <p:nvSpPr>
            <p:cNvPr id="10" name="椭圆​​ 13"/>
            <p:cNvSpPr/>
            <p:nvPr/>
          </p:nvSpPr>
          <p:spPr>
            <a:xfrm>
              <a:off x="308049" y="2115790"/>
              <a:ext cx="1133475" cy="1133475"/>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cs typeface="Arial Unicode MS" pitchFamily="34" charset="-122"/>
              </a:endParaRPr>
            </a:p>
          </p:txBody>
        </p:sp>
        <p:sp>
          <p:nvSpPr>
            <p:cNvPr id="11" name="椭圆​​ 18"/>
            <p:cNvSpPr/>
            <p:nvPr/>
          </p:nvSpPr>
          <p:spPr>
            <a:xfrm>
              <a:off x="390599" y="4150965"/>
              <a:ext cx="1135062" cy="1135063"/>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cs typeface="Arial Unicode MS" pitchFamily="34" charset="-122"/>
              </a:endParaRPr>
            </a:p>
          </p:txBody>
        </p:sp>
        <p:sp>
          <p:nvSpPr>
            <p:cNvPr id="12" name="椭圆​​ 3"/>
            <p:cNvSpPr/>
            <p:nvPr/>
          </p:nvSpPr>
          <p:spPr>
            <a:xfrm>
              <a:off x="1803474" y="2636490"/>
              <a:ext cx="1935162" cy="1935163"/>
            </a:xfrm>
            <a:prstGeom prst="ellipse">
              <a:avLst/>
            </a:prstGeom>
            <a:solidFill>
              <a:srgbClr val="009CFF"/>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zh-CN" altLang="en-US" sz="3600" b="1" dirty="0">
                  <a:latin typeface="方正正大黑简体" panose="02000000000000000000" pitchFamily="2" charset="-122"/>
                  <a:ea typeface="方正正大黑简体" panose="02000000000000000000" pitchFamily="2" charset="-122"/>
                </a:rPr>
                <a:t>终端销售</a:t>
              </a:r>
            </a:p>
          </p:txBody>
        </p:sp>
        <p:sp>
          <p:nvSpPr>
            <p:cNvPr id="13" name="流程图: 摘录 12"/>
            <p:cNvSpPr/>
            <p:nvPr/>
          </p:nvSpPr>
          <p:spPr>
            <a:xfrm>
              <a:off x="2483271" y="2160471"/>
              <a:ext cx="648072" cy="374908"/>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流程图: 摘录 13"/>
            <p:cNvSpPr/>
            <p:nvPr/>
          </p:nvSpPr>
          <p:spPr>
            <a:xfrm flipV="1">
              <a:off x="2456879" y="4623142"/>
              <a:ext cx="648072" cy="374908"/>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流程图: 摘录 14"/>
            <p:cNvSpPr/>
            <p:nvPr/>
          </p:nvSpPr>
          <p:spPr>
            <a:xfrm rot="14186927" flipH="1">
              <a:off x="1355118" y="4186261"/>
              <a:ext cx="648072" cy="374908"/>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流程图: 摘录 15"/>
            <p:cNvSpPr/>
            <p:nvPr/>
          </p:nvSpPr>
          <p:spPr>
            <a:xfrm rot="17812277" flipH="1">
              <a:off x="1320781" y="2801766"/>
              <a:ext cx="648072" cy="374908"/>
            </a:xfrm>
            <a:prstGeom prst="flowChartExtract">
              <a:avLst/>
            </a:prstGeom>
            <a:gradFill>
              <a:gsLst>
                <a:gs pos="100000">
                  <a:schemeClr val="bg1">
                    <a:lumMod val="85000"/>
                  </a:schemeClr>
                </a:gs>
                <a:gs pos="0">
                  <a:schemeClr val="bg1">
                    <a:lumMod val="65000"/>
                    <a:alpha val="6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右箭头​​ 5"/>
            <p:cNvSpPr/>
            <p:nvPr/>
          </p:nvSpPr>
          <p:spPr>
            <a:xfrm>
              <a:off x="3563391" y="2205563"/>
              <a:ext cx="1872942" cy="2872062"/>
            </a:xfrm>
            <a:custGeom>
              <a:avLst/>
              <a:gdLst>
                <a:gd name="connsiteX0" fmla="*/ 0 w 1696700"/>
                <a:gd name="connsiteY0" fmla="*/ 718016 h 2872062"/>
                <a:gd name="connsiteX1" fmla="*/ 848350 w 1696700"/>
                <a:gd name="connsiteY1" fmla="*/ 718016 h 2872062"/>
                <a:gd name="connsiteX2" fmla="*/ 848350 w 1696700"/>
                <a:gd name="connsiteY2" fmla="*/ 0 h 2872062"/>
                <a:gd name="connsiteX3" fmla="*/ 1696700 w 1696700"/>
                <a:gd name="connsiteY3" fmla="*/ 1436031 h 2872062"/>
                <a:gd name="connsiteX4" fmla="*/ 848350 w 1696700"/>
                <a:gd name="connsiteY4" fmla="*/ 2872062 h 2872062"/>
                <a:gd name="connsiteX5" fmla="*/ 848350 w 1696700"/>
                <a:gd name="connsiteY5" fmla="*/ 2154047 h 2872062"/>
                <a:gd name="connsiteX6" fmla="*/ 0 w 1696700"/>
                <a:gd name="connsiteY6" fmla="*/ 2154047 h 2872062"/>
                <a:gd name="connsiteX7" fmla="*/ 0 w 1696700"/>
                <a:gd name="connsiteY7" fmla="*/ 718016 h 2872062"/>
                <a:gd name="connsiteX0-1" fmla="*/ 101600 w 1696700"/>
                <a:gd name="connsiteY0-2" fmla="*/ 1060916 h 2872062"/>
                <a:gd name="connsiteX1-3" fmla="*/ 848350 w 1696700"/>
                <a:gd name="connsiteY1-4" fmla="*/ 718016 h 2872062"/>
                <a:gd name="connsiteX2-5" fmla="*/ 848350 w 1696700"/>
                <a:gd name="connsiteY2-6" fmla="*/ 0 h 2872062"/>
                <a:gd name="connsiteX3-7" fmla="*/ 1696700 w 1696700"/>
                <a:gd name="connsiteY3-8" fmla="*/ 1436031 h 2872062"/>
                <a:gd name="connsiteX4-9" fmla="*/ 848350 w 1696700"/>
                <a:gd name="connsiteY4-10" fmla="*/ 2872062 h 2872062"/>
                <a:gd name="connsiteX5-11" fmla="*/ 848350 w 1696700"/>
                <a:gd name="connsiteY5-12" fmla="*/ 2154047 h 2872062"/>
                <a:gd name="connsiteX6-13" fmla="*/ 0 w 1696700"/>
                <a:gd name="connsiteY6-14" fmla="*/ 2154047 h 2872062"/>
                <a:gd name="connsiteX7-15" fmla="*/ 101600 w 1696700"/>
                <a:gd name="connsiteY7-16" fmla="*/ 1060916 h 2872062"/>
                <a:gd name="connsiteX0-17" fmla="*/ 0 w 1595100"/>
                <a:gd name="connsiteY0-18" fmla="*/ 1060916 h 2872062"/>
                <a:gd name="connsiteX1-19" fmla="*/ 746750 w 1595100"/>
                <a:gd name="connsiteY1-20" fmla="*/ 718016 h 2872062"/>
                <a:gd name="connsiteX2-21" fmla="*/ 746750 w 1595100"/>
                <a:gd name="connsiteY2-22" fmla="*/ 0 h 2872062"/>
                <a:gd name="connsiteX3-23" fmla="*/ 1595100 w 1595100"/>
                <a:gd name="connsiteY3-24" fmla="*/ 1436031 h 2872062"/>
                <a:gd name="connsiteX4-25" fmla="*/ 746750 w 1595100"/>
                <a:gd name="connsiteY4-26" fmla="*/ 2872062 h 2872062"/>
                <a:gd name="connsiteX5-27" fmla="*/ 746750 w 1595100"/>
                <a:gd name="connsiteY5-28" fmla="*/ 2154047 h 2872062"/>
                <a:gd name="connsiteX6-29" fmla="*/ 12700 w 1595100"/>
                <a:gd name="connsiteY6-30" fmla="*/ 1684147 h 2872062"/>
                <a:gd name="connsiteX7-31" fmla="*/ 0 w 1595100"/>
                <a:gd name="connsiteY7-32" fmla="*/ 1060916 h 2872062"/>
                <a:gd name="connsiteX0-33" fmla="*/ 0 w 1595100"/>
                <a:gd name="connsiteY0-34" fmla="*/ 1060916 h 2872062"/>
                <a:gd name="connsiteX1-35" fmla="*/ 746750 w 1595100"/>
                <a:gd name="connsiteY1-36" fmla="*/ 718016 h 2872062"/>
                <a:gd name="connsiteX2-37" fmla="*/ 746750 w 1595100"/>
                <a:gd name="connsiteY2-38" fmla="*/ 0 h 2872062"/>
                <a:gd name="connsiteX3-39" fmla="*/ 1595100 w 1595100"/>
                <a:gd name="connsiteY3-40" fmla="*/ 1436031 h 2872062"/>
                <a:gd name="connsiteX4-41" fmla="*/ 746750 w 1595100"/>
                <a:gd name="connsiteY4-42" fmla="*/ 2872062 h 2872062"/>
                <a:gd name="connsiteX5-43" fmla="*/ 746750 w 1595100"/>
                <a:gd name="connsiteY5-44" fmla="*/ 2154047 h 2872062"/>
                <a:gd name="connsiteX6-45" fmla="*/ 12700 w 1595100"/>
                <a:gd name="connsiteY6-46" fmla="*/ 1823847 h 2872062"/>
                <a:gd name="connsiteX7-47" fmla="*/ 0 w 1595100"/>
                <a:gd name="connsiteY7-48" fmla="*/ 1060916 h 2872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595100" h="2872062">
                  <a:moveTo>
                    <a:pt x="0" y="1060916"/>
                  </a:moveTo>
                  <a:lnTo>
                    <a:pt x="746750" y="718016"/>
                  </a:lnTo>
                  <a:lnTo>
                    <a:pt x="746750" y="0"/>
                  </a:lnTo>
                  <a:lnTo>
                    <a:pt x="1595100" y="1436031"/>
                  </a:lnTo>
                  <a:lnTo>
                    <a:pt x="746750" y="2872062"/>
                  </a:lnTo>
                  <a:lnTo>
                    <a:pt x="746750" y="2154047"/>
                  </a:lnTo>
                  <a:lnTo>
                    <a:pt x="12700" y="1823847"/>
                  </a:lnTo>
                  <a:lnTo>
                    <a:pt x="0" y="1060916"/>
                  </a:lnTo>
                  <a:close/>
                </a:path>
              </a:pathLst>
            </a:custGeom>
            <a:gradFill>
              <a:gsLst>
                <a:gs pos="33000">
                  <a:srgbClr val="AEAEAE">
                    <a:alpha val="88000"/>
                  </a:srgbClr>
                </a:gs>
                <a:gs pos="100000">
                  <a:schemeClr val="bg1">
                    <a:lumMod val="85000"/>
                    <a:alpha val="0"/>
                  </a:schemeClr>
                </a:gs>
                <a:gs pos="0">
                  <a:schemeClr val="bg1">
                    <a:lumMod val="6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8" name="TextBox 22"/>
          <p:cNvSpPr txBox="1"/>
          <p:nvPr/>
        </p:nvSpPr>
        <p:spPr>
          <a:xfrm>
            <a:off x="5729955" y="5244791"/>
            <a:ext cx="6115042" cy="942975"/>
          </a:xfrm>
          <a:prstGeom prst="roundRect">
            <a:avLst/>
          </a:prstGeom>
          <a:noFill/>
          <a:ln w="9525">
            <a:solidFill>
              <a:schemeClr val="bg1">
                <a:lumMod val="65000"/>
              </a:schemeClr>
            </a:solidFill>
            <a:prstDash val="dash"/>
          </a:ln>
        </p:spPr>
        <p:txBody>
          <a:bodyPr tIns="144000" bIns="72000" anchor="b"/>
          <a:lstStyle/>
          <a:p>
            <a:pPr marL="342900" indent="-342900" fontAlgn="auto">
              <a:spcBef>
                <a:spcPts val="0"/>
              </a:spcBef>
              <a:spcAft>
                <a:spcPts val="0"/>
              </a:spcAft>
              <a:buFont typeface="Arial" panose="020B0604020202020204" pitchFamily="34" charset="0"/>
              <a:buChar char="•"/>
              <a:defRP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23"/>
          <p:cNvSpPr txBox="1"/>
          <p:nvPr/>
        </p:nvSpPr>
        <p:spPr>
          <a:xfrm>
            <a:off x="5729955" y="2752416"/>
            <a:ext cx="6115042" cy="944562"/>
          </a:xfrm>
          <a:prstGeom prst="roundRect">
            <a:avLst/>
          </a:prstGeom>
          <a:noFill/>
          <a:ln w="9525">
            <a:solidFill>
              <a:schemeClr val="bg1">
                <a:lumMod val="65000"/>
              </a:schemeClr>
            </a:solidFill>
            <a:prstDash val="dash"/>
          </a:ln>
        </p:spPr>
        <p:txBody>
          <a:bodyPr tIns="144000" bIns="72000" anchor="b"/>
          <a:lstStyle/>
          <a:p>
            <a:pPr marL="342900" indent="-342900" fontAlgn="auto">
              <a:spcBef>
                <a:spcPts val="0"/>
              </a:spcBef>
              <a:spcAft>
                <a:spcPts val="0"/>
              </a:spcAft>
              <a:buFont typeface="Arial" panose="020B0604020202020204" pitchFamily="34" charset="0"/>
              <a:buChar char="•"/>
              <a:defRP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椭圆​​ 24"/>
          <p:cNvSpPr/>
          <p:nvPr/>
        </p:nvSpPr>
        <p:spPr>
          <a:xfrm>
            <a:off x="5883942" y="1255403"/>
            <a:ext cx="539750" cy="539750"/>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dirty="0">
                <a:latin typeface="Impact" panose="020B0806030902050204" pitchFamily="34" charset="0"/>
                <a:ea typeface="Arial Unicode MS" pitchFamily="34" charset="-122"/>
                <a:cs typeface="Arial Unicode MS" pitchFamily="34" charset="-122"/>
              </a:rPr>
              <a:t>1</a:t>
            </a:r>
            <a:endParaRPr lang="zh-CN" altLang="en-US" sz="3600" dirty="0">
              <a:latin typeface="Impact" panose="020B0806030902050204" pitchFamily="34" charset="0"/>
              <a:ea typeface="Arial Unicode MS" pitchFamily="34" charset="-122"/>
              <a:cs typeface="Arial Unicode MS" pitchFamily="34" charset="-122"/>
            </a:endParaRPr>
          </a:p>
        </p:txBody>
      </p:sp>
      <p:sp>
        <p:nvSpPr>
          <p:cNvPr id="21" name="椭圆​​ 25"/>
          <p:cNvSpPr/>
          <p:nvPr/>
        </p:nvSpPr>
        <p:spPr>
          <a:xfrm>
            <a:off x="5883942" y="2503178"/>
            <a:ext cx="539750" cy="539750"/>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dirty="0">
                <a:latin typeface="Impact" panose="020B0806030902050204" pitchFamily="34" charset="0"/>
                <a:ea typeface="Arial Unicode MS" pitchFamily="34" charset="-122"/>
                <a:cs typeface="Arial Unicode MS" pitchFamily="34" charset="-122"/>
              </a:rPr>
              <a:t>2</a:t>
            </a:r>
            <a:endParaRPr lang="zh-CN" altLang="en-US" sz="3600" dirty="0">
              <a:latin typeface="Impact" panose="020B0806030902050204" pitchFamily="34" charset="0"/>
              <a:ea typeface="Arial Unicode MS" pitchFamily="34" charset="-122"/>
              <a:cs typeface="Arial Unicode MS" pitchFamily="34" charset="-122"/>
            </a:endParaRPr>
          </a:p>
        </p:txBody>
      </p:sp>
      <p:sp>
        <p:nvSpPr>
          <p:cNvPr id="22" name="椭圆​​ 26"/>
          <p:cNvSpPr/>
          <p:nvPr/>
        </p:nvSpPr>
        <p:spPr>
          <a:xfrm>
            <a:off x="5874417" y="3750953"/>
            <a:ext cx="541338" cy="541338"/>
          </a:xfrm>
          <a:prstGeom prst="ellipse">
            <a:avLst/>
          </a:prstGeom>
          <a:solidFill>
            <a:srgbClr val="009CFF"/>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altLang="zh-CN" sz="3600" dirty="0">
                <a:latin typeface="Impact" panose="020B0806030902050204" pitchFamily="34" charset="0"/>
                <a:ea typeface="Arial Unicode MS" pitchFamily="34" charset="-122"/>
                <a:cs typeface="Arial Unicode MS" pitchFamily="34" charset="-122"/>
              </a:rPr>
              <a:t>3</a:t>
            </a:r>
            <a:endParaRPr lang="zh-CN" altLang="en-US" sz="3600" dirty="0">
              <a:latin typeface="Impact" panose="020B0806030902050204" pitchFamily="34" charset="0"/>
              <a:ea typeface="Arial Unicode MS" pitchFamily="34" charset="-122"/>
              <a:cs typeface="Arial Unicode MS" pitchFamily="34" charset="-122"/>
            </a:endParaRPr>
          </a:p>
        </p:txBody>
      </p:sp>
      <p:sp>
        <p:nvSpPr>
          <p:cNvPr id="23" name="椭圆​​ 27"/>
          <p:cNvSpPr/>
          <p:nvPr/>
        </p:nvSpPr>
        <p:spPr>
          <a:xfrm>
            <a:off x="5883942" y="5000316"/>
            <a:ext cx="539750" cy="539750"/>
          </a:xfrm>
          <a:prstGeom prst="ellipse">
            <a:avLst/>
          </a:prstGeom>
          <a:solidFill>
            <a:srgbClr val="009C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600" dirty="0">
                <a:latin typeface="Impact" panose="020B0806030902050204" pitchFamily="34" charset="0"/>
                <a:ea typeface="Arial Unicode MS" pitchFamily="34" charset="-122"/>
                <a:cs typeface="Arial Unicode MS" pitchFamily="34" charset="-122"/>
              </a:rPr>
              <a:t>4</a:t>
            </a:r>
            <a:endParaRPr lang="zh-CN" altLang="en-US" sz="3600" dirty="0">
              <a:latin typeface="Impact" panose="020B0806030902050204" pitchFamily="34" charset="0"/>
              <a:ea typeface="Arial Unicode MS" pitchFamily="34" charset="-122"/>
              <a:cs typeface="Arial Unicode MS" pitchFamily="34" charset="-122"/>
            </a:endParaRPr>
          </a:p>
        </p:txBody>
      </p:sp>
      <p:sp>
        <p:nvSpPr>
          <p:cNvPr id="24" name="矩形 23"/>
          <p:cNvSpPr/>
          <p:nvPr/>
        </p:nvSpPr>
        <p:spPr>
          <a:xfrm>
            <a:off x="2517212" y="1681622"/>
            <a:ext cx="1107997" cy="461665"/>
          </a:xfrm>
          <a:prstGeom prst="rect">
            <a:avLst/>
          </a:prstGeom>
        </p:spPr>
        <p:txBody>
          <a:bodyPr wrap="none">
            <a:spAutoFit/>
          </a:bodyPr>
          <a:lstStyle/>
          <a:p>
            <a:pPr algn="ctr" fontAlgn="auto">
              <a:spcBef>
                <a:spcPts val="0"/>
              </a:spcBef>
              <a:spcAft>
                <a:spcPts val="0"/>
              </a:spcAft>
              <a:defRPr/>
            </a:pPr>
            <a:r>
              <a:rPr lang="zh-CN" altLang="en-US" sz="2400" dirty="0">
                <a:solidFill>
                  <a:schemeClr val="bg1"/>
                </a:solidFill>
                <a:latin typeface="方正正准黑简体" panose="02000000000000000000" pitchFamily="2" charset="-122"/>
                <a:ea typeface="方正正准黑简体" panose="02000000000000000000" pitchFamily="2" charset="-122"/>
                <a:cs typeface="Arial Unicode MS" pitchFamily="34" charset="-122"/>
              </a:rPr>
              <a:t>内容内</a:t>
            </a:r>
          </a:p>
        </p:txBody>
      </p:sp>
      <p:sp>
        <p:nvSpPr>
          <p:cNvPr id="25" name="矩形 24"/>
          <p:cNvSpPr/>
          <p:nvPr/>
        </p:nvSpPr>
        <p:spPr>
          <a:xfrm>
            <a:off x="851043" y="2722062"/>
            <a:ext cx="1107996" cy="461665"/>
          </a:xfrm>
          <a:prstGeom prst="rect">
            <a:avLst/>
          </a:prstGeom>
        </p:spPr>
        <p:txBody>
          <a:bodyPr wrap="none">
            <a:spAutoFit/>
          </a:bodyPr>
          <a:lstStyle/>
          <a:p>
            <a:pPr algn="ctr" fontAlgn="auto">
              <a:spcBef>
                <a:spcPts val="0"/>
              </a:spcBef>
              <a:spcAft>
                <a:spcPts val="0"/>
              </a:spcAft>
              <a:defRPr/>
            </a:pPr>
            <a:r>
              <a:rPr lang="zh-CN" altLang="en-US" sz="2400" dirty="0">
                <a:solidFill>
                  <a:schemeClr val="bg1"/>
                </a:solidFill>
                <a:latin typeface="方正正准黑简体" panose="02000000000000000000" pitchFamily="2" charset="-122"/>
                <a:ea typeface="方正正准黑简体" panose="02000000000000000000" pitchFamily="2" charset="-122"/>
                <a:cs typeface="Arial Unicode MS" pitchFamily="34" charset="-122"/>
              </a:rPr>
              <a:t>内容内</a:t>
            </a:r>
          </a:p>
        </p:txBody>
      </p:sp>
      <p:sp>
        <p:nvSpPr>
          <p:cNvPr id="26" name="矩形 25"/>
          <p:cNvSpPr/>
          <p:nvPr/>
        </p:nvSpPr>
        <p:spPr>
          <a:xfrm>
            <a:off x="919911" y="4545648"/>
            <a:ext cx="1107997" cy="461665"/>
          </a:xfrm>
          <a:prstGeom prst="rect">
            <a:avLst/>
          </a:prstGeom>
        </p:spPr>
        <p:txBody>
          <a:bodyPr wrap="none">
            <a:spAutoFit/>
          </a:bodyPr>
          <a:lstStyle/>
          <a:p>
            <a:pPr algn="ctr" fontAlgn="auto">
              <a:spcBef>
                <a:spcPts val="0"/>
              </a:spcBef>
              <a:spcAft>
                <a:spcPts val="0"/>
              </a:spcAft>
              <a:defRPr/>
            </a:pPr>
            <a:r>
              <a:rPr lang="zh-CN" altLang="en-US" sz="2400" dirty="0">
                <a:solidFill>
                  <a:schemeClr val="bg1"/>
                </a:solidFill>
                <a:latin typeface="方正正准黑简体" panose="02000000000000000000" pitchFamily="2" charset="-122"/>
                <a:ea typeface="方正正准黑简体" panose="02000000000000000000" pitchFamily="2" charset="-122"/>
                <a:cs typeface="Arial Unicode MS" pitchFamily="34" charset="-122"/>
              </a:rPr>
              <a:t>内容内</a:t>
            </a:r>
          </a:p>
        </p:txBody>
      </p:sp>
      <p:sp>
        <p:nvSpPr>
          <p:cNvPr id="27" name="矩形 26"/>
          <p:cNvSpPr/>
          <p:nvPr/>
        </p:nvSpPr>
        <p:spPr>
          <a:xfrm>
            <a:off x="2501694" y="5388237"/>
            <a:ext cx="1107996" cy="461665"/>
          </a:xfrm>
          <a:prstGeom prst="rect">
            <a:avLst/>
          </a:prstGeom>
        </p:spPr>
        <p:txBody>
          <a:bodyPr wrap="none">
            <a:spAutoFit/>
          </a:bodyPr>
          <a:lstStyle/>
          <a:p>
            <a:pPr algn="ctr" fontAlgn="auto">
              <a:spcBef>
                <a:spcPts val="0"/>
              </a:spcBef>
              <a:spcAft>
                <a:spcPts val="0"/>
              </a:spcAft>
              <a:defRPr/>
            </a:pPr>
            <a:r>
              <a:rPr lang="zh-CN" altLang="en-US" sz="2400" dirty="0">
                <a:solidFill>
                  <a:schemeClr val="bg1"/>
                </a:solidFill>
                <a:latin typeface="方正正准黑简体" panose="02000000000000000000" pitchFamily="2" charset="-122"/>
                <a:ea typeface="方正正准黑简体" panose="02000000000000000000" pitchFamily="2" charset="-122"/>
                <a:cs typeface="Arial Unicode MS" pitchFamily="34" charset="-122"/>
              </a:rPr>
              <a:t>内容内</a:t>
            </a:r>
          </a:p>
        </p:txBody>
      </p:sp>
      <p:sp>
        <p:nvSpPr>
          <p:cNvPr id="28" name="矩形 27"/>
          <p:cNvSpPr/>
          <p:nvPr/>
        </p:nvSpPr>
        <p:spPr>
          <a:xfrm>
            <a:off x="5729955" y="2981030"/>
            <a:ext cx="6096000" cy="684290"/>
          </a:xfrm>
          <a:prstGeom prst="rect">
            <a:avLst/>
          </a:prstGeom>
        </p:spPr>
        <p:txBody>
          <a:bodyPr>
            <a:spAutoFit/>
          </a:bodyPr>
          <a:lstStyle/>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 Box 44"/>
          <p:cNvSpPr txBox="1">
            <a:spLocks noChangeArrowheads="1"/>
          </p:cNvSpPr>
          <p:nvPr/>
        </p:nvSpPr>
        <p:spPr bwMode="auto">
          <a:xfrm>
            <a:off x="5729956" y="4237261"/>
            <a:ext cx="5960296" cy="685445"/>
          </a:xfrm>
          <a:prstGeom prst="rect">
            <a:avLst/>
          </a:prstGeom>
          <a:noFill/>
          <a:ln w="9525" algn="ctr">
            <a:noFill/>
            <a:miter lim="800000"/>
          </a:ln>
        </p:spPr>
        <p:txBody>
          <a:bodyPr wrap="square" lIns="90000" tIns="46800" rIns="90000" bIns="46800">
            <a:spAutoFit/>
          </a:bodyPr>
          <a:lstStyle/>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Text Box 44"/>
          <p:cNvSpPr txBox="1">
            <a:spLocks noChangeArrowheads="1"/>
          </p:cNvSpPr>
          <p:nvPr/>
        </p:nvSpPr>
        <p:spPr bwMode="auto">
          <a:xfrm>
            <a:off x="5744023" y="5545830"/>
            <a:ext cx="5960297" cy="685445"/>
          </a:xfrm>
          <a:prstGeom prst="rect">
            <a:avLst/>
          </a:prstGeom>
          <a:noFill/>
          <a:ln w="9525" algn="ctr">
            <a:noFill/>
            <a:miter lim="800000"/>
          </a:ln>
        </p:spPr>
        <p:txBody>
          <a:bodyPr wrap="square" lIns="90000" tIns="46800" rIns="90000" bIns="46800">
            <a:spAutoFit/>
          </a:bodyPr>
          <a:lstStyle/>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algn="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内容内容内容内容内容内容内容内容内容</a:t>
            </a:r>
            <a:endParaRPr lang="en-US" altLang="ko-KR" sz="16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6415754" y="1232890"/>
            <a:ext cx="1415773" cy="584775"/>
          </a:xfrm>
          <a:prstGeom prst="rect">
            <a:avLst/>
          </a:prstGeom>
        </p:spPr>
        <p:txBody>
          <a:bodyPr wrap="none">
            <a:spAutoFit/>
          </a:bodyPr>
          <a:lstStyle/>
          <a:p>
            <a:pPr algn="ctr" fontAlgn="auto">
              <a:spcBef>
                <a:spcPts val="0"/>
              </a:spcBef>
              <a:spcAft>
                <a:spcPts val="0"/>
              </a:spcAft>
              <a:defRPr/>
            </a:pPr>
            <a:r>
              <a:rPr lang="zh-CN" altLang="en-US" sz="3200" dirty="0">
                <a:solidFill>
                  <a:srgbClr val="009CFF"/>
                </a:solidFill>
                <a:latin typeface="方正正大黑简体" panose="02000000000000000000" pitchFamily="2" charset="-122"/>
                <a:ea typeface="方正正大黑简体" panose="02000000000000000000" pitchFamily="2" charset="-122"/>
                <a:cs typeface="Arial Unicode MS" pitchFamily="34" charset="-122"/>
              </a:rPr>
              <a:t>内容一</a:t>
            </a:r>
          </a:p>
        </p:txBody>
      </p:sp>
      <p:sp>
        <p:nvSpPr>
          <p:cNvPr id="32" name="矩形 31"/>
          <p:cNvSpPr/>
          <p:nvPr/>
        </p:nvSpPr>
        <p:spPr>
          <a:xfrm>
            <a:off x="6415755" y="2513615"/>
            <a:ext cx="1415773" cy="584775"/>
          </a:xfrm>
          <a:prstGeom prst="rect">
            <a:avLst/>
          </a:prstGeom>
        </p:spPr>
        <p:txBody>
          <a:bodyPr wrap="none">
            <a:spAutoFit/>
          </a:bodyPr>
          <a:lstStyle/>
          <a:p>
            <a:pPr algn="ctr" fontAlgn="auto">
              <a:spcBef>
                <a:spcPts val="0"/>
              </a:spcBef>
              <a:spcAft>
                <a:spcPts val="0"/>
              </a:spcAft>
              <a:defRPr/>
            </a:pPr>
            <a:r>
              <a:rPr lang="zh-CN" altLang="en-US" sz="3200" dirty="0">
                <a:solidFill>
                  <a:srgbClr val="009CFF"/>
                </a:solidFill>
                <a:latin typeface="方正正大黑简体" panose="02000000000000000000" pitchFamily="2" charset="-122"/>
                <a:ea typeface="方正正大黑简体" panose="02000000000000000000" pitchFamily="2" charset="-122"/>
                <a:cs typeface="Arial Unicode MS" pitchFamily="34" charset="-122"/>
              </a:rPr>
              <a:t>内容一</a:t>
            </a:r>
          </a:p>
        </p:txBody>
      </p:sp>
      <p:sp>
        <p:nvSpPr>
          <p:cNvPr id="33" name="矩形 32"/>
          <p:cNvSpPr/>
          <p:nvPr/>
        </p:nvSpPr>
        <p:spPr>
          <a:xfrm>
            <a:off x="6415754" y="3750953"/>
            <a:ext cx="1415773" cy="584775"/>
          </a:xfrm>
          <a:prstGeom prst="rect">
            <a:avLst/>
          </a:prstGeom>
        </p:spPr>
        <p:txBody>
          <a:bodyPr wrap="none">
            <a:spAutoFit/>
          </a:bodyPr>
          <a:lstStyle/>
          <a:p>
            <a:pPr algn="ctr" fontAlgn="auto">
              <a:spcBef>
                <a:spcPts val="0"/>
              </a:spcBef>
              <a:spcAft>
                <a:spcPts val="0"/>
              </a:spcAft>
              <a:defRPr/>
            </a:pPr>
            <a:r>
              <a:rPr lang="zh-CN" altLang="en-US" sz="3200" dirty="0">
                <a:solidFill>
                  <a:srgbClr val="009CFF"/>
                </a:solidFill>
                <a:latin typeface="方正正大黑简体" panose="02000000000000000000" pitchFamily="2" charset="-122"/>
                <a:ea typeface="方正正大黑简体" panose="02000000000000000000" pitchFamily="2" charset="-122"/>
                <a:cs typeface="Arial Unicode MS" pitchFamily="34" charset="-122"/>
              </a:rPr>
              <a:t>内容一</a:t>
            </a:r>
          </a:p>
        </p:txBody>
      </p:sp>
      <p:sp>
        <p:nvSpPr>
          <p:cNvPr id="34" name="矩形 33"/>
          <p:cNvSpPr/>
          <p:nvPr/>
        </p:nvSpPr>
        <p:spPr>
          <a:xfrm>
            <a:off x="6415754" y="5031678"/>
            <a:ext cx="1415772" cy="584775"/>
          </a:xfrm>
          <a:prstGeom prst="rect">
            <a:avLst/>
          </a:prstGeom>
        </p:spPr>
        <p:txBody>
          <a:bodyPr wrap="none">
            <a:spAutoFit/>
          </a:bodyPr>
          <a:lstStyle/>
          <a:p>
            <a:pPr algn="ctr">
              <a:defRPr/>
            </a:pPr>
            <a:r>
              <a:rPr lang="zh-CN" altLang="en-US" sz="3200" dirty="0">
                <a:solidFill>
                  <a:srgbClr val="009CFF"/>
                </a:solidFill>
                <a:latin typeface="方正正大黑简体" panose="02000000000000000000" pitchFamily="2" charset="-122"/>
                <a:ea typeface="方正正大黑简体" panose="02000000000000000000" pitchFamily="2" charset="-122"/>
                <a:cs typeface="Arial Unicode MS" pitchFamily="34" charset="-122"/>
              </a:rPr>
              <a:t>内容一</a:t>
            </a:r>
          </a:p>
        </p:txBody>
      </p:sp>
      <p:sp>
        <p:nvSpPr>
          <p:cNvPr id="36" name="矩形 35"/>
          <p:cNvSpPr/>
          <p:nvPr/>
        </p:nvSpPr>
        <p:spPr>
          <a:xfrm>
            <a:off x="280653" y="293774"/>
            <a:ext cx="1569660"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endParaRPr lang="en-US" altLang="zh-CN" sz="2800" dirty="0">
              <a:solidFill>
                <a:srgbClr val="009CFF"/>
              </a:solidFill>
              <a:latin typeface="方正正准黑简体" panose="02000000000000000000" pitchFamily="2" charset="-122"/>
              <a:ea typeface="方正正准黑简体" panose="02000000000000000000" pitchFamily="2" charset="-122"/>
            </a:endParaRPr>
          </a:p>
        </p:txBody>
      </p:sp>
      <p:sp>
        <p:nvSpPr>
          <p:cNvPr id="37" name="矩形 36"/>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a:xfrm>
            <a:off x="212062" y="1"/>
            <a:ext cx="5081587" cy="6858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086429" y="277129"/>
            <a:ext cx="4899245" cy="1508105"/>
          </a:xfrm>
          <a:prstGeom prst="rect">
            <a:avLst/>
          </a:prstGeom>
          <a:noFill/>
        </p:spPr>
        <p:txBody>
          <a:bodyPr vert="horz" wrap="square" rtlCol="0">
            <a:spAutoFit/>
          </a:bodyPr>
          <a:lstStyle/>
          <a:p>
            <a:pPr algn="r"/>
            <a:r>
              <a:rPr lang="zh-CN" altLang="en-US" sz="6000" dirty="0">
                <a:solidFill>
                  <a:srgbClr val="009CFF"/>
                </a:solidFill>
                <a:latin typeface="方正正准黑简体" panose="02000000000000000000" pitchFamily="2" charset="-122"/>
                <a:ea typeface="方正正准黑简体" panose="02000000000000000000" pitchFamily="2" charset="-122"/>
              </a:rPr>
              <a:t>目录</a:t>
            </a:r>
            <a:endParaRPr lang="en-US" altLang="zh-CN" sz="6000" dirty="0">
              <a:solidFill>
                <a:srgbClr val="009CFF"/>
              </a:solidFill>
              <a:latin typeface="方正正准黑简体" panose="02000000000000000000" pitchFamily="2" charset="-122"/>
              <a:ea typeface="方正正准黑简体" panose="02000000000000000000" pitchFamily="2" charset="-122"/>
            </a:endParaRPr>
          </a:p>
          <a:p>
            <a:pPr algn="r"/>
            <a:r>
              <a:rPr lang="en-US" altLang="zh-CN" sz="3200" dirty="0">
                <a:solidFill>
                  <a:schemeClr val="bg1">
                    <a:lumMod val="65000"/>
                  </a:schemeClr>
                </a:solidFill>
                <a:latin typeface="方正正准黑简体" panose="02000000000000000000" pitchFamily="2" charset="-122"/>
                <a:ea typeface="方正正准黑简体" panose="02000000000000000000" pitchFamily="2" charset="-122"/>
              </a:rPr>
              <a:t>CONTENTS</a:t>
            </a:r>
            <a:endParaRPr lang="zh-CN" altLang="en-US" sz="3200" dirty="0">
              <a:solidFill>
                <a:schemeClr val="bg1">
                  <a:lumMod val="65000"/>
                </a:schemeClr>
              </a:solidFill>
              <a:latin typeface="方正正准黑简体" panose="02000000000000000000" pitchFamily="2" charset="-122"/>
              <a:ea typeface="方正正准黑简体" panose="02000000000000000000" pitchFamily="2" charset="-122"/>
            </a:endParaRPr>
          </a:p>
        </p:txBody>
      </p:sp>
      <p:cxnSp>
        <p:nvCxnSpPr>
          <p:cNvPr id="15" name="直接连接符 14"/>
          <p:cNvCxnSpPr/>
          <p:nvPr/>
        </p:nvCxnSpPr>
        <p:spPr>
          <a:xfrm flipV="1">
            <a:off x="6059488" y="1185196"/>
            <a:ext cx="615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492644" y="2032207"/>
            <a:ext cx="4473892" cy="3895682"/>
            <a:chOff x="4492644" y="2542165"/>
            <a:chExt cx="4473892" cy="3895682"/>
          </a:xfrm>
        </p:grpSpPr>
        <p:sp>
          <p:nvSpPr>
            <p:cNvPr id="16" name="矩形 15"/>
            <p:cNvSpPr/>
            <p:nvPr/>
          </p:nvSpPr>
          <p:spPr>
            <a:xfrm>
              <a:off x="4492644" y="2640641"/>
              <a:ext cx="4473892" cy="3539430"/>
            </a:xfrm>
            <a:prstGeom prst="rect">
              <a:avLst/>
            </a:prstGeom>
          </p:spPr>
          <p:txBody>
            <a:bodyPr wrap="square">
              <a:spAutoFit/>
            </a:bodyPr>
            <a:lstStyle/>
            <a:p>
              <a:pPr algn="r">
                <a:lnSpc>
                  <a:spcPct val="140000"/>
                </a:lnSpc>
              </a:pPr>
              <a:r>
                <a:rPr lang="zh-CN" altLang="en-US" sz="4000" dirty="0">
                  <a:solidFill>
                    <a:srgbClr val="009CFF"/>
                  </a:solidFill>
                  <a:latin typeface="方正正准黑简体" panose="02000000000000000000" pitchFamily="2" charset="-122"/>
                  <a:ea typeface="方正正准黑简体" panose="02000000000000000000" pitchFamily="2" charset="-122"/>
                </a:rPr>
                <a:t>内容内容</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a:p>
              <a:pPr algn="r">
                <a:lnSpc>
                  <a:spcPct val="140000"/>
                </a:lnSpc>
              </a:pPr>
              <a:r>
                <a:rPr lang="zh-CN" altLang="en-US" sz="4000" dirty="0">
                  <a:solidFill>
                    <a:srgbClr val="009CFF"/>
                  </a:solidFill>
                  <a:latin typeface="方正正准黑简体" panose="02000000000000000000" pitchFamily="2" charset="-122"/>
                  <a:ea typeface="方正正准黑简体" panose="02000000000000000000" pitchFamily="2" charset="-122"/>
                </a:rPr>
                <a:t>内容内容</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a:p>
              <a:pPr algn="r">
                <a:lnSpc>
                  <a:spcPct val="140000"/>
                </a:lnSpc>
              </a:pPr>
              <a:r>
                <a:rPr lang="zh-CN" altLang="en-US" sz="4000" dirty="0">
                  <a:solidFill>
                    <a:srgbClr val="009CFF"/>
                  </a:solidFill>
                  <a:latin typeface="方正正准黑简体" panose="02000000000000000000" pitchFamily="2" charset="-122"/>
                  <a:ea typeface="方正正准黑简体" panose="02000000000000000000" pitchFamily="2" charset="-122"/>
                </a:rPr>
                <a:t>展示展示</a:t>
              </a:r>
              <a:endParaRPr lang="en-US" altLang="zh-CN" sz="4000" dirty="0">
                <a:solidFill>
                  <a:srgbClr val="009CFF"/>
                </a:solidFill>
                <a:latin typeface="方正正准黑简体" panose="02000000000000000000" pitchFamily="2" charset="-122"/>
                <a:ea typeface="方正正准黑简体" panose="02000000000000000000" pitchFamily="2" charset="-122"/>
              </a:endParaRPr>
            </a:p>
            <a:p>
              <a:pPr algn="r">
                <a:lnSpc>
                  <a:spcPct val="140000"/>
                </a:lnSpc>
              </a:pPr>
              <a:r>
                <a:rPr lang="zh-CN" altLang="en-US" sz="4000" dirty="0">
                  <a:solidFill>
                    <a:srgbClr val="009CFF"/>
                  </a:solidFill>
                  <a:latin typeface="方正正准黑简体" panose="02000000000000000000" pitchFamily="2" charset="-122"/>
                  <a:ea typeface="方正正准黑简体" panose="02000000000000000000" pitchFamily="2" charset="-122"/>
                </a:rPr>
                <a:t>展示展示</a:t>
              </a:r>
            </a:p>
          </p:txBody>
        </p:sp>
        <p:sp>
          <p:nvSpPr>
            <p:cNvPr id="17" name="矩形 16"/>
            <p:cNvSpPr/>
            <p:nvPr/>
          </p:nvSpPr>
          <p:spPr>
            <a:xfrm>
              <a:off x="6077073" y="2691149"/>
              <a:ext cx="656034" cy="65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077073" y="3546154"/>
              <a:ext cx="656034" cy="65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077073" y="4401159"/>
              <a:ext cx="656034" cy="65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077073" y="5256163"/>
              <a:ext cx="656034" cy="6560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2"/>
            <a:stretch>
              <a:fillRect/>
            </a:stretch>
          </p:blipFill>
          <p:spPr>
            <a:xfrm>
              <a:off x="5909862" y="2542165"/>
              <a:ext cx="1060796" cy="3895682"/>
            </a:xfrm>
            <a:prstGeom prst="rect">
              <a:avLst/>
            </a:prstGeom>
          </p:spPr>
        </p:pic>
      </p:grpSp>
      <p:sp>
        <p:nvSpPr>
          <p:cNvPr id="28" name="直角三角形 27"/>
          <p:cNvSpPr/>
          <p:nvPr/>
        </p:nvSpPr>
        <p:spPr>
          <a:xfrm>
            <a:off x="5293649" y="0"/>
            <a:ext cx="147445" cy="554040"/>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245294" y="6273338"/>
            <a:ext cx="8215952"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项目项目项目项目项目项目</a:t>
            </a:r>
          </a:p>
        </p:txBody>
      </p:sp>
      <p:sp>
        <p:nvSpPr>
          <p:cNvPr id="21" name="矩形 20"/>
          <p:cNvSpPr/>
          <p:nvPr/>
        </p:nvSpPr>
        <p:spPr>
          <a:xfrm>
            <a:off x="2187014" y="5008717"/>
            <a:ext cx="1264621" cy="1264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2408934"/>
            <a:ext cx="2248486" cy="2321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7879" y="4022253"/>
            <a:ext cx="2031325" cy="830997"/>
          </a:xfrm>
          <a:prstGeom prst="rect">
            <a:avLst/>
          </a:prstGeom>
        </p:spPr>
        <p:txBody>
          <a:bodyPr wrap="none">
            <a:spAutoFit/>
          </a:bodyPr>
          <a:lstStyle/>
          <a:p>
            <a:r>
              <a:rPr lang="zh-CN" altLang="en-US" sz="4800" dirty="0">
                <a:solidFill>
                  <a:srgbClr val="009CFF"/>
                </a:solidFill>
                <a:latin typeface="方正正准黑简体" panose="02000000000000000000" pitchFamily="2" charset="-122"/>
                <a:ea typeface="方正正准黑简体" panose="02000000000000000000" pitchFamily="2" charset="-122"/>
              </a:rPr>
              <a:t>内容一</a:t>
            </a:r>
            <a:endParaRPr lang="zh-CN" altLang="en-US" sz="4800" dirty="0"/>
          </a:p>
        </p:txBody>
      </p:sp>
      <p:sp>
        <p:nvSpPr>
          <p:cNvPr id="6" name="矩形 5"/>
          <p:cNvSpPr/>
          <p:nvPr/>
        </p:nvSpPr>
        <p:spPr>
          <a:xfrm>
            <a:off x="499804" y="3089059"/>
            <a:ext cx="2047503" cy="1421928"/>
          </a:xfrm>
          <a:prstGeom prst="rect">
            <a:avLst/>
          </a:prstGeom>
        </p:spPr>
        <p:txBody>
          <a:bodyPr wrap="square">
            <a:spAutoFit/>
          </a:bodyPr>
          <a:lstStyle/>
          <a:p>
            <a:pPr>
              <a:lnSpc>
                <a:spcPct val="12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内容内容内容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内容内容内容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内容内容内容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直角三角形 6"/>
          <p:cNvSpPr/>
          <p:nvPr/>
        </p:nvSpPr>
        <p:spPr>
          <a:xfrm rot="5400000">
            <a:off x="1919288" y="4638727"/>
            <a:ext cx="257017" cy="433066"/>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4"/>
          <p:cNvSpPr txBox="1"/>
          <p:nvPr/>
        </p:nvSpPr>
        <p:spPr>
          <a:xfrm>
            <a:off x="499804" y="453750"/>
            <a:ext cx="7074703" cy="954097"/>
          </a:xfrm>
          <a:prstGeom prst="rect">
            <a:avLst/>
          </a:prstGeom>
          <a:noFill/>
        </p:spPr>
        <p:txBody>
          <a:bodyPr wrap="square" lIns="91430" tIns="45715" rIns="91430" bIns="45715" rtlCol="0">
            <a:spAutoFit/>
          </a:bodyPr>
          <a:lstStyle/>
          <a:p>
            <a:pPr>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nSpc>
                <a:spcPct val="14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9" name="Picture 4" descr="66"/>
          <p:cNvPicPr>
            <a:picLocks noChangeAspect="1" noChangeArrowheads="1"/>
          </p:cNvPicPr>
          <p:nvPr/>
        </p:nvPicPr>
        <p:blipFill>
          <a:blip r:embed="rId2">
            <a:grayscl/>
            <a:lum bright="4000" contrast="18000"/>
          </a:blip>
          <a:srcRect/>
          <a:stretch>
            <a:fillRect/>
          </a:stretch>
        </p:blipFill>
        <p:spPr bwMode="auto">
          <a:xfrm>
            <a:off x="3752008" y="3613435"/>
            <a:ext cx="7237608" cy="3596160"/>
          </a:xfrm>
          <a:prstGeom prst="rect">
            <a:avLst/>
          </a:prstGeom>
          <a:noFill/>
          <a:ln w="9525">
            <a:noFill/>
            <a:miter lim="800000"/>
            <a:headEnd/>
            <a:tailEnd/>
          </a:ln>
        </p:spPr>
      </p:pic>
      <p:sp>
        <p:nvSpPr>
          <p:cNvPr id="10" name="Text Box 18"/>
          <p:cNvSpPr txBox="1">
            <a:spLocks noChangeArrowheads="1"/>
          </p:cNvSpPr>
          <p:nvPr/>
        </p:nvSpPr>
        <p:spPr bwMode="auto">
          <a:xfrm>
            <a:off x="2547307" y="4800552"/>
            <a:ext cx="2513069" cy="1015663"/>
          </a:xfrm>
          <a:prstGeom prst="rect">
            <a:avLst/>
          </a:prstGeom>
          <a:noFill/>
          <a:ln w="9525">
            <a:noFill/>
            <a:miter lim="800000"/>
          </a:ln>
        </p:spPr>
        <p:txBody>
          <a:bodyPr wrap="square">
            <a:spAutoFit/>
          </a:bodyPr>
          <a:lstStyle/>
          <a:p>
            <a:pPr algn="ct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algn="ct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marL="0" marR="0" lvl="0" indent="0" algn="ctr" defTabSz="914400" eaLnBrk="1" fontAlgn="auto" latinLnBrk="0" hangingPunct="1">
              <a:lnSpc>
                <a:spcPct val="100000"/>
              </a:lnSpc>
              <a:spcBef>
                <a:spcPts val="0"/>
              </a:spcBef>
              <a:spcAft>
                <a:spcPts val="0"/>
              </a:spcAft>
              <a:buClrTx/>
              <a:buSzTx/>
              <a:buFontTx/>
              <a:buNone/>
              <a:defRPr/>
            </a:pPr>
            <a:endParaRPr lang="en-US" sz="20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11" name="Text Box 21"/>
          <p:cNvSpPr txBox="1">
            <a:spLocks noChangeArrowheads="1"/>
          </p:cNvSpPr>
          <p:nvPr/>
        </p:nvSpPr>
        <p:spPr bwMode="auto">
          <a:xfrm>
            <a:off x="2940967" y="4371904"/>
            <a:ext cx="2539603" cy="461665"/>
          </a:xfrm>
          <a:prstGeom prst="rect">
            <a:avLst/>
          </a:prstGeom>
          <a:noFill/>
          <a:ln w="9525">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400" dirty="0">
                <a:solidFill>
                  <a:srgbClr val="009CFF"/>
                </a:solidFill>
                <a:latin typeface="方正正准黑简体" panose="02000000000000000000" pitchFamily="2" charset="-122"/>
                <a:ea typeface="方正正准黑简体" panose="02000000000000000000" pitchFamily="2" charset="-122"/>
              </a:rPr>
              <a:t>内容一</a:t>
            </a:r>
            <a:endParaRPr lang="en-US" sz="2400" dirty="0">
              <a:solidFill>
                <a:srgbClr val="009CFF"/>
              </a:solidFill>
              <a:latin typeface="方正正准黑简体" panose="02000000000000000000" pitchFamily="2" charset="-122"/>
              <a:ea typeface="方正正准黑简体" panose="02000000000000000000" pitchFamily="2" charset="-122"/>
            </a:endParaRPr>
          </a:p>
        </p:txBody>
      </p:sp>
      <p:sp>
        <p:nvSpPr>
          <p:cNvPr id="12" name="Text Box 34"/>
          <p:cNvSpPr txBox="1">
            <a:spLocks noChangeArrowheads="1"/>
          </p:cNvSpPr>
          <p:nvPr/>
        </p:nvSpPr>
        <p:spPr bwMode="auto">
          <a:xfrm>
            <a:off x="4479334" y="3602921"/>
            <a:ext cx="3233332" cy="1015663"/>
          </a:xfrm>
          <a:prstGeom prst="rect">
            <a:avLst/>
          </a:prstGeom>
          <a:noFill/>
          <a:ln w="9525">
            <a:noFill/>
            <a:miter lim="800000"/>
          </a:ln>
        </p:spPr>
        <p:txBody>
          <a:bodyPr wrap="square">
            <a:spAutoFit/>
          </a:bodyPr>
          <a:lstStyle/>
          <a:p>
            <a:pP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lvl="0">
              <a:defRPr/>
            </a:pP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13" name="Text Box 36"/>
          <p:cNvSpPr txBox="1">
            <a:spLocks noChangeArrowheads="1"/>
          </p:cNvSpPr>
          <p:nvPr/>
        </p:nvSpPr>
        <p:spPr bwMode="auto">
          <a:xfrm>
            <a:off x="4519568" y="3194914"/>
            <a:ext cx="2539603" cy="461665"/>
          </a:xfrm>
          <a:prstGeom prst="rect">
            <a:avLst/>
          </a:prstGeom>
          <a:noFill/>
          <a:ln w="9525">
            <a:noFill/>
            <a:miter lim="800000"/>
          </a:ln>
        </p:spPr>
        <p:txBody>
          <a:bodyPr wrap="square">
            <a:spAutoFit/>
          </a:bodyPr>
          <a:lstStyle/>
          <a:p>
            <a:pPr lvl="0">
              <a:defRPr/>
            </a:pPr>
            <a:r>
              <a:rPr lang="zh-CN" altLang="en-US" sz="2400" dirty="0">
                <a:solidFill>
                  <a:srgbClr val="009CFF"/>
                </a:solidFill>
                <a:latin typeface="方正正准黑简体" panose="02000000000000000000" pitchFamily="2" charset="-122"/>
                <a:ea typeface="方正正准黑简体" panose="02000000000000000000" pitchFamily="2" charset="-122"/>
              </a:rPr>
              <a:t>内容一</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14" name="Text Box 48"/>
          <p:cNvSpPr txBox="1">
            <a:spLocks noChangeArrowheads="1"/>
          </p:cNvSpPr>
          <p:nvPr/>
        </p:nvSpPr>
        <p:spPr bwMode="auto">
          <a:xfrm>
            <a:off x="6096000" y="2526161"/>
            <a:ext cx="4162928" cy="1015663"/>
          </a:xfrm>
          <a:prstGeom prst="rect">
            <a:avLst/>
          </a:prstGeom>
          <a:noFill/>
          <a:ln w="9525">
            <a:noFill/>
            <a:miter lim="800000"/>
          </a:ln>
        </p:spPr>
        <p:txBody>
          <a:bodyPr wrap="square">
            <a:spAutoFit/>
          </a:bodyPr>
          <a:lstStyle/>
          <a:p>
            <a:pP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lvl="0">
              <a:defRPr/>
            </a:pP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15" name="Text Box 51"/>
          <p:cNvSpPr txBox="1">
            <a:spLocks noChangeArrowheads="1"/>
          </p:cNvSpPr>
          <p:nvPr/>
        </p:nvSpPr>
        <p:spPr bwMode="auto">
          <a:xfrm>
            <a:off x="6121225" y="2141211"/>
            <a:ext cx="2539603" cy="461665"/>
          </a:xfrm>
          <a:prstGeom prst="rect">
            <a:avLst/>
          </a:prstGeom>
          <a:noFill/>
          <a:ln w="9525">
            <a:noFill/>
            <a:miter lim="800000"/>
          </a:ln>
        </p:spPr>
        <p:txBody>
          <a:bodyPr wrap="square">
            <a:spAutoFit/>
          </a:bodyPr>
          <a:lstStyle/>
          <a:p>
            <a:pPr lvl="0">
              <a:defRPr/>
            </a:pPr>
            <a:r>
              <a:rPr lang="zh-CN" altLang="en-US" sz="2400" dirty="0">
                <a:solidFill>
                  <a:srgbClr val="009CFF"/>
                </a:solidFill>
                <a:latin typeface="方正正准黑简体" panose="02000000000000000000" pitchFamily="2" charset="-122"/>
                <a:ea typeface="方正正准黑简体" panose="02000000000000000000" pitchFamily="2" charset="-122"/>
              </a:rPr>
              <a:t>内容一</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16" name="Text Box 63"/>
          <p:cNvSpPr txBox="1">
            <a:spLocks noChangeArrowheads="1"/>
          </p:cNvSpPr>
          <p:nvPr/>
        </p:nvSpPr>
        <p:spPr bwMode="auto">
          <a:xfrm>
            <a:off x="8931298" y="2022162"/>
            <a:ext cx="2539603" cy="1015663"/>
          </a:xfrm>
          <a:prstGeom prst="rect">
            <a:avLst/>
          </a:prstGeom>
          <a:noFill/>
          <a:ln w="9525">
            <a:noFill/>
            <a:miter lim="800000"/>
          </a:ln>
        </p:spPr>
        <p:txBody>
          <a:bodyPr wrap="square">
            <a:spAutoFit/>
          </a:bodyPr>
          <a:lstStyle/>
          <a:p>
            <a:pP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a:defRPr/>
            </a:pPr>
            <a:r>
              <a:rPr lang="zh-CN" altLang="en-US" sz="20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a:p>
            <a:pPr lvl="0">
              <a:defRPr/>
            </a:pPr>
            <a:endParaRPr lang="en-US" altLang="zh-CN" sz="20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17" name="Text Box 65"/>
          <p:cNvSpPr txBox="1">
            <a:spLocks noChangeArrowheads="1"/>
          </p:cNvSpPr>
          <p:nvPr/>
        </p:nvSpPr>
        <p:spPr bwMode="auto">
          <a:xfrm>
            <a:off x="8931298" y="1618666"/>
            <a:ext cx="2095619" cy="461665"/>
          </a:xfrm>
          <a:prstGeom prst="rect">
            <a:avLst/>
          </a:prstGeom>
          <a:noFill/>
          <a:ln w="9525">
            <a:noFill/>
            <a:miter lim="800000"/>
          </a:ln>
        </p:spPr>
        <p:txBody>
          <a:bodyPr wrap="square">
            <a:spAutoFit/>
          </a:bodyPr>
          <a:lstStyle/>
          <a:p>
            <a:pPr lvl="0">
              <a:defRPr/>
            </a:pPr>
            <a:r>
              <a:rPr lang="zh-CN" altLang="en-US" sz="2400" dirty="0">
                <a:solidFill>
                  <a:srgbClr val="009CFF"/>
                </a:solidFill>
                <a:latin typeface="方正正准黑简体" panose="02000000000000000000" pitchFamily="2" charset="-122"/>
                <a:ea typeface="方正正准黑简体" panose="02000000000000000000" pitchFamily="2" charset="-122"/>
              </a:rPr>
              <a:t>内容一</a:t>
            </a:r>
            <a:endParaRPr lang="en-US" altLang="zh-CN" sz="2400" dirty="0">
              <a:solidFill>
                <a:srgbClr val="009CFF"/>
              </a:solidFill>
              <a:latin typeface="方正正准黑简体" panose="02000000000000000000" pitchFamily="2" charset="-122"/>
              <a:ea typeface="方正正准黑简体" panose="02000000000000000000" pitchFamily="2" charset="-122"/>
            </a:endParaRPr>
          </a:p>
        </p:txBody>
      </p:sp>
      <p:sp>
        <p:nvSpPr>
          <p:cNvPr id="18" name="TextBox 1"/>
          <p:cNvSpPr txBox="1"/>
          <p:nvPr/>
        </p:nvSpPr>
        <p:spPr>
          <a:xfrm>
            <a:off x="10830276" y="3350712"/>
            <a:ext cx="849672" cy="1938992"/>
          </a:xfrm>
          <a:prstGeom prst="rect">
            <a:avLst/>
          </a:prstGeom>
          <a:noFill/>
        </p:spPr>
        <p:txBody>
          <a:bodyPr wrap="square" rtlCol="0">
            <a:spAutoFit/>
          </a:bodyPr>
          <a:lstStyle/>
          <a:p>
            <a:pPr algn="ctr"/>
            <a:r>
              <a:rPr lang="zh-CN" altLang="en-US" sz="4000" dirty="0">
                <a:solidFill>
                  <a:srgbClr val="009CFF"/>
                </a:solidFill>
                <a:latin typeface="方正正大黑简体" panose="02000000000000000000" pitchFamily="2" charset="-122"/>
                <a:ea typeface="方正正大黑简体" panose="02000000000000000000" pitchFamily="2" charset="-122"/>
              </a:rPr>
              <a:t>内容一</a:t>
            </a:r>
          </a:p>
        </p:txBody>
      </p:sp>
      <p:sp>
        <p:nvSpPr>
          <p:cNvPr id="19" name="泪滴形 18"/>
          <p:cNvSpPr/>
          <p:nvPr/>
        </p:nvSpPr>
        <p:spPr>
          <a:xfrm rot="7972514">
            <a:off x="3502001" y="5603632"/>
            <a:ext cx="500014" cy="500014"/>
          </a:xfrm>
          <a:prstGeom prst="teardrop">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p:nvPr/>
        </p:nvSpPr>
        <p:spPr>
          <a:xfrm rot="7972514">
            <a:off x="4945037" y="4311477"/>
            <a:ext cx="855954" cy="855954"/>
          </a:xfrm>
          <a:prstGeom prst="teardrop">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p:nvPr/>
        </p:nvSpPr>
        <p:spPr>
          <a:xfrm rot="7972514">
            <a:off x="6591229" y="3271871"/>
            <a:ext cx="1200200" cy="1200200"/>
          </a:xfrm>
          <a:prstGeom prst="teardrop">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泪滴形 21"/>
          <p:cNvSpPr/>
          <p:nvPr/>
        </p:nvSpPr>
        <p:spPr>
          <a:xfrm rot="7972514">
            <a:off x="8375613" y="2696518"/>
            <a:ext cx="1464965" cy="1464965"/>
          </a:xfrm>
          <a:prstGeom prst="teardrop">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280653" y="293774"/>
            <a:ext cx="1569660"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endParaRPr lang="en-US" altLang="zh-CN" sz="2800" dirty="0">
              <a:solidFill>
                <a:srgbClr val="009CFF"/>
              </a:solidFill>
              <a:latin typeface="方正正准黑简体" panose="02000000000000000000" pitchFamily="2" charset="-122"/>
              <a:ea typeface="方正正准黑简体" panose="02000000000000000000" pitchFamily="2" charset="-122"/>
            </a:endParaRPr>
          </a:p>
        </p:txBody>
      </p:sp>
      <p:sp>
        <p:nvSpPr>
          <p:cNvPr id="5" name="矩形 4"/>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5570652" y="4361347"/>
            <a:ext cx="6621348" cy="2362651"/>
          </a:xfrm>
          <a:prstGeom prst="rect">
            <a:avLst/>
          </a:prstGeom>
          <a:effectLst/>
        </p:spPr>
      </p:pic>
      <p:sp>
        <p:nvSpPr>
          <p:cNvPr id="7" name="矩形 6"/>
          <p:cNvSpPr/>
          <p:nvPr/>
        </p:nvSpPr>
        <p:spPr>
          <a:xfrm>
            <a:off x="280653" y="1519313"/>
            <a:ext cx="4994732" cy="40233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21760" y="1519313"/>
            <a:ext cx="6370240" cy="233523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21760" y="1717435"/>
            <a:ext cx="6370240" cy="1077218"/>
          </a:xfrm>
          <a:prstGeom prst="rect">
            <a:avLst/>
          </a:prstGeom>
        </p:spPr>
        <p:txBody>
          <a:bodyPr wrap="square">
            <a:spAutoFit/>
          </a:bodyPr>
          <a:lstStyle/>
          <a:p>
            <a:pPr algn="ctr">
              <a:defRPr/>
            </a:pPr>
            <a:r>
              <a:rPr lang="zh-CN" altLang="en-US" sz="3200" dirty="0">
                <a:solidFill>
                  <a:schemeClr val="bg1"/>
                </a:solidFill>
                <a:latin typeface="方正正准黑简体" panose="02000000000000000000" pitchFamily="2" charset="-122"/>
                <a:ea typeface="方正正准黑简体" panose="02000000000000000000" pitchFamily="2" charset="-122"/>
              </a:rPr>
              <a:t>内容内容</a:t>
            </a:r>
            <a:endParaRPr lang="en-US" altLang="zh-CN" sz="3200" dirty="0">
              <a:solidFill>
                <a:schemeClr val="bg1"/>
              </a:solidFill>
              <a:latin typeface="方正正准黑简体" panose="02000000000000000000" pitchFamily="2" charset="-122"/>
              <a:ea typeface="方正正准黑简体" panose="02000000000000000000" pitchFamily="2" charset="-122"/>
            </a:endParaRPr>
          </a:p>
          <a:p>
            <a:pPr algn="ctr">
              <a:defRPr/>
            </a:pPr>
            <a:r>
              <a:rPr lang="zh-CN" altLang="en-US" sz="3200" dirty="0">
                <a:solidFill>
                  <a:schemeClr val="bg1"/>
                </a:solidFill>
                <a:latin typeface="方正正准黑简体" panose="02000000000000000000" pitchFamily="2" charset="-122"/>
                <a:ea typeface="方正正准黑简体" panose="02000000000000000000" pitchFamily="2" charset="-122"/>
              </a:rPr>
              <a:t>内容一内容内容</a:t>
            </a:r>
            <a:endParaRPr lang="en-US" altLang="zh-CN" sz="3200" dirty="0">
              <a:solidFill>
                <a:schemeClr val="bg1"/>
              </a:solidFill>
              <a:latin typeface="方正正准黑简体" panose="02000000000000000000" pitchFamily="2" charset="-122"/>
              <a:ea typeface="方正正准黑简体" panose="02000000000000000000" pitchFamily="2" charset="-122"/>
            </a:endParaRPr>
          </a:p>
        </p:txBody>
      </p:sp>
      <p:sp>
        <p:nvSpPr>
          <p:cNvPr id="10" name="矩形 9"/>
          <p:cNvSpPr/>
          <p:nvPr/>
        </p:nvSpPr>
        <p:spPr>
          <a:xfrm>
            <a:off x="6316394" y="3053884"/>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内容内容</a:t>
            </a:r>
          </a:p>
        </p:txBody>
      </p:sp>
      <p:cxnSp>
        <p:nvCxnSpPr>
          <p:cNvPr id="12" name="直接连接符 11"/>
          <p:cNvCxnSpPr/>
          <p:nvPr/>
        </p:nvCxnSpPr>
        <p:spPr>
          <a:xfrm>
            <a:off x="6316394" y="3515549"/>
            <a:ext cx="58756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57748" y="1717805"/>
            <a:ext cx="4791027" cy="2062103"/>
          </a:xfrm>
          <a:prstGeom prst="rect">
            <a:avLst/>
          </a:prstGeom>
        </p:spPr>
        <p:txBody>
          <a:bodyPr wrap="square">
            <a:spAutoFit/>
          </a:bodyPr>
          <a:lstStyle/>
          <a:p>
            <a:pPr algn="ctr">
              <a:defRPr/>
            </a:pPr>
            <a:r>
              <a:rPr lang="zh-CN" altLang="en-US" sz="3200" dirty="0">
                <a:solidFill>
                  <a:schemeClr val="bg1">
                    <a:lumMod val="50000"/>
                  </a:schemeClr>
                </a:solidFill>
                <a:latin typeface="方正正准黑简体" panose="02000000000000000000" pitchFamily="2" charset="-122"/>
                <a:ea typeface="方正正准黑简体" panose="02000000000000000000" pitchFamily="2" charset="-122"/>
              </a:rPr>
              <a:t>内容内容内容一内容内容</a:t>
            </a:r>
            <a:endParaRPr lang="en-US" altLang="zh-CN" sz="3200" dirty="0">
              <a:solidFill>
                <a:schemeClr val="bg1">
                  <a:lumMod val="50000"/>
                </a:schemeClr>
              </a:solidFill>
              <a:latin typeface="方正正准黑简体" panose="02000000000000000000" pitchFamily="2" charset="-122"/>
              <a:ea typeface="方正正准黑简体" panose="02000000000000000000" pitchFamily="2" charset="-122"/>
            </a:endParaRPr>
          </a:p>
          <a:p>
            <a:pPr algn="ctr">
              <a:defRPr/>
            </a:pPr>
            <a:r>
              <a:rPr lang="zh-CN" altLang="en-US" sz="3200" dirty="0">
                <a:solidFill>
                  <a:schemeClr val="bg1">
                    <a:lumMod val="50000"/>
                  </a:schemeClr>
                </a:solidFill>
                <a:latin typeface="方正正准黑简体" panose="02000000000000000000" pitchFamily="2" charset="-122"/>
                <a:ea typeface="方正正准黑简体" panose="02000000000000000000" pitchFamily="2" charset="-122"/>
              </a:rPr>
              <a:t>内容一内容内容</a:t>
            </a:r>
            <a:endParaRPr lang="en-US" altLang="zh-CN" sz="3200" dirty="0">
              <a:solidFill>
                <a:schemeClr val="bg1">
                  <a:lumMod val="50000"/>
                </a:schemeClr>
              </a:solidFill>
              <a:latin typeface="方正正准黑简体" panose="02000000000000000000" pitchFamily="2" charset="-122"/>
              <a:ea typeface="方正正准黑简体" panose="02000000000000000000" pitchFamily="2" charset="-122"/>
            </a:endParaRPr>
          </a:p>
          <a:p>
            <a:pPr lvl="0" algn="ctr">
              <a:defRPr/>
            </a:pPr>
            <a:endParaRPr lang="en-US" altLang="zh-CN" sz="3200" dirty="0">
              <a:solidFill>
                <a:schemeClr val="bg1">
                  <a:lumMod val="50000"/>
                </a:schemeClr>
              </a:solidFill>
              <a:latin typeface="方正正准黑简体" panose="02000000000000000000" pitchFamily="2" charset="-122"/>
              <a:ea typeface="方正正准黑简体" panose="02000000000000000000" pitchFamily="2" charset="-122"/>
            </a:endParaRPr>
          </a:p>
          <a:p>
            <a:pPr algn="just"/>
            <a:endParaRPr lang="en-US" altLang="zh-CN" sz="3200" dirty="0">
              <a:solidFill>
                <a:schemeClr val="bg1">
                  <a:lumMod val="50000"/>
                </a:schemeClr>
              </a:solidFill>
              <a:latin typeface="方正正准黑简体" panose="02000000000000000000" pitchFamily="2" charset="-122"/>
              <a:ea typeface="方正正准黑简体" panose="02000000000000000000" pitchFamily="2" charset="-122"/>
            </a:endParaRPr>
          </a:p>
        </p:txBody>
      </p:sp>
      <p:sp>
        <p:nvSpPr>
          <p:cNvPr id="16" name="矩形 15"/>
          <p:cNvSpPr/>
          <p:nvPr/>
        </p:nvSpPr>
        <p:spPr>
          <a:xfrm>
            <a:off x="841797" y="3961494"/>
            <a:ext cx="4979963" cy="2062103"/>
          </a:xfrm>
          <a:prstGeom prst="rect">
            <a:avLst/>
          </a:prstGeom>
        </p:spPr>
        <p:txBody>
          <a:bodyPr wrap="square">
            <a:spAutoFit/>
          </a:bodyPr>
          <a:lstStyle/>
          <a:p>
            <a:pPr algn="ct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内容内容内容内容一内容内容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内容一内容内容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内容一内容内容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gn="ct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内容一内容内容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lvl="0" algn="ctr">
              <a:defRPr/>
            </a:pP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a:p>
            <a:pPr>
              <a:lnSpc>
                <a:spcPct val="140000"/>
              </a:lnSpc>
            </a:pP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937129" y="3961494"/>
            <a:ext cx="43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1" y="1918624"/>
            <a:ext cx="12192000" cy="3020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36001" y="909000"/>
            <a:ext cx="2520000" cy="2520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219" y="664246"/>
            <a:ext cx="1597489" cy="3154710"/>
          </a:xfrm>
          <a:prstGeom prst="rect">
            <a:avLst/>
          </a:prstGeom>
          <a:noFill/>
        </p:spPr>
        <p:txBody>
          <a:bodyPr wrap="square" rtlCol="0">
            <a:spAutoFit/>
          </a:bodyPr>
          <a:lstStyle/>
          <a:p>
            <a:r>
              <a:rPr lang="en-US" altLang="zh-CN" sz="19900" dirty="0">
                <a:solidFill>
                  <a:schemeClr val="bg1"/>
                </a:solidFill>
                <a:latin typeface="Impact" panose="020B0806030902050204" pitchFamily="34" charset="0"/>
              </a:rPr>
              <a:t>3</a:t>
            </a:r>
            <a:endParaRPr lang="zh-CN" altLang="en-US" sz="19900" dirty="0">
              <a:solidFill>
                <a:schemeClr val="bg1"/>
              </a:solidFill>
              <a:latin typeface="Impact" panose="020B0806030902050204" pitchFamily="34" charset="0"/>
            </a:endParaRPr>
          </a:p>
        </p:txBody>
      </p:sp>
      <p:sp>
        <p:nvSpPr>
          <p:cNvPr id="6" name="文本框 5"/>
          <p:cNvSpPr txBox="1"/>
          <p:nvPr/>
        </p:nvSpPr>
        <p:spPr>
          <a:xfrm>
            <a:off x="3015175" y="3673754"/>
            <a:ext cx="6161650" cy="1200329"/>
          </a:xfrm>
          <a:prstGeom prst="rect">
            <a:avLst/>
          </a:prstGeom>
          <a:noFill/>
        </p:spPr>
        <p:txBody>
          <a:bodyPr wrap="square" rtlCol="0">
            <a:spAutoFit/>
          </a:bodyPr>
          <a:lstStyle/>
          <a:p>
            <a:pPr algn="ctr"/>
            <a:r>
              <a:rPr lang="zh-CN" altLang="en-US" sz="72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9" name="直角三角形 8"/>
          <p:cNvSpPr/>
          <p:nvPr/>
        </p:nvSpPr>
        <p:spPr>
          <a:xfrm>
            <a:off x="7356001"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4565427"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0"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56098"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a:xfrm rot="17048433">
            <a:off x="9709228" y="3538069"/>
            <a:ext cx="2543434" cy="2606723"/>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p:cNvSpPr/>
          <p:nvPr/>
        </p:nvSpPr>
        <p:spPr>
          <a:xfrm rot="21209991">
            <a:off x="-772374" y="744565"/>
            <a:ext cx="12192000" cy="5159789"/>
          </a:xfrm>
          <a:prstGeom prst="parallelogram">
            <a:avLst>
              <a:gd name="adj" fmla="val 375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3190112" y="2671854"/>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a:off x="674424" y="2671854"/>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6358" y="3351704"/>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14" name="等腰三角形 13"/>
          <p:cNvSpPr/>
          <p:nvPr/>
        </p:nvSpPr>
        <p:spPr>
          <a:xfrm>
            <a:off x="6998352" y="2331929"/>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4482664" y="2331929"/>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548545" y="1992004"/>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8032857" y="1992004"/>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4031542" y="5947725"/>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1515854" y="5947725"/>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307927" y="5405354"/>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5792239" y="5405354"/>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33901" y="4346029"/>
            <a:ext cx="1569660" cy="1754326"/>
          </a:xfrm>
          <a:prstGeom prst="rect">
            <a:avLst/>
          </a:prstGeom>
        </p:spPr>
        <p:txBody>
          <a:bodyPr wrap="none">
            <a:spAutoFit/>
          </a:bodyPr>
          <a:lstStyle/>
          <a:p>
            <a:r>
              <a:rPr lang="zh-CN" altLang="en-US" sz="5400" dirty="0">
                <a:solidFill>
                  <a:schemeClr val="bg1"/>
                </a:solidFill>
                <a:latin typeface="方正正粗黑简体" panose="02000000000000000000" pitchFamily="2" charset="-122"/>
                <a:ea typeface="方正正粗黑简体" panose="02000000000000000000" pitchFamily="2" charset="-122"/>
              </a:rPr>
              <a:t>内容</a:t>
            </a:r>
            <a:endParaRPr lang="en-US" altLang="zh-CN" sz="5400" dirty="0">
              <a:solidFill>
                <a:schemeClr val="bg1"/>
              </a:solidFill>
              <a:latin typeface="方正正粗黑简体" panose="02000000000000000000" pitchFamily="2" charset="-122"/>
              <a:ea typeface="方正正粗黑简体" panose="02000000000000000000" pitchFamily="2" charset="-122"/>
            </a:endParaRPr>
          </a:p>
          <a:p>
            <a:r>
              <a:rPr lang="zh-CN" altLang="en-US" sz="5400" dirty="0">
                <a:solidFill>
                  <a:schemeClr val="bg1"/>
                </a:solidFill>
                <a:latin typeface="方正正粗黑简体" panose="02000000000000000000" pitchFamily="2" charset="-122"/>
                <a:ea typeface="方正正粗黑简体" panose="02000000000000000000" pitchFamily="2" charset="-122"/>
              </a:rPr>
              <a:t>内容</a:t>
            </a:r>
          </a:p>
        </p:txBody>
      </p:sp>
      <p:sp>
        <p:nvSpPr>
          <p:cNvPr id="26" name="矩形 25"/>
          <p:cNvSpPr/>
          <p:nvPr/>
        </p:nvSpPr>
        <p:spPr>
          <a:xfrm>
            <a:off x="7207319" y="6140906"/>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27" name="矩形 26"/>
          <p:cNvSpPr/>
          <p:nvPr/>
        </p:nvSpPr>
        <p:spPr>
          <a:xfrm>
            <a:off x="8525355" y="2671854"/>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32" name="矩形 31"/>
          <p:cNvSpPr/>
          <p:nvPr/>
        </p:nvSpPr>
        <p:spPr>
          <a:xfrm>
            <a:off x="4182036" y="6281543"/>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33" name="矩形 32"/>
          <p:cNvSpPr/>
          <p:nvPr/>
        </p:nvSpPr>
        <p:spPr>
          <a:xfrm>
            <a:off x="4798919" y="3060953"/>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p:nvSpPr>
        <p:spPr>
          <a:xfrm rot="20284551">
            <a:off x="9822772" y="-137662"/>
            <a:ext cx="2543434" cy="2606723"/>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rot="390009" flipV="1">
            <a:off x="-405981" y="932882"/>
            <a:ext cx="12192000" cy="5159789"/>
          </a:xfrm>
          <a:prstGeom prst="parallelogram">
            <a:avLst>
              <a:gd name="adj" fmla="val 375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6732968" y="2744942"/>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4217280" y="2744942"/>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10078715" y="3583993"/>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nvSpPr>
        <p:spPr>
          <a:xfrm>
            <a:off x="7563027" y="3583993"/>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3925728" y="5223155"/>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1410040" y="5223155"/>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8009650" y="5970028"/>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5493962" y="5970028"/>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296143" y="371665"/>
            <a:ext cx="1569660" cy="1754326"/>
          </a:xfrm>
          <a:prstGeom prst="rect">
            <a:avLst/>
          </a:prstGeom>
        </p:spPr>
        <p:txBody>
          <a:bodyPr wrap="none">
            <a:spAutoFit/>
          </a:bodyPr>
          <a:lstStyle/>
          <a:p>
            <a:r>
              <a:rPr lang="zh-CN" altLang="en-US" sz="5400" dirty="0">
                <a:solidFill>
                  <a:schemeClr val="bg1"/>
                </a:solidFill>
                <a:latin typeface="方正正粗黑简体" panose="02000000000000000000" pitchFamily="2" charset="-122"/>
                <a:ea typeface="方正正粗黑简体" panose="02000000000000000000" pitchFamily="2" charset="-122"/>
              </a:rPr>
              <a:t>内容</a:t>
            </a:r>
            <a:endParaRPr lang="en-US" altLang="zh-CN" sz="5400" dirty="0">
              <a:solidFill>
                <a:schemeClr val="bg1"/>
              </a:solidFill>
              <a:latin typeface="方正正粗黑简体" panose="02000000000000000000" pitchFamily="2" charset="-122"/>
              <a:ea typeface="方正正粗黑简体" panose="02000000000000000000" pitchFamily="2" charset="-122"/>
            </a:endParaRPr>
          </a:p>
          <a:p>
            <a:r>
              <a:rPr lang="zh-CN" altLang="en-US" sz="5400" dirty="0">
                <a:solidFill>
                  <a:schemeClr val="bg1"/>
                </a:solidFill>
                <a:latin typeface="方正正粗黑简体" panose="02000000000000000000" pitchFamily="2" charset="-122"/>
                <a:ea typeface="方正正粗黑简体" panose="02000000000000000000" pitchFamily="2" charset="-122"/>
              </a:rPr>
              <a:t>内容</a:t>
            </a:r>
          </a:p>
        </p:txBody>
      </p:sp>
      <p:sp>
        <p:nvSpPr>
          <p:cNvPr id="27" name="等腰三角形 26"/>
          <p:cNvSpPr/>
          <p:nvPr/>
        </p:nvSpPr>
        <p:spPr>
          <a:xfrm>
            <a:off x="3058825" y="1943130"/>
            <a:ext cx="417935" cy="372857"/>
          </a:xfrm>
          <a:prstGeom prs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p:cNvSpPr/>
          <p:nvPr/>
        </p:nvSpPr>
        <p:spPr>
          <a:xfrm>
            <a:off x="543137" y="1943130"/>
            <a:ext cx="2733116" cy="679850"/>
          </a:xfrm>
          <a:prstGeom prst="parallelogram">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98365" y="2561647"/>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31" name="矩形 30"/>
          <p:cNvSpPr/>
          <p:nvPr/>
        </p:nvSpPr>
        <p:spPr>
          <a:xfrm>
            <a:off x="8020318" y="4282304"/>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33" name="矩形 32"/>
          <p:cNvSpPr/>
          <p:nvPr/>
        </p:nvSpPr>
        <p:spPr>
          <a:xfrm>
            <a:off x="4773359" y="3433630"/>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34" name="矩形 33"/>
          <p:cNvSpPr/>
          <p:nvPr/>
        </p:nvSpPr>
        <p:spPr>
          <a:xfrm>
            <a:off x="726588" y="5970028"/>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
        <p:nvSpPr>
          <p:cNvPr id="38" name="矩形 37"/>
          <p:cNvSpPr/>
          <p:nvPr/>
        </p:nvSpPr>
        <p:spPr>
          <a:xfrm>
            <a:off x="3962880" y="6295415"/>
            <a:ext cx="1620957" cy="523220"/>
          </a:xfrm>
          <a:prstGeom prst="rect">
            <a:avLst/>
          </a:prstGeom>
        </p:spPr>
        <p:txBody>
          <a:bodyPr wrap="none">
            <a:spAutoFit/>
          </a:bodyPr>
          <a:lstStyle/>
          <a:p>
            <a:pPr>
              <a:defRPr/>
            </a:pPr>
            <a:r>
              <a:rPr lang="zh-CN" altLang="en-US" sz="2800" kern="0" dirty="0">
                <a:solidFill>
                  <a:schemeClr val="bg1">
                    <a:lumMod val="50000"/>
                  </a:schemeClr>
                </a:solidFill>
                <a:latin typeface="方正正中黑简体" panose="02000000000000000000" pitchFamily="2" charset="-122"/>
                <a:ea typeface="方正正中黑简体" panose="02000000000000000000" pitchFamily="2" charset="-122"/>
              </a:rPr>
              <a:t>内容内容</a:t>
            </a:r>
            <a:endParaRPr lang="en-US" altLang="zh-CN" sz="2800" kern="0" dirty="0">
              <a:solidFill>
                <a:schemeClr val="bg1">
                  <a:lumMod val="50000"/>
                </a:schemeClr>
              </a:solidFill>
              <a:latin typeface="方正正中黑简体" panose="02000000000000000000" pitchFamily="2" charset="-122"/>
              <a:ea typeface="方正正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1" y="1918624"/>
            <a:ext cx="12192000" cy="3020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36001" y="909000"/>
            <a:ext cx="2520000" cy="2520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219" y="664246"/>
            <a:ext cx="1597489" cy="3154710"/>
          </a:xfrm>
          <a:prstGeom prst="rect">
            <a:avLst/>
          </a:prstGeom>
          <a:noFill/>
        </p:spPr>
        <p:txBody>
          <a:bodyPr wrap="square" rtlCol="0">
            <a:spAutoFit/>
          </a:bodyPr>
          <a:lstStyle/>
          <a:p>
            <a:r>
              <a:rPr lang="en-US" altLang="zh-CN" sz="19900" dirty="0">
                <a:solidFill>
                  <a:schemeClr val="bg1"/>
                </a:solidFill>
                <a:latin typeface="Impact" panose="020B0806030902050204" pitchFamily="34" charset="0"/>
              </a:rPr>
              <a:t>4</a:t>
            </a:r>
            <a:endParaRPr lang="zh-CN" altLang="en-US" sz="19900" dirty="0">
              <a:solidFill>
                <a:schemeClr val="bg1"/>
              </a:solidFill>
              <a:latin typeface="Impact" panose="020B0806030902050204" pitchFamily="34" charset="0"/>
            </a:endParaRPr>
          </a:p>
        </p:txBody>
      </p:sp>
      <p:sp>
        <p:nvSpPr>
          <p:cNvPr id="6" name="文本框 5"/>
          <p:cNvSpPr txBox="1"/>
          <p:nvPr/>
        </p:nvSpPr>
        <p:spPr>
          <a:xfrm>
            <a:off x="3015175" y="3673754"/>
            <a:ext cx="6161650" cy="1200329"/>
          </a:xfrm>
          <a:prstGeom prst="rect">
            <a:avLst/>
          </a:prstGeom>
          <a:noFill/>
        </p:spPr>
        <p:txBody>
          <a:bodyPr wrap="square" rtlCol="0">
            <a:spAutoFit/>
          </a:bodyPr>
          <a:lstStyle/>
          <a:p>
            <a:pPr algn="ctr"/>
            <a:r>
              <a:rPr lang="zh-CN" altLang="en-US" sz="72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9" name="直角三角形 8"/>
          <p:cNvSpPr/>
          <p:nvPr/>
        </p:nvSpPr>
        <p:spPr>
          <a:xfrm>
            <a:off x="7356001"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4565427"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0"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56098"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3041" y="1455798"/>
            <a:ext cx="3152632" cy="923330"/>
          </a:xfrm>
          <a:prstGeom prst="rect">
            <a:avLst/>
          </a:prstGeom>
          <a:noFill/>
        </p:spPr>
        <p:txBody>
          <a:bodyPr wrap="square" rtlCol="0">
            <a:spAutoFit/>
          </a:bodyPr>
          <a:lstStyle/>
          <a:p>
            <a:r>
              <a:rPr lang="zh-CN" altLang="en-US" sz="5400" dirty="0">
                <a:solidFill>
                  <a:srgbClr val="009CFF"/>
                </a:solidFill>
                <a:latin typeface="方正正大黑简体" panose="02000000000000000000" pitchFamily="2" charset="-122"/>
                <a:ea typeface="方正正大黑简体" panose="02000000000000000000" pitchFamily="2" charset="-122"/>
              </a:rPr>
              <a:t>目标品牌</a:t>
            </a:r>
          </a:p>
        </p:txBody>
      </p:sp>
      <p:sp>
        <p:nvSpPr>
          <p:cNvPr id="9" name="文本框 8"/>
          <p:cNvSpPr txBox="1"/>
          <p:nvPr/>
        </p:nvSpPr>
        <p:spPr>
          <a:xfrm>
            <a:off x="3886661" y="2797770"/>
            <a:ext cx="4418678" cy="923330"/>
          </a:xfrm>
          <a:prstGeom prst="rect">
            <a:avLst/>
          </a:prstGeom>
          <a:noFill/>
        </p:spPr>
        <p:txBody>
          <a:bodyPr wrap="square" rtlCol="0">
            <a:spAutoFit/>
          </a:bodyPr>
          <a:lstStyle/>
          <a:p>
            <a:pPr algn="ctr"/>
            <a:r>
              <a:rPr lang="zh-CN" altLang="en-US" sz="5400" dirty="0">
                <a:solidFill>
                  <a:srgbClr val="009CFF"/>
                </a:solidFill>
                <a:latin typeface="方正正大黑简体" panose="02000000000000000000" pitchFamily="2" charset="-122"/>
                <a:ea typeface="方正正大黑简体" panose="02000000000000000000" pitchFamily="2" charset="-122"/>
              </a:rPr>
              <a:t>项目投标方案</a:t>
            </a:r>
          </a:p>
        </p:txBody>
      </p:sp>
      <p:sp>
        <p:nvSpPr>
          <p:cNvPr id="6" name="文本框 5"/>
          <p:cNvSpPr txBox="1"/>
          <p:nvPr/>
        </p:nvSpPr>
        <p:spPr>
          <a:xfrm>
            <a:off x="1988024" y="2260136"/>
            <a:ext cx="8215952" cy="584775"/>
          </a:xfrm>
          <a:prstGeom prst="rect">
            <a:avLst/>
          </a:prstGeom>
          <a:noFill/>
        </p:spPr>
        <p:txBody>
          <a:bodyPr wrap="squar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项目项目项目项目项目项目项目项目</a:t>
            </a:r>
          </a:p>
        </p:txBody>
      </p:sp>
      <p:sp>
        <p:nvSpPr>
          <p:cNvPr id="7" name="文本框 6"/>
          <p:cNvSpPr txBox="1"/>
          <p:nvPr/>
        </p:nvSpPr>
        <p:spPr>
          <a:xfrm>
            <a:off x="2031381" y="5933659"/>
            <a:ext cx="8215952" cy="461665"/>
          </a:xfrm>
          <a:prstGeom prst="rect">
            <a:avLst/>
          </a:prstGeom>
          <a:noFill/>
        </p:spPr>
        <p:txBody>
          <a:bodyPr wrap="square" rtlCol="0">
            <a:spAutoFit/>
          </a:bodyPr>
          <a:lstStyle/>
          <a:p>
            <a:pPr algn="ctr"/>
            <a:r>
              <a:rPr lang="zh-CN" altLang="en-US" sz="2400" dirty="0">
                <a:solidFill>
                  <a:schemeClr val="bg1">
                    <a:lumMod val="50000"/>
                  </a:schemeClr>
                </a:solidFill>
                <a:latin typeface="微软雅黑" panose="020B0503020204020204" pitchFamily="34" charset="-122"/>
                <a:ea typeface="微软雅黑" panose="020B0503020204020204" pitchFamily="34" charset="-122"/>
              </a:rPr>
              <a:t>项目项目项目项目项目项目项目项目</a:t>
            </a:r>
          </a:p>
        </p:txBody>
      </p:sp>
      <p:sp>
        <p:nvSpPr>
          <p:cNvPr id="8" name="矩形 7"/>
          <p:cNvSpPr/>
          <p:nvPr/>
        </p:nvSpPr>
        <p:spPr>
          <a:xfrm>
            <a:off x="5463689" y="4669038"/>
            <a:ext cx="1264621" cy="1264621"/>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1" y="1918624"/>
            <a:ext cx="12192000" cy="3020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36001" y="909000"/>
            <a:ext cx="2520000" cy="2520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8219" y="664246"/>
            <a:ext cx="1597489" cy="3154710"/>
          </a:xfrm>
          <a:prstGeom prst="rect">
            <a:avLst/>
          </a:prstGeom>
          <a:noFill/>
        </p:spPr>
        <p:txBody>
          <a:bodyPr wrap="square" rtlCol="0">
            <a:spAutoFit/>
          </a:bodyPr>
          <a:lstStyle/>
          <a:p>
            <a:r>
              <a:rPr lang="en-US" altLang="zh-CN" sz="19900" dirty="0">
                <a:solidFill>
                  <a:schemeClr val="bg1"/>
                </a:solidFill>
                <a:latin typeface="Impact" panose="020B0806030902050204" pitchFamily="34" charset="0"/>
              </a:rPr>
              <a:t>1</a:t>
            </a:r>
            <a:endParaRPr lang="zh-CN" altLang="en-US" sz="19900" dirty="0">
              <a:solidFill>
                <a:schemeClr val="bg1"/>
              </a:solidFill>
              <a:latin typeface="Impact" panose="020B0806030902050204" pitchFamily="34" charset="0"/>
            </a:endParaRPr>
          </a:p>
        </p:txBody>
      </p:sp>
      <p:sp>
        <p:nvSpPr>
          <p:cNvPr id="6" name="文本框 5"/>
          <p:cNvSpPr txBox="1"/>
          <p:nvPr/>
        </p:nvSpPr>
        <p:spPr>
          <a:xfrm>
            <a:off x="3015175" y="3673754"/>
            <a:ext cx="6161650" cy="1200329"/>
          </a:xfrm>
          <a:prstGeom prst="rect">
            <a:avLst/>
          </a:prstGeom>
          <a:noFill/>
        </p:spPr>
        <p:txBody>
          <a:bodyPr wrap="square" rtlCol="0">
            <a:spAutoFit/>
          </a:bodyPr>
          <a:lstStyle/>
          <a:p>
            <a:pPr algn="ctr"/>
            <a:r>
              <a:rPr lang="zh-CN" altLang="en-US" sz="72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9" name="直角三角形 8"/>
          <p:cNvSpPr/>
          <p:nvPr/>
        </p:nvSpPr>
        <p:spPr>
          <a:xfrm>
            <a:off x="7356001"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H="1">
            <a:off x="4565427" y="909000"/>
            <a:ext cx="268688" cy="1009624"/>
          </a:xfrm>
          <a:prstGeom prst="rtTriangle">
            <a:avLst/>
          </a:prstGeom>
          <a:solidFill>
            <a:srgbClr val="008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0"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056098" y="4273918"/>
            <a:ext cx="413590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67240" y="1775820"/>
            <a:ext cx="5929157" cy="4625423"/>
          </a:xfrm>
          <a:prstGeom prst="rect">
            <a:avLst/>
          </a:prstGeom>
          <a:scene3d>
            <a:camera prst="orthographicFront">
              <a:rot lat="0" lon="0" rev="0"/>
            </a:camera>
            <a:lightRig rig="threePt" dir="t"/>
          </a:scene3d>
        </p:spPr>
      </p:pic>
      <p:sp>
        <p:nvSpPr>
          <p:cNvPr id="5" name="矩形 4"/>
          <p:cNvSpPr/>
          <p:nvPr/>
        </p:nvSpPr>
        <p:spPr>
          <a:xfrm>
            <a:off x="280653" y="293774"/>
            <a:ext cx="6186309"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r>
              <a:rPr lang="zh-CN" altLang="en-US" sz="3600" dirty="0">
                <a:solidFill>
                  <a:srgbClr val="009CFF"/>
                </a:solidFill>
                <a:latin typeface="方正正准黑简体" panose="02000000000000000000" pitchFamily="2" charset="-122"/>
                <a:ea typeface="方正正准黑简体" panose="02000000000000000000" pitchFamily="2" charset="-122"/>
              </a:rPr>
              <a:t>内容内容内容内容内容</a:t>
            </a:r>
          </a:p>
        </p:txBody>
      </p:sp>
      <p:sp>
        <p:nvSpPr>
          <p:cNvPr id="6" name="矩形 5"/>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07852" y="5409028"/>
            <a:ext cx="1814732" cy="1448972"/>
          </a:xfrm>
          <a:prstGeom prst="line">
            <a:avLst/>
          </a:prstGeom>
          <a:ln w="28575">
            <a:solidFill>
              <a:srgbClr val="009CF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922583" y="4685257"/>
            <a:ext cx="2518117" cy="723771"/>
          </a:xfrm>
          <a:prstGeom prst="line">
            <a:avLst/>
          </a:prstGeom>
          <a:ln w="28575">
            <a:solidFill>
              <a:srgbClr val="009C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440699" y="4088532"/>
            <a:ext cx="3746698" cy="596727"/>
          </a:xfrm>
          <a:prstGeom prst="line">
            <a:avLst/>
          </a:prstGeom>
          <a:ln w="28575">
            <a:solidFill>
              <a:srgbClr val="009C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484585" y="2434194"/>
            <a:ext cx="3707415" cy="1654338"/>
          </a:xfrm>
          <a:prstGeom prst="line">
            <a:avLst/>
          </a:prstGeom>
          <a:ln w="28575">
            <a:solidFill>
              <a:srgbClr val="009CFF"/>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1627162" y="5118772"/>
            <a:ext cx="590843" cy="590843"/>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CFF"/>
              </a:solidFill>
            </a:endParaRPr>
          </a:p>
        </p:txBody>
      </p:sp>
      <p:sp>
        <p:nvSpPr>
          <p:cNvPr id="16" name="椭圆 15"/>
          <p:cNvSpPr/>
          <p:nvPr/>
        </p:nvSpPr>
        <p:spPr>
          <a:xfrm>
            <a:off x="3925578" y="4088532"/>
            <a:ext cx="1030240" cy="1030240"/>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CFF"/>
              </a:solidFill>
            </a:endParaRPr>
          </a:p>
        </p:txBody>
      </p:sp>
      <p:sp>
        <p:nvSpPr>
          <p:cNvPr id="23" name="椭圆 22"/>
          <p:cNvSpPr/>
          <p:nvPr/>
        </p:nvSpPr>
        <p:spPr>
          <a:xfrm>
            <a:off x="7162743" y="3381630"/>
            <a:ext cx="1482966" cy="1482966"/>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CFF"/>
              </a:solidFill>
            </a:endParaRPr>
          </a:p>
        </p:txBody>
      </p:sp>
      <p:sp>
        <p:nvSpPr>
          <p:cNvPr id="24" name="椭圆 23"/>
          <p:cNvSpPr/>
          <p:nvPr/>
        </p:nvSpPr>
        <p:spPr>
          <a:xfrm>
            <a:off x="10410092" y="1830100"/>
            <a:ext cx="1876666" cy="1876666"/>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CFF"/>
              </a:solidFill>
            </a:endParaRPr>
          </a:p>
        </p:txBody>
      </p:sp>
      <p:sp>
        <p:nvSpPr>
          <p:cNvPr id="28" name="文本占位符 2"/>
          <p:cNvSpPr txBox="1"/>
          <p:nvPr/>
        </p:nvSpPr>
        <p:spPr bwMode="gray">
          <a:xfrm>
            <a:off x="3177927" y="5573715"/>
            <a:ext cx="8819751" cy="187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None/>
            </a:pPr>
            <a:r>
              <a:rPr lang="zh-CN" altLang="en-US" sz="3600" dirty="0">
                <a:solidFill>
                  <a:srgbClr val="009CFF"/>
                </a:solidFill>
                <a:latin typeface="方正正准黑简体" panose="02000000000000000000" pitchFamily="2" charset="-122"/>
                <a:ea typeface="方正正准黑简体" panose="02000000000000000000" pitchFamily="2" charset="-122"/>
              </a:rPr>
              <a:t>内容内容</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a:p>
            <a:pPr marL="0" indent="0" algn="r">
              <a:buNone/>
            </a:pPr>
            <a:r>
              <a:rPr lang="zh-CN" altLang="en-US" kern="0" dirty="0">
                <a:solidFill>
                  <a:schemeClr val="bg1">
                    <a:lumMod val="65000"/>
                  </a:schemeClr>
                </a:solidFill>
                <a:latin typeface="微软雅黑" panose="020B0503020204020204" pitchFamily="34" charset="-122"/>
                <a:ea typeface="微软雅黑" panose="020B0503020204020204" pitchFamily="34" charset="-122"/>
              </a:rPr>
              <a:t>内容内容内容内容内容内容内容内容内容</a:t>
            </a:r>
            <a:endParaRPr lang="en-US" altLang="zh-CN" kern="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6935923" y="1961707"/>
            <a:ext cx="4460158" cy="3462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868845" y="5694095"/>
            <a:ext cx="8454309" cy="812530"/>
          </a:xfrm>
          <a:prstGeom prst="rect">
            <a:avLst/>
          </a:prstGeom>
        </p:spPr>
        <p:txBody>
          <a:bodyPr wrap="square">
            <a:spAutoFit/>
          </a:bodyPr>
          <a:lstStyle/>
          <a:p>
            <a:pPr algn="ctr">
              <a:lnSpc>
                <a:spcPct val="140000"/>
              </a:lnSpc>
            </a:pPr>
            <a:r>
              <a:rPr lang="zh-CN" altLang="en-US" sz="3600" dirty="0">
                <a:solidFill>
                  <a:srgbClr val="009CFF"/>
                </a:solidFill>
                <a:latin typeface="方正正准黑简体" panose="02000000000000000000" pitchFamily="2" charset="-122"/>
                <a:ea typeface="方正正准黑简体" panose="02000000000000000000" pitchFamily="2" charset="-122"/>
              </a:rPr>
              <a:t>内容内容内容内容内容内容内</a:t>
            </a:r>
          </a:p>
        </p:txBody>
      </p:sp>
      <p:sp>
        <p:nvSpPr>
          <p:cNvPr id="13" name="矩形 12"/>
          <p:cNvSpPr/>
          <p:nvPr/>
        </p:nvSpPr>
        <p:spPr>
          <a:xfrm>
            <a:off x="280653" y="293774"/>
            <a:ext cx="4339650"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r>
              <a:rPr lang="zh-CN" altLang="en-US" sz="3600" dirty="0">
                <a:solidFill>
                  <a:srgbClr val="009CFF"/>
                </a:solidFill>
                <a:latin typeface="方正正准黑简体" panose="02000000000000000000" pitchFamily="2" charset="-122"/>
                <a:ea typeface="方正正准黑简体" panose="02000000000000000000" pitchFamily="2" charset="-122"/>
              </a:rPr>
              <a:t>内容内容内容</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14" name="矩形 13"/>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45326" y="1733034"/>
            <a:ext cx="4460158" cy="36908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801277" y="4762197"/>
            <a:ext cx="2646878" cy="584775"/>
          </a:xfrm>
          <a:prstGeom prst="rect">
            <a:avLst/>
          </a:prstGeom>
        </p:spPr>
        <p:txBody>
          <a:bodyPr wrap="none">
            <a:spAutoFit/>
          </a:bodyPr>
          <a:lstStyle/>
          <a:p>
            <a:r>
              <a:rPr lang="zh-CN" altLang="en-US" sz="3200" dirty="0">
                <a:solidFill>
                  <a:schemeClr val="bg1">
                    <a:lumMod val="50000"/>
                  </a:schemeClr>
                </a:solidFill>
                <a:latin typeface="方正正准黑简体" panose="02000000000000000000" pitchFamily="2" charset="-122"/>
                <a:ea typeface="方正正准黑简体" panose="02000000000000000000" pitchFamily="2" charset="-122"/>
              </a:rPr>
              <a:t>内容内容内容</a:t>
            </a:r>
          </a:p>
        </p:txBody>
      </p:sp>
      <p:sp>
        <p:nvSpPr>
          <p:cNvPr id="23" name="矩形 22"/>
          <p:cNvSpPr/>
          <p:nvPr/>
        </p:nvSpPr>
        <p:spPr>
          <a:xfrm flipV="1">
            <a:off x="3075405" y="6460178"/>
            <a:ext cx="6027652" cy="45719"/>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45326" y="1732306"/>
            <a:ext cx="4460158" cy="2894809"/>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935922" y="1732306"/>
            <a:ext cx="4460158" cy="2894809"/>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842562" y="4733136"/>
            <a:ext cx="2646878" cy="584775"/>
          </a:xfrm>
          <a:prstGeom prst="rect">
            <a:avLst/>
          </a:prstGeom>
        </p:spPr>
        <p:txBody>
          <a:bodyPr wrap="none">
            <a:spAutoFit/>
          </a:bodyPr>
          <a:lstStyle/>
          <a:p>
            <a:r>
              <a:rPr lang="zh-CN" altLang="en-US" sz="3200" dirty="0">
                <a:solidFill>
                  <a:schemeClr val="bg1">
                    <a:lumMod val="50000"/>
                  </a:schemeClr>
                </a:solidFill>
                <a:latin typeface="方正正准黑简体" panose="02000000000000000000" pitchFamily="2" charset="-122"/>
                <a:ea typeface="方正正准黑简体" panose="02000000000000000000" pitchFamily="2" charset="-122"/>
              </a:rPr>
              <a:t>内容内容内容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280653" y="293774"/>
            <a:ext cx="4339650"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r>
              <a:rPr lang="zh-CN" altLang="en-US" sz="3600" dirty="0">
                <a:solidFill>
                  <a:srgbClr val="009CFF"/>
                </a:solidFill>
                <a:latin typeface="方正正准黑简体" panose="02000000000000000000" pitchFamily="2" charset="-122"/>
                <a:ea typeface="方正正准黑简体" panose="02000000000000000000" pitchFamily="2" charset="-122"/>
              </a:rPr>
              <a:t>内容内容内容</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6" name="矩形 5"/>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907464" y="1295675"/>
            <a:ext cx="8352867" cy="5238893"/>
            <a:chOff x="1907464" y="1295675"/>
            <a:chExt cx="8352867" cy="5238893"/>
          </a:xfrm>
        </p:grpSpPr>
        <p:sp>
          <p:nvSpPr>
            <p:cNvPr id="37" name="椭圆 36"/>
            <p:cNvSpPr/>
            <p:nvPr/>
          </p:nvSpPr>
          <p:spPr>
            <a:xfrm>
              <a:off x="7981887" y="4255846"/>
              <a:ext cx="2252469" cy="22524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907464" y="4263325"/>
              <a:ext cx="2252469" cy="22524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042611" y="1295675"/>
              <a:ext cx="2252469" cy="225246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933253" y="1347122"/>
              <a:ext cx="2252469" cy="225246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21156" y="4282099"/>
              <a:ext cx="2252469" cy="225246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877109" y="4282099"/>
              <a:ext cx="2252469" cy="225246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 Box 10"/>
            <p:cNvSpPr txBox="1">
              <a:spLocks noChangeArrowheads="1"/>
            </p:cNvSpPr>
            <p:nvPr/>
          </p:nvSpPr>
          <p:spPr bwMode="gray">
            <a:xfrm>
              <a:off x="5357579" y="4117316"/>
              <a:ext cx="1573688" cy="1569660"/>
            </a:xfrm>
            <a:prstGeom prst="rect">
              <a:avLst/>
            </a:prstGeom>
            <a:noFill/>
            <a:ln w="9525" algn="ctr">
              <a:noFill/>
              <a:miter lim="800000"/>
            </a:ln>
            <a:effectLst/>
          </p:spPr>
          <p:txBody>
            <a:bodyPr>
              <a:spAutoFit/>
            </a:bodyPr>
            <a:lstStyle/>
            <a:p>
              <a:pPr algn="ctr" eaLnBrk="0" hangingPunct="0"/>
              <a:r>
                <a:rPr lang="zh-CN" altLang="en-US" sz="4800" dirty="0">
                  <a:solidFill>
                    <a:schemeClr val="bg1">
                      <a:lumMod val="50000"/>
                    </a:schemeClr>
                  </a:solidFill>
                  <a:latin typeface="方正正大黑简体" panose="02000000000000000000" pitchFamily="2" charset="-122"/>
                  <a:ea typeface="方正正大黑简体" panose="02000000000000000000" pitchFamily="2" charset="-122"/>
                </a:rPr>
                <a:t>内容内容</a:t>
              </a:r>
              <a:endParaRPr lang="en-US" altLang="zh-CN" sz="4800" dirty="0">
                <a:solidFill>
                  <a:schemeClr val="bg1">
                    <a:lumMod val="50000"/>
                  </a:schemeClr>
                </a:solidFill>
                <a:latin typeface="方正正大黑简体" panose="02000000000000000000" pitchFamily="2" charset="-122"/>
                <a:ea typeface="方正正大黑简体" panose="02000000000000000000" pitchFamily="2" charset="-122"/>
              </a:endParaRPr>
            </a:p>
          </p:txBody>
        </p:sp>
        <p:sp>
          <p:nvSpPr>
            <p:cNvPr id="14" name="Rectangle 11"/>
            <p:cNvSpPr>
              <a:spLocks noChangeArrowheads="1"/>
            </p:cNvSpPr>
            <p:nvPr/>
          </p:nvSpPr>
          <p:spPr bwMode="gray">
            <a:xfrm>
              <a:off x="4828785" y="2298596"/>
              <a:ext cx="2517676" cy="584775"/>
            </a:xfrm>
            <a:prstGeom prst="rect">
              <a:avLst/>
            </a:prstGeom>
            <a:noFill/>
            <a:ln w="9525" algn="ctr">
              <a:noFill/>
              <a:miter lim="800000"/>
            </a:ln>
            <a:effectLst/>
          </p:spPr>
          <p:txBody>
            <a:bodyPr wrap="square">
              <a:spAutoFit/>
            </a:bodyPr>
            <a:lstStyle/>
            <a:p>
              <a:pPr algn="ctr" eaLnBrk="0" hangingPunct="0"/>
              <a:r>
                <a:rPr lang="zh-CN" altLang="en-US" sz="3200" dirty="0">
                  <a:solidFill>
                    <a:srgbClr val="FFFBFC"/>
                  </a:solidFill>
                  <a:latin typeface="方正正准黑简体" panose="02000000000000000000" pitchFamily="2" charset="-122"/>
                  <a:ea typeface="方正正准黑简体" panose="02000000000000000000" pitchFamily="2" charset="-122"/>
                </a:rPr>
                <a:t>内容内容</a:t>
              </a:r>
              <a:endParaRPr lang="en-US" altLang="zh-CN" sz="3200" dirty="0">
                <a:solidFill>
                  <a:srgbClr val="FFFBFC"/>
                </a:solidFill>
                <a:latin typeface="方正正准黑简体" panose="02000000000000000000" pitchFamily="2" charset="-122"/>
                <a:ea typeface="方正正准黑简体" panose="02000000000000000000" pitchFamily="2" charset="-122"/>
              </a:endParaRPr>
            </a:p>
          </p:txBody>
        </p:sp>
        <p:sp>
          <p:nvSpPr>
            <p:cNvPr id="15" name="Rectangle 12"/>
            <p:cNvSpPr>
              <a:spLocks noChangeArrowheads="1"/>
            </p:cNvSpPr>
            <p:nvPr/>
          </p:nvSpPr>
          <p:spPr bwMode="gray">
            <a:xfrm>
              <a:off x="2021156" y="5199932"/>
              <a:ext cx="2217520" cy="584775"/>
            </a:xfrm>
            <a:prstGeom prst="rect">
              <a:avLst/>
            </a:prstGeom>
            <a:noFill/>
            <a:ln w="9525" algn="ctr">
              <a:noFill/>
              <a:miter lim="800000"/>
            </a:ln>
            <a:effectLst/>
          </p:spPr>
          <p:txBody>
            <a:bodyPr wrap="square">
              <a:spAutoFit/>
            </a:bodyPr>
            <a:lstStyle/>
            <a:p>
              <a:pPr algn="ctr" eaLnBrk="0" hangingPunct="0"/>
              <a:r>
                <a:rPr lang="zh-CN" altLang="en-US" sz="3200" dirty="0">
                  <a:solidFill>
                    <a:srgbClr val="FFFBFC"/>
                  </a:solidFill>
                  <a:latin typeface="方正正准黑简体" panose="02000000000000000000" pitchFamily="2" charset="-122"/>
                  <a:ea typeface="方正正准黑简体" panose="02000000000000000000" pitchFamily="2" charset="-122"/>
                </a:rPr>
                <a:t>内容内容</a:t>
              </a:r>
              <a:endParaRPr lang="en-US" altLang="zh-CN" sz="3200" dirty="0">
                <a:solidFill>
                  <a:srgbClr val="FFFBFC"/>
                </a:solidFill>
                <a:latin typeface="方正正准黑简体" panose="02000000000000000000" pitchFamily="2" charset="-122"/>
                <a:ea typeface="方正正准黑简体" panose="02000000000000000000" pitchFamily="2" charset="-122"/>
              </a:endParaRPr>
            </a:p>
          </p:txBody>
        </p:sp>
        <p:sp>
          <p:nvSpPr>
            <p:cNvPr id="16" name="Rectangle 13"/>
            <p:cNvSpPr>
              <a:spLocks noChangeArrowheads="1"/>
            </p:cNvSpPr>
            <p:nvPr/>
          </p:nvSpPr>
          <p:spPr bwMode="gray">
            <a:xfrm>
              <a:off x="7955913" y="5199932"/>
              <a:ext cx="2304418" cy="584775"/>
            </a:xfrm>
            <a:prstGeom prst="rect">
              <a:avLst/>
            </a:prstGeom>
            <a:noFill/>
            <a:ln w="9525" algn="ctr">
              <a:noFill/>
              <a:miter lim="800000"/>
            </a:ln>
            <a:effectLst/>
          </p:spPr>
          <p:txBody>
            <a:bodyPr wrap="square">
              <a:spAutoFit/>
            </a:bodyPr>
            <a:lstStyle/>
            <a:p>
              <a:pPr algn="ctr" eaLnBrk="0" hangingPunct="0"/>
              <a:r>
                <a:rPr lang="zh-CN" altLang="en-US" sz="3200" dirty="0">
                  <a:solidFill>
                    <a:srgbClr val="FFFBFC"/>
                  </a:solidFill>
                  <a:latin typeface="方正正准黑简体" panose="02000000000000000000" pitchFamily="2" charset="-122"/>
                  <a:ea typeface="方正正准黑简体" panose="02000000000000000000" pitchFamily="2" charset="-122"/>
                </a:rPr>
                <a:t>内容内容</a:t>
              </a:r>
              <a:endParaRPr lang="en-US" altLang="zh-CN" sz="3200" dirty="0">
                <a:solidFill>
                  <a:srgbClr val="FFFBFC"/>
                </a:solidFill>
                <a:latin typeface="方正正准黑简体" panose="02000000000000000000" pitchFamily="2" charset="-122"/>
                <a:ea typeface="方正正准黑简体" panose="02000000000000000000" pitchFamily="2" charset="-122"/>
              </a:endParaRPr>
            </a:p>
          </p:txBody>
        </p:sp>
        <p:cxnSp>
          <p:nvCxnSpPr>
            <p:cNvPr id="25" name="直接连接符 24"/>
            <p:cNvCxnSpPr>
              <a:stCxn id="22" idx="7"/>
              <a:endCxn id="21" idx="3"/>
            </p:cNvCxnSpPr>
            <p:nvPr/>
          </p:nvCxnSpPr>
          <p:spPr>
            <a:xfrm flipV="1">
              <a:off x="3943759" y="3269725"/>
              <a:ext cx="1319360" cy="134224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1" idx="5"/>
              <a:endCxn id="23" idx="1"/>
            </p:cNvCxnSpPr>
            <p:nvPr/>
          </p:nvCxnSpPr>
          <p:spPr>
            <a:xfrm>
              <a:off x="6855856" y="3269725"/>
              <a:ext cx="1351119" cy="134224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3" idx="3"/>
            </p:cNvCxnSpPr>
            <p:nvPr/>
          </p:nvCxnSpPr>
          <p:spPr>
            <a:xfrm flipV="1">
              <a:off x="3908810" y="6204702"/>
              <a:ext cx="4298165" cy="55422"/>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50" y="2577485"/>
            <a:ext cx="8314501" cy="4280515"/>
          </a:xfrm>
          <a:prstGeom prst="rect">
            <a:avLst/>
          </a:prstGeom>
        </p:spPr>
      </p:pic>
      <p:sp>
        <p:nvSpPr>
          <p:cNvPr id="5" name="矩形 4"/>
          <p:cNvSpPr/>
          <p:nvPr/>
        </p:nvSpPr>
        <p:spPr>
          <a:xfrm>
            <a:off x="249830" y="322309"/>
            <a:ext cx="7418433" cy="2031325"/>
          </a:xfrm>
          <a:prstGeom prst="rect">
            <a:avLst/>
          </a:prstGeom>
        </p:spPr>
        <p:txBody>
          <a:bodyPr wrap="squar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r>
              <a:rPr lang="zh-CN" altLang="en-US" sz="3600" dirty="0">
                <a:solidFill>
                  <a:srgbClr val="009CFF"/>
                </a:solidFill>
                <a:latin typeface="方正正准黑简体" panose="02000000000000000000" pitchFamily="2" charset="-122"/>
                <a:ea typeface="方正正准黑简体" panose="02000000000000000000" pitchFamily="2" charset="-122"/>
              </a:rPr>
              <a:t>内容内容内容内容内容内容</a:t>
            </a:r>
          </a:p>
          <a:p>
            <a:endParaRPr lang="zh-CN" altLang="en-US" sz="3600" dirty="0">
              <a:solidFill>
                <a:srgbClr val="009CFF"/>
              </a:solidFill>
              <a:latin typeface="方正正准黑简体" panose="02000000000000000000" pitchFamily="2" charset="-122"/>
              <a:ea typeface="方正正准黑简体" panose="02000000000000000000" pitchFamily="2" charset="-122"/>
            </a:endParaRPr>
          </a:p>
          <a:p>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6" name="矩形 5"/>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p:nvPr/>
        </p:nvSpPr>
        <p:spPr>
          <a:xfrm>
            <a:off x="280653" y="3712496"/>
            <a:ext cx="2264887" cy="7709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36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11" name="TextBox 6"/>
          <p:cNvSpPr txBox="1"/>
          <p:nvPr/>
        </p:nvSpPr>
        <p:spPr>
          <a:xfrm>
            <a:off x="3996528" y="2166681"/>
            <a:ext cx="2264886" cy="7709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36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12" name="TextBox 6"/>
          <p:cNvSpPr txBox="1"/>
          <p:nvPr/>
        </p:nvSpPr>
        <p:spPr>
          <a:xfrm>
            <a:off x="6266145" y="3770934"/>
            <a:ext cx="2264886" cy="7709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36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13" name="TextBox 6"/>
          <p:cNvSpPr txBox="1"/>
          <p:nvPr/>
        </p:nvSpPr>
        <p:spPr>
          <a:xfrm>
            <a:off x="9336535" y="2793890"/>
            <a:ext cx="2264886" cy="7709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3600" dirty="0">
                <a:solidFill>
                  <a:srgbClr val="009CFF"/>
                </a:solidFill>
                <a:latin typeface="方正正准黑简体" panose="02000000000000000000" pitchFamily="2" charset="-122"/>
                <a:ea typeface="方正正准黑简体" panose="02000000000000000000" pitchFamily="2" charset="-122"/>
              </a:rPr>
              <a:t>内容内容</a:t>
            </a:r>
          </a:p>
        </p:txBody>
      </p:sp>
      <p:sp>
        <p:nvSpPr>
          <p:cNvPr id="16" name="椭圆 15"/>
          <p:cNvSpPr/>
          <p:nvPr/>
        </p:nvSpPr>
        <p:spPr>
          <a:xfrm>
            <a:off x="856281" y="2642362"/>
            <a:ext cx="1224299" cy="122429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516821" y="1086196"/>
            <a:ext cx="1224299" cy="122429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837812" y="2756162"/>
            <a:ext cx="1224299" cy="122429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856828" y="1685190"/>
            <a:ext cx="1224299" cy="1224299"/>
          </a:xfrm>
          <a:prstGeom prst="ellipse">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96280" y="2746679"/>
            <a:ext cx="478016" cy="1015663"/>
          </a:xfrm>
          <a:prstGeom prst="rect">
            <a:avLst/>
          </a:prstGeom>
        </p:spPr>
        <p:txBody>
          <a:bodyPr wrap="none">
            <a:spAutoFit/>
          </a:bodyPr>
          <a:lstStyle/>
          <a:p>
            <a:r>
              <a:rPr lang="en-US" altLang="zh-CN" sz="6000" dirty="0">
                <a:solidFill>
                  <a:schemeClr val="bg1"/>
                </a:solidFill>
                <a:latin typeface="Impact" panose="020B0806030902050204" pitchFamily="34" charset="0"/>
                <a:ea typeface="方正正大黑简体" panose="02000000000000000000" pitchFamily="2" charset="-122"/>
              </a:rPr>
              <a:t>1</a:t>
            </a:r>
            <a:endParaRPr lang="zh-CN" altLang="en-US" sz="6000" dirty="0">
              <a:solidFill>
                <a:schemeClr val="bg1"/>
              </a:solidFill>
              <a:latin typeface="Impact" panose="020B0806030902050204" pitchFamily="34" charset="0"/>
              <a:ea typeface="方正正大黑简体" panose="02000000000000000000" pitchFamily="2" charset="-122"/>
            </a:endParaRPr>
          </a:p>
        </p:txBody>
      </p:sp>
      <p:sp>
        <p:nvSpPr>
          <p:cNvPr id="21" name="矩形 20"/>
          <p:cNvSpPr/>
          <p:nvPr/>
        </p:nvSpPr>
        <p:spPr>
          <a:xfrm>
            <a:off x="4832254" y="1115674"/>
            <a:ext cx="570990" cy="1015663"/>
          </a:xfrm>
          <a:prstGeom prst="rect">
            <a:avLst/>
          </a:prstGeom>
        </p:spPr>
        <p:txBody>
          <a:bodyPr wrap="none">
            <a:spAutoFit/>
          </a:bodyPr>
          <a:lstStyle/>
          <a:p>
            <a:r>
              <a:rPr lang="en-US" altLang="zh-CN" sz="6000" dirty="0">
                <a:solidFill>
                  <a:schemeClr val="bg1"/>
                </a:solidFill>
                <a:latin typeface="Impact" panose="020B0806030902050204" pitchFamily="34" charset="0"/>
                <a:ea typeface="方正正大黑简体" panose="02000000000000000000" pitchFamily="2" charset="-122"/>
              </a:rPr>
              <a:t>2</a:t>
            </a:r>
            <a:endParaRPr lang="zh-CN" altLang="en-US" sz="6000" dirty="0">
              <a:solidFill>
                <a:schemeClr val="bg1"/>
              </a:solidFill>
              <a:latin typeface="Impact" panose="020B0806030902050204" pitchFamily="34" charset="0"/>
              <a:ea typeface="方正正大黑简体" panose="02000000000000000000" pitchFamily="2" charset="-122"/>
            </a:endParaRPr>
          </a:p>
        </p:txBody>
      </p:sp>
      <p:sp>
        <p:nvSpPr>
          <p:cNvPr id="22" name="矩形 21"/>
          <p:cNvSpPr/>
          <p:nvPr/>
        </p:nvSpPr>
        <p:spPr>
          <a:xfrm>
            <a:off x="7202636" y="2867241"/>
            <a:ext cx="593432" cy="1015663"/>
          </a:xfrm>
          <a:prstGeom prst="rect">
            <a:avLst/>
          </a:prstGeom>
        </p:spPr>
        <p:txBody>
          <a:bodyPr wrap="none">
            <a:spAutoFit/>
          </a:bodyPr>
          <a:lstStyle/>
          <a:p>
            <a:r>
              <a:rPr lang="en-US" altLang="zh-CN" sz="6000" dirty="0">
                <a:solidFill>
                  <a:schemeClr val="bg1"/>
                </a:solidFill>
                <a:latin typeface="Impact" panose="020B0806030902050204" pitchFamily="34" charset="0"/>
                <a:ea typeface="方正正大黑简体" panose="02000000000000000000" pitchFamily="2" charset="-122"/>
              </a:rPr>
              <a:t>3</a:t>
            </a:r>
            <a:endParaRPr lang="zh-CN" altLang="en-US" sz="6000" dirty="0">
              <a:solidFill>
                <a:schemeClr val="bg1"/>
              </a:solidFill>
              <a:latin typeface="Impact" panose="020B0806030902050204" pitchFamily="34" charset="0"/>
              <a:ea typeface="方正正大黑简体" panose="02000000000000000000" pitchFamily="2" charset="-122"/>
            </a:endParaRPr>
          </a:p>
        </p:txBody>
      </p:sp>
      <p:sp>
        <p:nvSpPr>
          <p:cNvPr id="23" name="矩形 22"/>
          <p:cNvSpPr/>
          <p:nvPr/>
        </p:nvSpPr>
        <p:spPr>
          <a:xfrm>
            <a:off x="10172261" y="1778227"/>
            <a:ext cx="569387" cy="1015663"/>
          </a:xfrm>
          <a:prstGeom prst="rect">
            <a:avLst/>
          </a:prstGeom>
        </p:spPr>
        <p:txBody>
          <a:bodyPr wrap="none">
            <a:spAutoFit/>
          </a:bodyPr>
          <a:lstStyle/>
          <a:p>
            <a:r>
              <a:rPr lang="en-US" altLang="zh-CN" sz="6000" dirty="0">
                <a:solidFill>
                  <a:schemeClr val="bg1"/>
                </a:solidFill>
                <a:latin typeface="Impact" panose="020B0806030902050204" pitchFamily="34" charset="0"/>
                <a:ea typeface="方正正大黑简体" panose="02000000000000000000" pitchFamily="2" charset="-122"/>
              </a:rPr>
              <a:t>4</a:t>
            </a:r>
            <a:endParaRPr lang="zh-CN" altLang="en-US" sz="6000" dirty="0">
              <a:solidFill>
                <a:schemeClr val="bg1"/>
              </a:solidFill>
              <a:latin typeface="Impact" panose="020B0806030902050204" pitchFamily="34" charset="0"/>
              <a:ea typeface="方正正大黑简体" panose="02000000000000000000" pitchFamily="2" charset="-122"/>
            </a:endParaRPr>
          </a:p>
        </p:txBody>
      </p:sp>
      <p:cxnSp>
        <p:nvCxnSpPr>
          <p:cNvPr id="25" name="直接连接符 24"/>
          <p:cNvCxnSpPr>
            <a:endCxn id="17" idx="2"/>
          </p:cNvCxnSpPr>
          <p:nvPr/>
        </p:nvCxnSpPr>
        <p:spPr>
          <a:xfrm flipV="1">
            <a:off x="2101172" y="1698346"/>
            <a:ext cx="2415649" cy="1491288"/>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7" idx="6"/>
            <a:endCxn id="18" idx="1"/>
          </p:cNvCxnSpPr>
          <p:nvPr/>
        </p:nvCxnSpPr>
        <p:spPr>
          <a:xfrm>
            <a:off x="5741120" y="1698346"/>
            <a:ext cx="1275986" cy="1237110"/>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8" idx="6"/>
            <a:endCxn id="19" idx="2"/>
          </p:cNvCxnSpPr>
          <p:nvPr/>
        </p:nvCxnSpPr>
        <p:spPr>
          <a:xfrm flipV="1">
            <a:off x="8062111" y="2297340"/>
            <a:ext cx="1794717" cy="1070972"/>
          </a:xfrm>
          <a:prstGeom prst="line">
            <a:avLst/>
          </a:prstGeom>
          <a:ln w="381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p:cNvSpPr/>
          <p:nvPr/>
        </p:nvSpPr>
        <p:spPr>
          <a:xfrm>
            <a:off x="2356018" y="1720497"/>
            <a:ext cx="6401890" cy="741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356018" y="3137808"/>
            <a:ext cx="6401890" cy="741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356019" y="4493815"/>
            <a:ext cx="6401890" cy="741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56018" y="5727811"/>
            <a:ext cx="6401890" cy="7416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0653" y="293774"/>
            <a:ext cx="5262979" cy="923330"/>
          </a:xfrm>
          <a:prstGeom prst="rect">
            <a:avLst/>
          </a:prstGeom>
        </p:spPr>
        <p:txBody>
          <a:bodyPr wrap="none">
            <a:spAutoFit/>
          </a:bodyPr>
          <a:lstStyle/>
          <a:p>
            <a:r>
              <a:rPr lang="zh-CN" altLang="en-US" sz="5400" dirty="0">
                <a:solidFill>
                  <a:schemeClr val="bg1">
                    <a:lumMod val="50000"/>
                  </a:schemeClr>
                </a:solidFill>
                <a:latin typeface="方正正大黑简体" panose="02000000000000000000" pitchFamily="2" charset="-122"/>
                <a:ea typeface="方正正大黑简体" panose="02000000000000000000" pitchFamily="2" charset="-122"/>
              </a:rPr>
              <a:t>内容</a:t>
            </a:r>
            <a:r>
              <a:rPr lang="zh-CN" altLang="en-US" sz="3600" dirty="0">
                <a:solidFill>
                  <a:srgbClr val="009CFF"/>
                </a:solidFill>
                <a:latin typeface="方正正准黑简体" panose="02000000000000000000" pitchFamily="2" charset="-122"/>
                <a:ea typeface="方正正准黑简体" panose="02000000000000000000" pitchFamily="2" charset="-122"/>
              </a:rPr>
              <a:t>内容内容内容内容</a:t>
            </a:r>
            <a:endParaRPr lang="en-US" altLang="zh-CN" sz="3600" dirty="0">
              <a:solidFill>
                <a:srgbClr val="009CFF"/>
              </a:solidFill>
              <a:latin typeface="方正正准黑简体" panose="02000000000000000000" pitchFamily="2" charset="-122"/>
              <a:ea typeface="方正正准黑简体" panose="02000000000000000000" pitchFamily="2" charset="-122"/>
            </a:endParaRPr>
          </a:p>
        </p:txBody>
      </p:sp>
      <p:sp>
        <p:nvSpPr>
          <p:cNvPr id="6" name="矩形 5"/>
          <p:cNvSpPr/>
          <p:nvPr/>
        </p:nvSpPr>
        <p:spPr>
          <a:xfrm flipV="1">
            <a:off x="-280653" y="474786"/>
            <a:ext cx="561306" cy="561306"/>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285" y="1679748"/>
            <a:ext cx="3179198" cy="4789752"/>
          </a:xfrm>
          <a:prstGeom prst="rect">
            <a:avLst/>
          </a:prstGeom>
        </p:spPr>
      </p:pic>
      <p:sp>
        <p:nvSpPr>
          <p:cNvPr id="27" name="矩形 26"/>
          <p:cNvSpPr/>
          <p:nvPr/>
        </p:nvSpPr>
        <p:spPr>
          <a:xfrm>
            <a:off x="2418697" y="5775489"/>
            <a:ext cx="5724644" cy="646331"/>
          </a:xfrm>
          <a:prstGeom prst="rect">
            <a:avLst/>
          </a:prstGeom>
        </p:spPr>
        <p:txBody>
          <a:bodyPr wrap="none">
            <a:spAutoFit/>
          </a:bodyPr>
          <a:lstStyle/>
          <a:p>
            <a:pP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V="1">
            <a:off x="11869347" y="1679748"/>
            <a:ext cx="561306" cy="4789752"/>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V="1">
            <a:off x="685925" y="1518920"/>
            <a:ext cx="1383313" cy="1116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flipV="1">
            <a:off x="685924" y="2848767"/>
            <a:ext cx="1383313" cy="1116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V="1">
            <a:off x="685924" y="4178614"/>
            <a:ext cx="1383313" cy="1116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flipV="1">
            <a:off x="683423" y="5508460"/>
            <a:ext cx="1383313" cy="1116000"/>
          </a:xfrm>
          <a:prstGeom prst="rect">
            <a:avLst/>
          </a:prstGeom>
          <a:solidFill>
            <a:srgbClr val="00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454471" y="4508317"/>
            <a:ext cx="5724644" cy="646331"/>
          </a:xfrm>
          <a:prstGeom prst="rect">
            <a:avLst/>
          </a:prstGeom>
        </p:spPr>
        <p:txBody>
          <a:bodyPr wrap="none">
            <a:spAutoFit/>
          </a:bodyPr>
          <a:lstStyle/>
          <a:p>
            <a:pP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2475028" y="3177247"/>
            <a:ext cx="5724644" cy="646331"/>
          </a:xfrm>
          <a:prstGeom prst="rect">
            <a:avLst/>
          </a:prstGeom>
        </p:spPr>
        <p:txBody>
          <a:bodyPr wrap="none">
            <a:spAutoFit/>
          </a:bodyPr>
          <a:lstStyle/>
          <a:p>
            <a:pP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2454471" y="1768175"/>
            <a:ext cx="5724644" cy="646331"/>
          </a:xfrm>
          <a:prstGeom prst="rect">
            <a:avLst/>
          </a:prstGeom>
        </p:spPr>
        <p:txBody>
          <a:bodyPr wrap="none">
            <a:spAutoFit/>
          </a:bodyPr>
          <a:lstStyle/>
          <a:p>
            <a:pP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内容内容内容内容内容内容内容内容内容</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直接连接符 8"/>
          <p:cNvCxnSpPr/>
          <p:nvPr/>
        </p:nvCxnSpPr>
        <p:spPr>
          <a:xfrm flipV="1">
            <a:off x="-1" y="4093698"/>
            <a:ext cx="5040000" cy="0"/>
          </a:xfrm>
          <a:prstGeom prst="line">
            <a:avLst/>
          </a:prstGeom>
          <a:ln w="28575">
            <a:solidFill>
              <a:srgbClr val="009CFF"/>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860957" y="3566255"/>
            <a:ext cx="2339102" cy="523220"/>
          </a:xfrm>
          <a:prstGeom prst="rect">
            <a:avLst/>
          </a:prstGeom>
        </p:spPr>
        <p:txBody>
          <a:bodyPr wrap="none">
            <a:spAutoFit/>
          </a:bodyPr>
          <a:lstStyle/>
          <a:p>
            <a:r>
              <a:rPr lang="zh-CN" altLang="en-US" sz="2800" dirty="0">
                <a:solidFill>
                  <a:srgbClr val="009CFF"/>
                </a:solidFill>
                <a:latin typeface="方正正准黑简体" panose="02000000000000000000" pitchFamily="2" charset="-122"/>
                <a:ea typeface="方正正准黑简体" panose="02000000000000000000" pitchFamily="2" charset="-122"/>
              </a:rPr>
              <a:t>内容内容内容</a:t>
            </a:r>
          </a:p>
        </p:txBody>
      </p:sp>
      <p:sp>
        <p:nvSpPr>
          <p:cNvPr id="15" name="矩形 14"/>
          <p:cNvSpPr/>
          <p:nvPr/>
        </p:nvSpPr>
        <p:spPr>
          <a:xfrm>
            <a:off x="1939730" y="5722645"/>
            <a:ext cx="3942455" cy="1323439"/>
          </a:xfrm>
          <a:prstGeom prst="rect">
            <a:avLst/>
          </a:prstGeom>
        </p:spPr>
        <p:txBody>
          <a:bodyPr wrap="square">
            <a:spAutoFit/>
          </a:bodyPr>
          <a:lstStyle/>
          <a:p>
            <a:r>
              <a:rPr lang="zh-CN" altLang="en-US" sz="4000" dirty="0">
                <a:solidFill>
                  <a:srgbClr val="009CFF"/>
                </a:solidFill>
                <a:latin typeface="方正正准黑简体" panose="02000000000000000000" pitchFamily="2" charset="-122"/>
                <a:ea typeface="方正正准黑简体" panose="02000000000000000000" pitchFamily="2" charset="-122"/>
              </a:rPr>
              <a:t>内容内容内容</a:t>
            </a:r>
            <a:endParaRPr lang="zh-CN" altLang="en-US" sz="4000" dirty="0"/>
          </a:p>
          <a:p>
            <a:endParaRPr lang="zh-CN" altLang="en-US" sz="4000" dirty="0"/>
          </a:p>
        </p:txBody>
      </p:sp>
      <p:sp>
        <p:nvSpPr>
          <p:cNvPr id="11" name="矩形 10"/>
          <p:cNvSpPr/>
          <p:nvPr/>
        </p:nvSpPr>
        <p:spPr>
          <a:xfrm>
            <a:off x="1893063" y="4093697"/>
            <a:ext cx="3262432" cy="1135054"/>
          </a:xfrm>
          <a:prstGeom prst="rect">
            <a:avLst/>
          </a:prstGeom>
        </p:spPr>
        <p:txBody>
          <a:bodyPr wrap="none">
            <a:spAutoFit/>
          </a:bodyPr>
          <a:lstStyle/>
          <a:p>
            <a:pPr algn="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内容内容内容内容内容</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内容内容内容内容</a:t>
            </a:r>
            <a:endParaRPr lang="en-US" altLang="zh-CN"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rot="719863">
            <a:off x="6687879" y="1999826"/>
            <a:ext cx="5227093" cy="3214644"/>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009693">
            <a:off x="6923917" y="2220542"/>
            <a:ext cx="5227093" cy="3214644"/>
          </a:xfrm>
          <a:prstGeom prst="rect">
            <a:avLst/>
          </a:prstGeom>
          <a:solidFill>
            <a:srgbClr val="009C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0958432">
            <a:off x="6563701" y="2220542"/>
            <a:ext cx="5227093" cy="3214644"/>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宽屏</PresentationFormat>
  <Paragraphs>207</Paragraphs>
  <Slides>26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方正正粗黑简体</vt:lpstr>
      <vt:lpstr>方正正大黑简体</vt:lpstr>
      <vt:lpstr>方正正中黑简体</vt:lpstr>
      <vt:lpstr>方正正准黑简体</vt:lpstr>
      <vt:lpstr>隶书</vt: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541</cp:revision>
  <dcterms:created xsi:type="dcterms:W3CDTF">2013-04-09T06:10:00Z</dcterms:created>
  <dcterms:modified xsi:type="dcterms:W3CDTF">2021-01-06T01:12:28Z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