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8" r:id="rId3"/>
    <p:sldId id="260" r:id="rId4"/>
    <p:sldId id="262" r:id="rId5"/>
    <p:sldId id="263" r:id="rId6"/>
    <p:sldId id="264" r:id="rId7"/>
    <p:sldId id="279" r:id="rId8"/>
    <p:sldId id="265" r:id="rId9"/>
    <p:sldId id="266" r:id="rId10"/>
    <p:sldId id="267" r:id="rId11"/>
    <p:sldId id="269" r:id="rId12"/>
    <p:sldId id="270" r:id="rId13"/>
    <p:sldId id="280" r:id="rId14"/>
    <p:sldId id="271" r:id="rId15"/>
    <p:sldId id="275" r:id="rId16"/>
    <p:sldId id="273" r:id="rId17"/>
    <p:sldId id="281" r:id="rId18"/>
    <p:sldId id="272" r:id="rId19"/>
    <p:sldId id="276" r:id="rId20"/>
    <p:sldId id="277" r:id="rId21"/>
    <p:sldId id="278" r:id="rId22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>
          <p15:clr>
            <a:srgbClr val="A4A3A4"/>
          </p15:clr>
        </p15:guide>
        <p15:guide id="2" pos="28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8297"/>
    <a:srgbClr val="0313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467" autoAdjust="0"/>
  </p:normalViewPr>
  <p:slideViewPr>
    <p:cSldViewPr snapToGrid="0">
      <p:cViewPr varScale="1">
        <p:scale>
          <a:sx n="106" d="100"/>
          <a:sy n="106" d="100"/>
        </p:scale>
        <p:origin x="732" y="114"/>
      </p:cViewPr>
      <p:guideLst>
        <p:guide orient="horz" pos="2184"/>
        <p:guide pos="28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6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buFont typeface="Arial" panose="020B0604020202020204" pitchFamily="34" charset="0"/>
              <a:buNone/>
              <a:defRPr sz="1200" noProof="1">
                <a:latin typeface="+mn-lt"/>
                <a:ea typeface="+mn-ea"/>
              </a:defRPr>
            </a:lvl1pPr>
          </a:lstStyle>
          <a:p>
            <a:pPr>
              <a:defRPr/>
            </a:pPr>
            <a:fld id="{C4FA96CC-A9BD-47D7-AD43-CD3F4EC8C440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noProof="1" smtClean="0"/>
            </a:lvl1pPr>
          </a:lstStyle>
          <a:p>
            <a:pPr>
              <a:defRPr/>
            </a:pPr>
            <a:fld id="{BF942A2A-4DB6-4BC8-A9F0-57F660A42E4D}" type="slidenum">
              <a:rPr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buFont typeface="Arial" panose="020B0604020202020204" pitchFamily="34" charset="0"/>
              <a:buNone/>
              <a:defRPr sz="1200" noProof="1">
                <a:latin typeface="+mn-lt"/>
                <a:ea typeface="+mn-ea"/>
              </a:defRPr>
            </a:lvl1pPr>
          </a:lstStyle>
          <a:p>
            <a:pPr>
              <a:defRPr/>
            </a:pPr>
            <a:fld id="{7B7416AF-851A-4315-9DEE-F857612C5B6D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2052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noProof="1" smtClean="0"/>
            </a:lvl1pPr>
          </a:lstStyle>
          <a:p>
            <a:pPr>
              <a:defRPr/>
            </a:pPr>
            <a:fld id="{FB21B16C-50F2-40C8-BA85-5FF4624E6EBC}" type="slidenum">
              <a:rPr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123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DE9F0C36-7C3F-4EBA-9F0F-C7F555D9CB7A}" type="slidenum">
              <a:rPr altLang="en-US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7A9B7E76-4264-404E-9155-2CA49E69754D}" type="slidenum">
              <a:rPr altLang="en-US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7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63CA70AD-77F2-48BA-857D-5A69072F327A}" type="slidenum">
              <a:rPr altLang="en-US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5843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4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4DF59F31-0655-4984-B76B-1A8F47B366C6}" type="slidenum">
              <a:rPr altLang="en-US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7891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8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2A9AA387-4557-4602-A4CF-7402F14100C7}" type="slidenum">
              <a:rPr altLang="en-US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171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90B31078-033D-4F2F-A814-00DE2B2ACDAD}" type="slidenum">
              <a:rPr altLang="en-US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0243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94BC3012-2E85-4B19-96F5-59E0FDE52528}" type="slidenum">
              <a:rPr altLang="en-US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3315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AB457092-9D43-4548-ABE4-273EEE35A0E3}" type="slidenum">
              <a:rPr altLang="en-US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6387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3A8BFECB-983A-47EE-A564-EC157959B368}" type="slidenum">
              <a:rPr altLang="en-US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9459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D419E6BD-A5F0-47F9-85D9-89FDF46FEF6B}" type="slidenum">
              <a:rPr altLang="en-US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7EEFC434-D9DA-465F-9C06-1B66C3FA27B6}" type="slidenum">
              <a:rPr altLang="en-US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F0263EF9-4E45-4B50-B78F-548E15BBFFE9}" type="slidenum">
              <a:rPr altLang="en-US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AC8B3692-6C11-453F-9356-C28BD762AB0D}" type="slidenum">
              <a:rPr altLang="en-US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【PPT博物馆】亲爱の小白 &#10;微信公众账号：PPTM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D94B1-5926-4D13-9444-C5F7E08A3EA1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DBF47-02B3-4452-836D-39F3A8844FF4}" type="slidenum">
              <a:rPr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E03B2-78C9-492A-9725-9B30212900E9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448DF-2115-43A5-A79A-50A239E15981}" type="slidenum">
              <a:rPr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C201C-0E7A-41BB-BD92-BA9FC440D70A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728C-DF35-4ABC-9E00-E558ED2AD31A}" type="slidenum">
              <a:rPr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BBCB-908E-44B0-92FE-9FC9109D45DE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91248-846E-4236-9BC7-9527C8D78A34}" type="slidenum">
              <a:rPr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D7F6A-4792-4958-8EA3-A660CC04829C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DDD78-F93B-4DC3-8BCE-1033310F598E}" type="slidenum">
              <a:rPr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F2F9D-222D-4667-9BC2-D47681DAFD34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C8BE0-8DEC-498A-9629-D3BBCAAF8559}" type="slidenum">
              <a:rPr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32505-FC9B-45E5-AE85-52B5328EE94F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A6125-907B-4CDC-A3F7-F860B83F1AEE}" type="slidenum">
              <a:rPr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08FCC-BA78-45A8-9433-347112F34B23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84763-3294-4597-B200-00AC4E1126BB}" type="slidenum">
              <a:rPr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BC4A3-FF80-47F3-88B5-BF5A81D7137A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0B616-6652-4652-B4CA-FA98E4B7FDF1}" type="slidenum">
              <a:rPr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87E34-291B-4C3A-A118-7279F5BE785E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73A95-EB15-4D54-8CCC-20B69D197948}" type="slidenum">
              <a:rPr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buFont typeface="Arial" panose="020B0604020202020204" pitchFamily="34" charset="0"/>
              <a:buNone/>
              <a:defRPr sz="1200" noProof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311800E-7C6E-4914-B886-4361540C37AF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buFont typeface="Arial" panose="020B0604020202020204" pitchFamily="34" charset="0"/>
              <a:buNone/>
              <a:defRPr sz="12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noProof="1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0AB6D7B-DD76-4EA4-A253-532A7A8F6F62}" type="slidenum">
              <a:rPr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等腰三角形 8"/>
          <p:cNvSpPr/>
          <p:nvPr/>
        </p:nvSpPr>
        <p:spPr>
          <a:xfrm rot="10800000">
            <a:off x="3287713" y="1196975"/>
            <a:ext cx="6008687" cy="4416425"/>
          </a:xfrm>
          <a:prstGeom prst="triangle">
            <a:avLst/>
          </a:prstGeom>
          <a:noFill/>
          <a:ln w="206375">
            <a:solidFill>
              <a:schemeClr val="bg1">
                <a:lumMod val="65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13" name="等腰三角形 10"/>
          <p:cNvSpPr/>
          <p:nvPr/>
        </p:nvSpPr>
        <p:spPr>
          <a:xfrm rot="7016274">
            <a:off x="1935163" y="454025"/>
            <a:ext cx="3770312" cy="6859588"/>
          </a:xfrm>
          <a:custGeom>
            <a:avLst/>
            <a:gdLst>
              <a:gd name="connsiteX0" fmla="*/ 0 w 7540399"/>
              <a:gd name="connsiteY0" fmla="*/ 6859430 h 6859430"/>
              <a:gd name="connsiteX1" fmla="*/ 3770200 w 7540399"/>
              <a:gd name="connsiteY1" fmla="*/ 0 h 6859430"/>
              <a:gd name="connsiteX2" fmla="*/ 7540399 w 7540399"/>
              <a:gd name="connsiteY2" fmla="*/ 6859430 h 6859430"/>
              <a:gd name="connsiteX3" fmla="*/ 0 w 7540399"/>
              <a:gd name="connsiteY3" fmla="*/ 6859430 h 6859430"/>
              <a:gd name="connsiteX0-1" fmla="*/ 0 w 3770200"/>
              <a:gd name="connsiteY0-2" fmla="*/ 6859430 h 6859430"/>
              <a:gd name="connsiteX1-3" fmla="*/ 3770200 w 3770200"/>
              <a:gd name="connsiteY1-4" fmla="*/ 0 h 6859430"/>
              <a:gd name="connsiteX2-5" fmla="*/ 0 w 3770200"/>
              <a:gd name="connsiteY2-6" fmla="*/ 6859430 h 685943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3770200" h="6859430">
                <a:moveTo>
                  <a:pt x="0" y="6859430"/>
                </a:moveTo>
                <a:lnTo>
                  <a:pt x="3770200" y="0"/>
                </a:lnTo>
                <a:lnTo>
                  <a:pt x="0" y="685943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  <a:alpha val="31000"/>
                </a:schemeClr>
              </a:gs>
              <a:gs pos="10000">
                <a:srgbClr val="E2EDF7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06375">
            <a:solidFill>
              <a:schemeClr val="bg1">
                <a:lumMod val="65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10" name="TextBox 9"/>
          <p:cNvSpPr txBox="1"/>
          <p:nvPr/>
        </p:nvSpPr>
        <p:spPr>
          <a:xfrm>
            <a:off x="3062288" y="2759075"/>
            <a:ext cx="7359650" cy="7445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r>
              <a:rPr lang="zh-CN" altLang="en-US" sz="4000" b="1" spc="300" noProof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工作总结</a:t>
            </a:r>
            <a:r>
              <a:rPr lang="zh-CN" altLang="en-US" sz="4000" b="1" spc="300" noProof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汇报</a:t>
            </a:r>
            <a:r>
              <a:rPr lang="en-US" altLang="zh-CN" sz="4000" b="1" spc="300" noProof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PPT</a:t>
            </a:r>
            <a:r>
              <a:rPr lang="zh-CN" altLang="en-US" sz="4000" b="1" spc="300" noProof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模板</a:t>
            </a:r>
            <a:endParaRPr lang="zh-CN" altLang="en-US" sz="4000" b="1" spc="300" noProof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4101" name="组合 5"/>
          <p:cNvGrpSpPr/>
          <p:nvPr/>
        </p:nvGrpSpPr>
        <p:grpSpPr bwMode="auto">
          <a:xfrm rot="-1620000">
            <a:off x="5233988" y="1677988"/>
            <a:ext cx="2605087" cy="2317750"/>
            <a:chOff x="2369" y="2443"/>
            <a:chExt cx="2790" cy="2483"/>
          </a:xfrm>
        </p:grpSpPr>
        <p:sp>
          <p:nvSpPr>
            <p:cNvPr id="4" name="任意多边形 3"/>
            <p:cNvSpPr/>
            <p:nvPr/>
          </p:nvSpPr>
          <p:spPr>
            <a:xfrm rot="12831390">
              <a:off x="2670" y="4098"/>
              <a:ext cx="877" cy="828"/>
            </a:xfrm>
            <a:custGeom>
              <a:avLst/>
              <a:gdLst>
                <a:gd name="connsiteX0" fmla="*/ 0 w 2002971"/>
                <a:gd name="connsiteY0" fmla="*/ 1335314 h 1944914"/>
                <a:gd name="connsiteX1" fmla="*/ 783771 w 2002971"/>
                <a:gd name="connsiteY1" fmla="*/ 0 h 1944914"/>
                <a:gd name="connsiteX2" fmla="*/ 2002971 w 2002971"/>
                <a:gd name="connsiteY2" fmla="*/ 1944914 h 1944914"/>
                <a:gd name="connsiteX0-1" fmla="*/ 0 w 1416184"/>
                <a:gd name="connsiteY0-2" fmla="*/ 1335314 h 1335314"/>
                <a:gd name="connsiteX1-3" fmla="*/ 783771 w 1416184"/>
                <a:gd name="connsiteY1-4" fmla="*/ 0 h 1335314"/>
                <a:gd name="connsiteX2-5" fmla="*/ 1416184 w 1416184"/>
                <a:gd name="connsiteY2-6" fmla="*/ 970990 h 133531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1416184" h="1335314">
                  <a:moveTo>
                    <a:pt x="0" y="1335314"/>
                  </a:moveTo>
                  <a:lnTo>
                    <a:pt x="783771" y="0"/>
                  </a:lnTo>
                  <a:lnTo>
                    <a:pt x="1416184" y="970990"/>
                  </a:lnTo>
                </a:path>
              </a:pathLst>
            </a:custGeom>
            <a:noFill/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5" name="任意多边形 4"/>
            <p:cNvSpPr/>
            <p:nvPr/>
          </p:nvSpPr>
          <p:spPr>
            <a:xfrm rot="12831631">
              <a:off x="2366" y="2429"/>
              <a:ext cx="2790" cy="1197"/>
            </a:xfrm>
            <a:custGeom>
              <a:avLst/>
              <a:gdLst>
                <a:gd name="connsiteX0" fmla="*/ 4209143 w 5297714"/>
                <a:gd name="connsiteY0" fmla="*/ 0 h 1770743"/>
                <a:gd name="connsiteX1" fmla="*/ 5297714 w 5297714"/>
                <a:gd name="connsiteY1" fmla="*/ 1770743 h 1770743"/>
                <a:gd name="connsiteX2" fmla="*/ 0 w 5297714"/>
                <a:gd name="connsiteY2" fmla="*/ 1306286 h 1770743"/>
                <a:gd name="connsiteX3" fmla="*/ 769257 w 5297714"/>
                <a:gd name="connsiteY3" fmla="*/ 29029 h 1770743"/>
                <a:gd name="connsiteX0-1" fmla="*/ 4209143 w 5297714"/>
                <a:gd name="connsiteY0-2" fmla="*/ 0 h 1770743"/>
                <a:gd name="connsiteX1-3" fmla="*/ 5297714 w 5297714"/>
                <a:gd name="connsiteY1-4" fmla="*/ 1770743 h 1770743"/>
                <a:gd name="connsiteX2-5" fmla="*/ 0 w 5297714"/>
                <a:gd name="connsiteY2-6" fmla="*/ 1306286 h 1770743"/>
                <a:gd name="connsiteX3-7" fmla="*/ 562856 w 5297714"/>
                <a:gd name="connsiteY3-8" fmla="*/ 395863 h 1770743"/>
                <a:gd name="connsiteX0-9" fmla="*/ 3872553 w 5297714"/>
                <a:gd name="connsiteY0-10" fmla="*/ 0 h 2274831"/>
                <a:gd name="connsiteX1-11" fmla="*/ 5297714 w 5297714"/>
                <a:gd name="connsiteY1-12" fmla="*/ 2274831 h 2274831"/>
                <a:gd name="connsiteX2-13" fmla="*/ 0 w 5297714"/>
                <a:gd name="connsiteY2-14" fmla="*/ 1810374 h 2274831"/>
                <a:gd name="connsiteX3-15" fmla="*/ 562856 w 5297714"/>
                <a:gd name="connsiteY3-16" fmla="*/ 899951 h 227483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5297714" h="2274831">
                  <a:moveTo>
                    <a:pt x="3872553" y="0"/>
                  </a:moveTo>
                  <a:lnTo>
                    <a:pt x="5297714" y="2274831"/>
                  </a:lnTo>
                  <a:lnTo>
                    <a:pt x="0" y="1810374"/>
                  </a:lnTo>
                  <a:lnTo>
                    <a:pt x="562856" y="899951"/>
                  </a:lnTo>
                </a:path>
              </a:pathLst>
            </a:custGeom>
            <a:noFill/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</p:grp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13"/>
          <p:cNvSpPr>
            <a:spLocks noChangeArrowheads="1"/>
          </p:cNvSpPr>
          <p:nvPr/>
        </p:nvSpPr>
        <p:spPr bwMode="auto">
          <a:xfrm>
            <a:off x="452438" y="1357313"/>
            <a:ext cx="1682750" cy="1681162"/>
          </a:xfrm>
          <a:prstGeom prst="ellipse">
            <a:avLst/>
          </a:prstGeom>
          <a:solidFill>
            <a:srgbClr val="404040">
              <a:alpha val="2784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40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grpSp>
        <p:nvGrpSpPr>
          <p:cNvPr id="18435" name="组合 5"/>
          <p:cNvGrpSpPr/>
          <p:nvPr/>
        </p:nvGrpSpPr>
        <p:grpSpPr bwMode="auto">
          <a:xfrm>
            <a:off x="1071563" y="298450"/>
            <a:ext cx="1960562" cy="750888"/>
            <a:chOff x="1224505" y="914403"/>
            <a:chExt cx="1960866" cy="960122"/>
          </a:xfrm>
        </p:grpSpPr>
        <p:sp>
          <p:nvSpPr>
            <p:cNvPr id="4" name="等腰三角形 3"/>
            <p:cNvSpPr/>
            <p:nvPr/>
          </p:nvSpPr>
          <p:spPr>
            <a:xfrm rot="5400000">
              <a:off x="2051953" y="741107"/>
              <a:ext cx="960122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5" name="等腰三角形 4"/>
            <p:cNvSpPr/>
            <p:nvPr/>
          </p:nvSpPr>
          <p:spPr>
            <a:xfrm rot="5400000">
              <a:off x="1397801" y="741107"/>
              <a:ext cx="960122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</p:grpSp>
      <p:grpSp>
        <p:nvGrpSpPr>
          <p:cNvPr id="18436" name="组合 6"/>
          <p:cNvGrpSpPr/>
          <p:nvPr/>
        </p:nvGrpSpPr>
        <p:grpSpPr bwMode="auto">
          <a:xfrm rot="10800000">
            <a:off x="9174163" y="298450"/>
            <a:ext cx="1960562" cy="750888"/>
            <a:chOff x="1224505" y="914403"/>
            <a:chExt cx="1960866" cy="960122"/>
          </a:xfrm>
        </p:grpSpPr>
        <p:sp>
          <p:nvSpPr>
            <p:cNvPr id="8" name="等腰三角形 7"/>
            <p:cNvSpPr/>
            <p:nvPr/>
          </p:nvSpPr>
          <p:spPr>
            <a:xfrm rot="5400000">
              <a:off x="2051953" y="741107"/>
              <a:ext cx="960122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9" name="等腰三角形 8"/>
            <p:cNvSpPr/>
            <p:nvPr/>
          </p:nvSpPr>
          <p:spPr>
            <a:xfrm rot="5400000">
              <a:off x="1397802" y="759375"/>
              <a:ext cx="960121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</p:grpSp>
      <p:sp>
        <p:nvSpPr>
          <p:cNvPr id="18437" name="矩形 9"/>
          <p:cNvSpPr>
            <a:spLocks noChangeArrowheads="1"/>
          </p:cNvSpPr>
          <p:nvPr/>
        </p:nvSpPr>
        <p:spPr bwMode="auto">
          <a:xfrm>
            <a:off x="4395788" y="442913"/>
            <a:ext cx="341312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Tittle here Tittle here</a:t>
            </a:r>
            <a:endParaRPr lang="zh-CN" altLang="en-US" sz="2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438" name="Oval 14"/>
          <p:cNvSpPr>
            <a:spLocks noChangeArrowheads="1"/>
          </p:cNvSpPr>
          <p:nvPr/>
        </p:nvSpPr>
        <p:spPr bwMode="auto">
          <a:xfrm>
            <a:off x="6543675" y="1322388"/>
            <a:ext cx="1682750" cy="1681162"/>
          </a:xfrm>
          <a:prstGeom prst="ellipse">
            <a:avLst/>
          </a:prstGeom>
          <a:solidFill>
            <a:srgbClr val="404040">
              <a:alpha val="2784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40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8439" name="Oval 13"/>
          <p:cNvSpPr>
            <a:spLocks noChangeArrowheads="1"/>
          </p:cNvSpPr>
          <p:nvPr/>
        </p:nvSpPr>
        <p:spPr bwMode="auto">
          <a:xfrm>
            <a:off x="3403600" y="1327150"/>
            <a:ext cx="1681163" cy="1681163"/>
          </a:xfrm>
          <a:prstGeom prst="ellipse">
            <a:avLst/>
          </a:prstGeom>
          <a:solidFill>
            <a:srgbClr val="404040">
              <a:alpha val="2784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40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pic>
        <p:nvPicPr>
          <p:cNvPr id="18440" name="Picture 2" descr="C:\Users\User\Desktop\Indalia\Icons\adul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675" y="1655763"/>
            <a:ext cx="763588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1" name="Picture 3" descr="C:\Users\User\Desktop\Indalia\Icons\amoun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188" y="1784350"/>
            <a:ext cx="847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2" name="Picture 4" descr="C:\Users\User\Desktop\Indalia\Icons\like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013" y="1822450"/>
            <a:ext cx="666750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3" name="Picture 5" descr="C:\Users\User\Desktop\Indalia\Icons\money3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0425" y="1357313"/>
            <a:ext cx="1601788" cy="160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4" name="Plus 2"/>
          <p:cNvSpPr>
            <a:spLocks noChangeArrowheads="1"/>
          </p:cNvSpPr>
          <p:nvPr/>
        </p:nvSpPr>
        <p:spPr bwMode="auto">
          <a:xfrm>
            <a:off x="2354263" y="1811338"/>
            <a:ext cx="693737" cy="693737"/>
          </a:xfrm>
          <a:custGeom>
            <a:avLst/>
            <a:gdLst>
              <a:gd name="T0" fmla="*/ 91609 w 694111"/>
              <a:gd name="T1" fmla="*/ 264284 h 694112"/>
              <a:gd name="T2" fmla="*/ 264285 w 694111"/>
              <a:gd name="T3" fmla="*/ 264284 h 694112"/>
              <a:gd name="T4" fmla="*/ 264285 w 694111"/>
              <a:gd name="T5" fmla="*/ 91604 h 694112"/>
              <a:gd name="T6" fmla="*/ 426838 w 694111"/>
              <a:gd name="T7" fmla="*/ 91604 h 694112"/>
              <a:gd name="T8" fmla="*/ 426838 w 694111"/>
              <a:gd name="T9" fmla="*/ 264284 h 694112"/>
              <a:gd name="T10" fmla="*/ 599516 w 694111"/>
              <a:gd name="T11" fmla="*/ 264284 h 694112"/>
              <a:gd name="T12" fmla="*/ 599516 w 694111"/>
              <a:gd name="T13" fmla="*/ 426834 h 694112"/>
              <a:gd name="T14" fmla="*/ 426838 w 694111"/>
              <a:gd name="T15" fmla="*/ 426834 h 694112"/>
              <a:gd name="T16" fmla="*/ 426838 w 694111"/>
              <a:gd name="T17" fmla="*/ 599510 h 694112"/>
              <a:gd name="T18" fmla="*/ 264285 w 694111"/>
              <a:gd name="T19" fmla="*/ 599510 h 694112"/>
              <a:gd name="T20" fmla="*/ 264285 w 694111"/>
              <a:gd name="T21" fmla="*/ 426834 h 694112"/>
              <a:gd name="T22" fmla="*/ 91609 w 694111"/>
              <a:gd name="T23" fmla="*/ 426834 h 69411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94111"/>
              <a:gd name="T37" fmla="*/ 0 h 694112"/>
              <a:gd name="T38" fmla="*/ 694111 w 694111"/>
              <a:gd name="T39" fmla="*/ 694112 h 69411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94111" h="694112">
                <a:moveTo>
                  <a:pt x="92004" y="265428"/>
                </a:moveTo>
                <a:lnTo>
                  <a:pt x="265428" y="265428"/>
                </a:lnTo>
                <a:lnTo>
                  <a:pt x="265428" y="92004"/>
                </a:lnTo>
                <a:lnTo>
                  <a:pt x="428682" y="92004"/>
                </a:lnTo>
                <a:lnTo>
                  <a:pt x="428682" y="265428"/>
                </a:lnTo>
                <a:lnTo>
                  <a:pt x="602106" y="265428"/>
                </a:lnTo>
                <a:lnTo>
                  <a:pt x="602106" y="428683"/>
                </a:lnTo>
                <a:lnTo>
                  <a:pt x="428682" y="428683"/>
                </a:lnTo>
                <a:lnTo>
                  <a:pt x="428682" y="602107"/>
                </a:lnTo>
                <a:lnTo>
                  <a:pt x="265428" y="602107"/>
                </a:lnTo>
                <a:lnTo>
                  <a:pt x="265428" y="428683"/>
                </a:lnTo>
                <a:lnTo>
                  <a:pt x="92004" y="428683"/>
                </a:lnTo>
                <a:lnTo>
                  <a:pt x="92004" y="265428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5" name="Equal 3"/>
          <p:cNvSpPr>
            <a:spLocks noChangeArrowheads="1"/>
          </p:cNvSpPr>
          <p:nvPr/>
        </p:nvSpPr>
        <p:spPr bwMode="auto">
          <a:xfrm>
            <a:off x="8666163" y="1868488"/>
            <a:ext cx="577850" cy="579437"/>
          </a:xfrm>
          <a:custGeom>
            <a:avLst/>
            <a:gdLst>
              <a:gd name="T0" fmla="*/ 76342 w 578122"/>
              <a:gd name="T1" fmla="*/ 121278 h 578122"/>
              <a:gd name="T2" fmla="*/ 499606 w 578122"/>
              <a:gd name="T3" fmla="*/ 121278 h 578122"/>
              <a:gd name="T4" fmla="*/ 499606 w 578122"/>
              <a:gd name="T5" fmla="*/ 259744 h 578122"/>
              <a:gd name="T6" fmla="*/ 76342 w 578122"/>
              <a:gd name="T7" fmla="*/ 259744 h 578122"/>
              <a:gd name="T8" fmla="*/ 76342 w 578122"/>
              <a:gd name="T9" fmla="*/ 328980 h 578122"/>
              <a:gd name="T10" fmla="*/ 499606 w 578122"/>
              <a:gd name="T11" fmla="*/ 328980 h 578122"/>
              <a:gd name="T12" fmla="*/ 499606 w 578122"/>
              <a:gd name="T13" fmla="*/ 467447 h 578122"/>
              <a:gd name="T14" fmla="*/ 76342 w 578122"/>
              <a:gd name="T15" fmla="*/ 467447 h 57812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78122"/>
              <a:gd name="T25" fmla="*/ 0 h 578122"/>
              <a:gd name="T26" fmla="*/ 578122 w 578122"/>
              <a:gd name="T27" fmla="*/ 578122 h 57812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78122" h="578122">
                <a:moveTo>
                  <a:pt x="76630" y="119093"/>
                </a:moveTo>
                <a:lnTo>
                  <a:pt x="501491" y="119093"/>
                </a:lnTo>
                <a:lnTo>
                  <a:pt x="501491" y="255067"/>
                </a:lnTo>
                <a:lnTo>
                  <a:pt x="76630" y="255067"/>
                </a:lnTo>
                <a:lnTo>
                  <a:pt x="76630" y="119093"/>
                </a:lnTo>
                <a:close/>
                <a:moveTo>
                  <a:pt x="76630" y="323054"/>
                </a:moveTo>
                <a:lnTo>
                  <a:pt x="501491" y="323054"/>
                </a:lnTo>
                <a:lnTo>
                  <a:pt x="501491" y="459028"/>
                </a:lnTo>
                <a:lnTo>
                  <a:pt x="76630" y="459028"/>
                </a:lnTo>
                <a:lnTo>
                  <a:pt x="76630" y="323054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6" name="Rectangle 6"/>
          <p:cNvSpPr>
            <a:spLocks noChangeArrowheads="1"/>
          </p:cNvSpPr>
          <p:nvPr/>
        </p:nvSpPr>
        <p:spPr bwMode="auto">
          <a:xfrm>
            <a:off x="9710738" y="3455988"/>
            <a:ext cx="1681162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b="1">
                <a:solidFill>
                  <a:schemeClr val="bg1"/>
                </a:solidFill>
                <a:latin typeface="微软雅黑" panose="020B0503020204020204" charset="-122"/>
                <a:sym typeface="Bevan" charset="0"/>
              </a:rPr>
              <a:t>Tittle here</a:t>
            </a:r>
            <a:endParaRPr lang="en-US" altLang="en-US" sz="1800" b="1">
              <a:solidFill>
                <a:schemeClr val="bg1"/>
              </a:solidFill>
              <a:latin typeface="微软雅黑" panose="020B0503020204020204" charset="-122"/>
              <a:sym typeface="Bevan" charset="0"/>
            </a:endParaRPr>
          </a:p>
        </p:txBody>
      </p:sp>
      <p:sp>
        <p:nvSpPr>
          <p:cNvPr id="18447" name="Rectangle 4"/>
          <p:cNvSpPr>
            <a:spLocks noChangeArrowheads="1"/>
          </p:cNvSpPr>
          <p:nvPr/>
        </p:nvSpPr>
        <p:spPr bwMode="auto">
          <a:xfrm>
            <a:off x="9710738" y="3803650"/>
            <a:ext cx="1681162" cy="173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Abril Fatface" charset="0"/>
              </a:rPr>
              <a:t>Tittle here Tittle here, consectetur adipiscing elit. Ut id mauris risus, sit amet consectetur ipsum. </a:t>
            </a:r>
          </a:p>
        </p:txBody>
      </p:sp>
      <p:sp>
        <p:nvSpPr>
          <p:cNvPr id="18448" name="Rectangle 6"/>
          <p:cNvSpPr>
            <a:spLocks noChangeArrowheads="1"/>
          </p:cNvSpPr>
          <p:nvPr/>
        </p:nvSpPr>
        <p:spPr bwMode="auto">
          <a:xfrm>
            <a:off x="6543675" y="3455988"/>
            <a:ext cx="168275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b="1">
                <a:solidFill>
                  <a:schemeClr val="bg1"/>
                </a:solidFill>
                <a:latin typeface="微软雅黑" panose="020B0503020204020204" charset="-122"/>
                <a:sym typeface="Bevan" charset="0"/>
              </a:rPr>
              <a:t>Tittle here</a:t>
            </a:r>
            <a:endParaRPr lang="en-US" altLang="en-US" sz="1800" b="1">
              <a:solidFill>
                <a:schemeClr val="bg1"/>
              </a:solidFill>
              <a:latin typeface="微软雅黑" panose="020B0503020204020204" charset="-122"/>
              <a:sym typeface="Bevan" charset="0"/>
            </a:endParaRPr>
          </a:p>
        </p:txBody>
      </p:sp>
      <p:sp>
        <p:nvSpPr>
          <p:cNvPr id="18449" name="Rectangle 4"/>
          <p:cNvSpPr>
            <a:spLocks noChangeArrowheads="1"/>
          </p:cNvSpPr>
          <p:nvPr/>
        </p:nvSpPr>
        <p:spPr bwMode="auto">
          <a:xfrm>
            <a:off x="6543675" y="3803650"/>
            <a:ext cx="1682750" cy="173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Abril Fatface" charset="0"/>
              </a:rPr>
              <a:t>Tittle here Tittle here, consectetur adipiscing elit. Ut id mauris risus, sit amet consectetur ipsum. </a:t>
            </a:r>
          </a:p>
        </p:txBody>
      </p:sp>
      <p:sp>
        <p:nvSpPr>
          <p:cNvPr id="18450" name="Rectangle 6"/>
          <p:cNvSpPr>
            <a:spLocks noChangeArrowheads="1"/>
          </p:cNvSpPr>
          <p:nvPr/>
        </p:nvSpPr>
        <p:spPr bwMode="auto">
          <a:xfrm>
            <a:off x="3403600" y="3455988"/>
            <a:ext cx="1681163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b="1">
                <a:solidFill>
                  <a:schemeClr val="bg1"/>
                </a:solidFill>
                <a:latin typeface="微软雅黑" panose="020B0503020204020204" charset="-122"/>
                <a:sym typeface="Bevan" charset="0"/>
              </a:rPr>
              <a:t>Tittle here</a:t>
            </a:r>
            <a:endParaRPr lang="en-US" altLang="en-US" sz="1800" b="1">
              <a:solidFill>
                <a:schemeClr val="bg1"/>
              </a:solidFill>
              <a:latin typeface="微软雅黑" panose="020B0503020204020204" charset="-122"/>
              <a:sym typeface="Bevan" charset="0"/>
            </a:endParaRPr>
          </a:p>
        </p:txBody>
      </p:sp>
      <p:sp>
        <p:nvSpPr>
          <p:cNvPr id="18451" name="Rectangle 4"/>
          <p:cNvSpPr>
            <a:spLocks noChangeArrowheads="1"/>
          </p:cNvSpPr>
          <p:nvPr/>
        </p:nvSpPr>
        <p:spPr bwMode="auto">
          <a:xfrm>
            <a:off x="3403600" y="3803650"/>
            <a:ext cx="1681163" cy="173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Abril Fatface" charset="0"/>
              </a:rPr>
              <a:t>Tittle here Tittle here, consectetur adipiscing elit. Ut id mauris risus, sit amet consectetur ipsum. </a:t>
            </a:r>
          </a:p>
        </p:txBody>
      </p:sp>
      <p:sp>
        <p:nvSpPr>
          <p:cNvPr id="18452" name="Equal 34"/>
          <p:cNvSpPr>
            <a:spLocks noChangeArrowheads="1"/>
          </p:cNvSpPr>
          <p:nvPr/>
        </p:nvSpPr>
        <p:spPr bwMode="auto">
          <a:xfrm>
            <a:off x="5561013" y="1868488"/>
            <a:ext cx="577850" cy="579437"/>
          </a:xfrm>
          <a:custGeom>
            <a:avLst/>
            <a:gdLst>
              <a:gd name="T0" fmla="*/ 76342 w 578122"/>
              <a:gd name="T1" fmla="*/ 121278 h 578122"/>
              <a:gd name="T2" fmla="*/ 499606 w 578122"/>
              <a:gd name="T3" fmla="*/ 121278 h 578122"/>
              <a:gd name="T4" fmla="*/ 499606 w 578122"/>
              <a:gd name="T5" fmla="*/ 259744 h 578122"/>
              <a:gd name="T6" fmla="*/ 76342 w 578122"/>
              <a:gd name="T7" fmla="*/ 259744 h 578122"/>
              <a:gd name="T8" fmla="*/ 76342 w 578122"/>
              <a:gd name="T9" fmla="*/ 328980 h 578122"/>
              <a:gd name="T10" fmla="*/ 499606 w 578122"/>
              <a:gd name="T11" fmla="*/ 328980 h 578122"/>
              <a:gd name="T12" fmla="*/ 499606 w 578122"/>
              <a:gd name="T13" fmla="*/ 467447 h 578122"/>
              <a:gd name="T14" fmla="*/ 76342 w 578122"/>
              <a:gd name="T15" fmla="*/ 467447 h 57812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78122"/>
              <a:gd name="T25" fmla="*/ 0 h 578122"/>
              <a:gd name="T26" fmla="*/ 578122 w 578122"/>
              <a:gd name="T27" fmla="*/ 578122 h 57812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78122" h="578122">
                <a:moveTo>
                  <a:pt x="76630" y="119093"/>
                </a:moveTo>
                <a:lnTo>
                  <a:pt x="501491" y="119093"/>
                </a:lnTo>
                <a:lnTo>
                  <a:pt x="501491" y="255067"/>
                </a:lnTo>
                <a:lnTo>
                  <a:pt x="76630" y="255067"/>
                </a:lnTo>
                <a:lnTo>
                  <a:pt x="76630" y="119093"/>
                </a:lnTo>
                <a:close/>
                <a:moveTo>
                  <a:pt x="76630" y="323054"/>
                </a:moveTo>
                <a:lnTo>
                  <a:pt x="501491" y="323054"/>
                </a:lnTo>
                <a:lnTo>
                  <a:pt x="501491" y="459028"/>
                </a:lnTo>
                <a:lnTo>
                  <a:pt x="76630" y="459028"/>
                </a:lnTo>
                <a:lnTo>
                  <a:pt x="76630" y="323054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53" name="Rectangle 6"/>
          <p:cNvSpPr>
            <a:spLocks noChangeArrowheads="1"/>
          </p:cNvSpPr>
          <p:nvPr/>
        </p:nvSpPr>
        <p:spPr bwMode="auto">
          <a:xfrm>
            <a:off x="650875" y="3462338"/>
            <a:ext cx="168275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b="1">
                <a:solidFill>
                  <a:schemeClr val="bg1"/>
                </a:solidFill>
                <a:latin typeface="微软雅黑" panose="020B0503020204020204" charset="-122"/>
                <a:sym typeface="Bevan" charset="0"/>
              </a:rPr>
              <a:t>Tittle here</a:t>
            </a:r>
            <a:endParaRPr lang="en-US" altLang="en-US" sz="1800" b="1">
              <a:solidFill>
                <a:schemeClr val="bg1"/>
              </a:solidFill>
              <a:latin typeface="微软雅黑" panose="020B0503020204020204" charset="-122"/>
              <a:sym typeface="Bevan" charset="0"/>
            </a:endParaRPr>
          </a:p>
        </p:txBody>
      </p:sp>
      <p:sp>
        <p:nvSpPr>
          <p:cNvPr id="18454" name="Rectangle 4"/>
          <p:cNvSpPr>
            <a:spLocks noChangeArrowheads="1"/>
          </p:cNvSpPr>
          <p:nvPr/>
        </p:nvSpPr>
        <p:spPr bwMode="auto">
          <a:xfrm>
            <a:off x="650875" y="3810000"/>
            <a:ext cx="1682750" cy="173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Abril Fatface" charset="0"/>
              </a:rPr>
              <a:t>Tittle here Tittle here, consectetur adipiscing elit. Ut id mauris risus, sit amet consectetur ipsum.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组合 1"/>
          <p:cNvGrpSpPr/>
          <p:nvPr/>
        </p:nvGrpSpPr>
        <p:grpSpPr bwMode="auto">
          <a:xfrm>
            <a:off x="1071563" y="298450"/>
            <a:ext cx="1960562" cy="750888"/>
            <a:chOff x="1224505" y="914403"/>
            <a:chExt cx="1960866" cy="960122"/>
          </a:xfrm>
        </p:grpSpPr>
        <p:sp>
          <p:nvSpPr>
            <p:cNvPr id="3" name="等腰三角形 2"/>
            <p:cNvSpPr/>
            <p:nvPr/>
          </p:nvSpPr>
          <p:spPr>
            <a:xfrm rot="5400000">
              <a:off x="2051953" y="741107"/>
              <a:ext cx="960122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1397801" y="741107"/>
              <a:ext cx="960122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</p:grpSp>
      <p:grpSp>
        <p:nvGrpSpPr>
          <p:cNvPr id="20483" name="组合 4"/>
          <p:cNvGrpSpPr/>
          <p:nvPr/>
        </p:nvGrpSpPr>
        <p:grpSpPr bwMode="auto">
          <a:xfrm rot="10800000">
            <a:off x="9174163" y="298450"/>
            <a:ext cx="1960562" cy="750888"/>
            <a:chOff x="1224505" y="914403"/>
            <a:chExt cx="1960866" cy="960122"/>
          </a:xfrm>
        </p:grpSpPr>
        <p:sp>
          <p:nvSpPr>
            <p:cNvPr id="6" name="等腰三角形 5"/>
            <p:cNvSpPr/>
            <p:nvPr/>
          </p:nvSpPr>
          <p:spPr>
            <a:xfrm rot="5400000">
              <a:off x="2051953" y="741107"/>
              <a:ext cx="960122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7" name="等腰三角形 6"/>
            <p:cNvSpPr/>
            <p:nvPr/>
          </p:nvSpPr>
          <p:spPr>
            <a:xfrm rot="5400000">
              <a:off x="1397802" y="759375"/>
              <a:ext cx="960121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</p:grpSp>
      <p:sp>
        <p:nvSpPr>
          <p:cNvPr id="20484" name="矩形 7"/>
          <p:cNvSpPr>
            <a:spLocks noChangeArrowheads="1"/>
          </p:cNvSpPr>
          <p:nvPr/>
        </p:nvSpPr>
        <p:spPr bwMode="auto">
          <a:xfrm>
            <a:off x="4395788" y="442913"/>
            <a:ext cx="341312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Tittle here Tittle here</a:t>
            </a:r>
            <a:endParaRPr lang="zh-CN" altLang="en-US" sz="2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20485" name="组合 28"/>
          <p:cNvGrpSpPr/>
          <p:nvPr/>
        </p:nvGrpSpPr>
        <p:grpSpPr bwMode="auto">
          <a:xfrm>
            <a:off x="1309688" y="1665288"/>
            <a:ext cx="4100512" cy="2227262"/>
            <a:chOff x="1309095" y="1665702"/>
            <a:chExt cx="4101516" cy="2227031"/>
          </a:xfrm>
        </p:grpSpPr>
        <p:grpSp>
          <p:nvGrpSpPr>
            <p:cNvPr id="20509" name="组合 12"/>
            <p:cNvGrpSpPr/>
            <p:nvPr/>
          </p:nvGrpSpPr>
          <p:grpSpPr bwMode="auto">
            <a:xfrm>
              <a:off x="1309095" y="1665702"/>
              <a:ext cx="4101516" cy="2227031"/>
              <a:chOff x="1260335" y="1717953"/>
              <a:chExt cx="4101516" cy="2227031"/>
            </a:xfrm>
          </p:grpSpPr>
          <p:grpSp>
            <p:nvGrpSpPr>
              <p:cNvPr id="20511" name="组合 11"/>
              <p:cNvGrpSpPr/>
              <p:nvPr/>
            </p:nvGrpSpPr>
            <p:grpSpPr bwMode="auto">
              <a:xfrm>
                <a:off x="1273398" y="1945329"/>
                <a:ext cx="4088453" cy="1999655"/>
                <a:chOff x="1273398" y="1945329"/>
                <a:chExt cx="4088453" cy="1999655"/>
              </a:xfrm>
            </p:grpSpPr>
            <p:sp>
              <p:nvSpPr>
                <p:cNvPr id="9" name="矩形 8"/>
                <p:cNvSpPr/>
                <p:nvPr/>
              </p:nvSpPr>
              <p:spPr>
                <a:xfrm>
                  <a:off x="1273038" y="2089389"/>
                  <a:ext cx="4076110" cy="1855595"/>
                </a:xfrm>
                <a:prstGeom prst="rect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buFont typeface="Arial" panose="020B0604020202020204" pitchFamily="34" charset="0"/>
                    <a:buNone/>
                    <a:defRPr/>
                  </a:pPr>
                  <a:endParaRPr lang="zh-CN" altLang="en-US" noProof="1"/>
                </a:p>
              </p:txBody>
            </p:sp>
            <p:sp>
              <p:nvSpPr>
                <p:cNvPr id="10" name="矩形 9"/>
                <p:cNvSpPr/>
                <p:nvPr/>
              </p:nvSpPr>
              <p:spPr>
                <a:xfrm>
                  <a:off x="1427063" y="1944941"/>
                  <a:ext cx="3934788" cy="182544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buFont typeface="Arial" panose="020B0604020202020204" pitchFamily="34" charset="0"/>
                    <a:buNone/>
                    <a:defRPr/>
                  </a:pPr>
                  <a:endParaRPr lang="zh-CN" altLang="en-US" noProof="1"/>
                </a:p>
              </p:txBody>
            </p:sp>
          </p:grpSp>
          <p:sp>
            <p:nvSpPr>
              <p:cNvPr id="11" name="椭圆 10"/>
              <p:cNvSpPr/>
              <p:nvPr/>
            </p:nvSpPr>
            <p:spPr>
              <a:xfrm>
                <a:off x="1260335" y="1717953"/>
                <a:ext cx="676441" cy="67144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buFont typeface="Arial" panose="020B0604020202020204" pitchFamily="34" charset="0"/>
                  <a:buNone/>
                  <a:defRPr/>
                </a:pPr>
                <a:endParaRPr lang="zh-CN" altLang="en-US" noProof="1"/>
              </a:p>
            </p:txBody>
          </p:sp>
        </p:grpSp>
        <p:grpSp>
          <p:nvGrpSpPr>
            <p:cNvPr id="14" name="组合 18"/>
            <p:cNvGrpSpPr/>
            <p:nvPr/>
          </p:nvGrpSpPr>
          <p:grpSpPr>
            <a:xfrm>
              <a:off x="1441174" y="1810313"/>
              <a:ext cx="412299" cy="382617"/>
              <a:chOff x="5307012" y="2815431"/>
              <a:chExt cx="1411288" cy="1309688"/>
            </a:xfrm>
            <a:solidFill>
              <a:srgbClr val="A98B80"/>
            </a:solidFill>
          </p:grpSpPr>
          <p:sp>
            <p:nvSpPr>
              <p:cNvPr id="20" name="Freeform 58"/>
              <p:cNvSpPr/>
              <p:nvPr/>
            </p:nvSpPr>
            <p:spPr bwMode="auto">
              <a:xfrm>
                <a:off x="5980112" y="3183731"/>
                <a:ext cx="61913" cy="331788"/>
              </a:xfrm>
              <a:custGeom>
                <a:avLst/>
                <a:gdLst>
                  <a:gd name="T0" fmla="*/ 23 w 23"/>
                  <a:gd name="T1" fmla="*/ 112 h 124"/>
                  <a:gd name="T2" fmla="*/ 12 w 23"/>
                  <a:gd name="T3" fmla="*/ 124 h 124"/>
                  <a:gd name="T4" fmla="*/ 12 w 23"/>
                  <a:gd name="T5" fmla="*/ 124 h 124"/>
                  <a:gd name="T6" fmla="*/ 0 w 23"/>
                  <a:gd name="T7" fmla="*/ 112 h 124"/>
                  <a:gd name="T8" fmla="*/ 0 w 23"/>
                  <a:gd name="T9" fmla="*/ 11 h 124"/>
                  <a:gd name="T10" fmla="*/ 12 w 23"/>
                  <a:gd name="T11" fmla="*/ 0 h 124"/>
                  <a:gd name="T12" fmla="*/ 12 w 23"/>
                  <a:gd name="T13" fmla="*/ 0 h 124"/>
                  <a:gd name="T14" fmla="*/ 23 w 23"/>
                  <a:gd name="T15" fmla="*/ 11 h 124"/>
                  <a:gd name="T16" fmla="*/ 23 w 23"/>
                  <a:gd name="T17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124">
                    <a:moveTo>
                      <a:pt x="23" y="112"/>
                    </a:moveTo>
                    <a:cubicBezTo>
                      <a:pt x="23" y="119"/>
                      <a:pt x="18" y="124"/>
                      <a:pt x="12" y="124"/>
                    </a:cubicBezTo>
                    <a:cubicBezTo>
                      <a:pt x="12" y="124"/>
                      <a:pt x="12" y="124"/>
                      <a:pt x="12" y="124"/>
                    </a:cubicBezTo>
                    <a:cubicBezTo>
                      <a:pt x="5" y="124"/>
                      <a:pt x="0" y="119"/>
                      <a:pt x="0" y="112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5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8" y="0"/>
                      <a:pt x="23" y="5"/>
                      <a:pt x="23" y="11"/>
                    </a:cubicBezTo>
                    <a:lnTo>
                      <a:pt x="23" y="11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buFont typeface="Arial" panose="020B0604020202020204" pitchFamily="34" charset="0"/>
                  <a:buNone/>
                  <a:defRPr/>
                </a:pPr>
                <a:endParaRPr lang="zh-CN" altLang="en-US" noProof="1"/>
              </a:p>
            </p:txBody>
          </p:sp>
          <p:sp>
            <p:nvSpPr>
              <p:cNvPr id="21" name="Freeform 59"/>
              <p:cNvSpPr/>
              <p:nvPr/>
            </p:nvSpPr>
            <p:spPr bwMode="auto">
              <a:xfrm>
                <a:off x="5997575" y="3496469"/>
                <a:ext cx="342900" cy="322263"/>
              </a:xfrm>
              <a:custGeom>
                <a:avLst/>
                <a:gdLst>
                  <a:gd name="T0" fmla="*/ 123 w 128"/>
                  <a:gd name="T1" fmla="*/ 99 h 120"/>
                  <a:gd name="T2" fmla="*/ 16 w 128"/>
                  <a:gd name="T3" fmla="*/ 0 h 120"/>
                  <a:gd name="T4" fmla="*/ 0 w 128"/>
                  <a:gd name="T5" fmla="*/ 16 h 120"/>
                  <a:gd name="T6" fmla="*/ 108 w 128"/>
                  <a:gd name="T7" fmla="*/ 116 h 120"/>
                  <a:gd name="T8" fmla="*/ 124 w 128"/>
                  <a:gd name="T9" fmla="*/ 115 h 120"/>
                  <a:gd name="T10" fmla="*/ 123 w 128"/>
                  <a:gd name="T11" fmla="*/ 99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8" h="120">
                    <a:moveTo>
                      <a:pt x="123" y="99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12" y="6"/>
                      <a:pt x="6" y="12"/>
                      <a:pt x="0" y="16"/>
                    </a:cubicBezTo>
                    <a:cubicBezTo>
                      <a:pt x="108" y="116"/>
                      <a:pt x="108" y="116"/>
                      <a:pt x="108" y="116"/>
                    </a:cubicBezTo>
                    <a:cubicBezTo>
                      <a:pt x="112" y="120"/>
                      <a:pt x="120" y="120"/>
                      <a:pt x="124" y="115"/>
                    </a:cubicBezTo>
                    <a:cubicBezTo>
                      <a:pt x="128" y="111"/>
                      <a:pt x="128" y="103"/>
                      <a:pt x="123" y="9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buFont typeface="Arial" panose="020B0604020202020204" pitchFamily="34" charset="0"/>
                  <a:buNone/>
                  <a:defRPr/>
                </a:pPr>
                <a:endParaRPr lang="zh-CN" altLang="en-US" noProof="1"/>
              </a:p>
            </p:txBody>
          </p:sp>
          <p:pic>
            <p:nvPicPr>
              <p:cNvPr id="22" name="Picture 6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592762" y="2815431"/>
                <a:ext cx="838200" cy="177800"/>
              </a:xfrm>
              <a:prstGeom prst="rect">
                <a:avLst/>
              </a:prstGeom>
              <a:grpFill/>
              <a:ln>
                <a:noFill/>
              </a:ln>
            </p:spPr>
          </p:pic>
          <p:sp>
            <p:nvSpPr>
              <p:cNvPr id="23" name="Freeform 61"/>
              <p:cNvSpPr/>
              <p:nvPr/>
            </p:nvSpPr>
            <p:spPr bwMode="auto">
              <a:xfrm>
                <a:off x="5932487" y="2905919"/>
                <a:ext cx="158750" cy="80963"/>
              </a:xfrm>
              <a:custGeom>
                <a:avLst/>
                <a:gdLst>
                  <a:gd name="T0" fmla="*/ 59 w 59"/>
                  <a:gd name="T1" fmla="*/ 15 h 30"/>
                  <a:gd name="T2" fmla="*/ 45 w 59"/>
                  <a:gd name="T3" fmla="*/ 30 h 30"/>
                  <a:gd name="T4" fmla="*/ 15 w 59"/>
                  <a:gd name="T5" fmla="*/ 30 h 30"/>
                  <a:gd name="T6" fmla="*/ 0 w 59"/>
                  <a:gd name="T7" fmla="*/ 15 h 30"/>
                  <a:gd name="T8" fmla="*/ 0 w 59"/>
                  <a:gd name="T9" fmla="*/ 15 h 30"/>
                  <a:gd name="T10" fmla="*/ 15 w 59"/>
                  <a:gd name="T11" fmla="*/ 0 h 30"/>
                  <a:gd name="T12" fmla="*/ 45 w 59"/>
                  <a:gd name="T13" fmla="*/ 0 h 30"/>
                  <a:gd name="T14" fmla="*/ 59 w 59"/>
                  <a:gd name="T15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9" h="30">
                    <a:moveTo>
                      <a:pt x="59" y="15"/>
                    </a:moveTo>
                    <a:cubicBezTo>
                      <a:pt x="59" y="23"/>
                      <a:pt x="53" y="30"/>
                      <a:pt x="45" y="30"/>
                    </a:cubicBezTo>
                    <a:cubicBezTo>
                      <a:pt x="15" y="30"/>
                      <a:pt x="15" y="30"/>
                      <a:pt x="15" y="30"/>
                    </a:cubicBezTo>
                    <a:cubicBezTo>
                      <a:pt x="7" y="30"/>
                      <a:pt x="0" y="23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7"/>
                      <a:pt x="7" y="0"/>
                      <a:pt x="15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53" y="0"/>
                      <a:pt x="59" y="7"/>
                      <a:pt x="59" y="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buFont typeface="Arial" panose="020B0604020202020204" pitchFamily="34" charset="0"/>
                  <a:buNone/>
                  <a:defRPr/>
                </a:pPr>
                <a:endParaRPr lang="zh-CN" altLang="en-US" noProof="1"/>
              </a:p>
            </p:txBody>
          </p:sp>
          <p:sp>
            <p:nvSpPr>
              <p:cNvPr id="24" name="Freeform 62"/>
              <p:cNvSpPr/>
              <p:nvPr/>
            </p:nvSpPr>
            <p:spPr bwMode="auto">
              <a:xfrm>
                <a:off x="5578475" y="3915569"/>
                <a:ext cx="195263" cy="209550"/>
              </a:xfrm>
              <a:custGeom>
                <a:avLst/>
                <a:gdLst>
                  <a:gd name="T0" fmla="*/ 13 w 73"/>
                  <a:gd name="T1" fmla="*/ 0 h 78"/>
                  <a:gd name="T2" fmla="*/ 14 w 73"/>
                  <a:gd name="T3" fmla="*/ 66 h 78"/>
                  <a:gd name="T4" fmla="*/ 73 w 73"/>
                  <a:gd name="T5" fmla="*/ 38 h 78"/>
                  <a:gd name="T6" fmla="*/ 13 w 73"/>
                  <a:gd name="T7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3" h="78">
                    <a:moveTo>
                      <a:pt x="13" y="0"/>
                    </a:moveTo>
                    <a:cubicBezTo>
                      <a:pt x="13" y="0"/>
                      <a:pt x="0" y="54"/>
                      <a:pt x="14" y="66"/>
                    </a:cubicBezTo>
                    <a:cubicBezTo>
                      <a:pt x="27" y="78"/>
                      <a:pt x="73" y="38"/>
                      <a:pt x="73" y="38"/>
                    </a:cubicBezTo>
                    <a:cubicBezTo>
                      <a:pt x="73" y="38"/>
                      <a:pt x="29" y="20"/>
                      <a:pt x="1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buFont typeface="Arial" panose="020B0604020202020204" pitchFamily="34" charset="0"/>
                  <a:buNone/>
                  <a:defRPr/>
                </a:pPr>
                <a:endParaRPr lang="zh-CN" altLang="en-US" noProof="1"/>
              </a:p>
            </p:txBody>
          </p:sp>
          <p:sp>
            <p:nvSpPr>
              <p:cNvPr id="25" name="Freeform 63"/>
              <p:cNvSpPr/>
              <p:nvPr/>
            </p:nvSpPr>
            <p:spPr bwMode="auto">
              <a:xfrm>
                <a:off x="6249987" y="3915569"/>
                <a:ext cx="195263" cy="209550"/>
              </a:xfrm>
              <a:custGeom>
                <a:avLst/>
                <a:gdLst>
                  <a:gd name="T0" fmla="*/ 61 w 73"/>
                  <a:gd name="T1" fmla="*/ 0 h 78"/>
                  <a:gd name="T2" fmla="*/ 59 w 73"/>
                  <a:gd name="T3" fmla="*/ 66 h 78"/>
                  <a:gd name="T4" fmla="*/ 0 w 73"/>
                  <a:gd name="T5" fmla="*/ 38 h 78"/>
                  <a:gd name="T6" fmla="*/ 61 w 73"/>
                  <a:gd name="T7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3" h="78">
                    <a:moveTo>
                      <a:pt x="61" y="0"/>
                    </a:moveTo>
                    <a:cubicBezTo>
                      <a:pt x="61" y="0"/>
                      <a:pt x="73" y="54"/>
                      <a:pt x="59" y="66"/>
                    </a:cubicBezTo>
                    <a:cubicBezTo>
                      <a:pt x="46" y="78"/>
                      <a:pt x="0" y="38"/>
                      <a:pt x="0" y="38"/>
                    </a:cubicBezTo>
                    <a:cubicBezTo>
                      <a:pt x="0" y="38"/>
                      <a:pt x="45" y="20"/>
                      <a:pt x="6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buFont typeface="Arial" panose="020B0604020202020204" pitchFamily="34" charset="0"/>
                  <a:buNone/>
                  <a:defRPr/>
                </a:pPr>
                <a:endParaRPr lang="zh-CN" altLang="en-US" noProof="1"/>
              </a:p>
            </p:txBody>
          </p:sp>
          <p:sp>
            <p:nvSpPr>
              <p:cNvPr id="26" name="Freeform 64"/>
              <p:cNvSpPr>
                <a:spLocks noEditPoints="1"/>
              </p:cNvSpPr>
              <p:nvPr/>
            </p:nvSpPr>
            <p:spPr bwMode="auto">
              <a:xfrm>
                <a:off x="5441950" y="2947194"/>
                <a:ext cx="1143000" cy="1143000"/>
              </a:xfrm>
              <a:custGeom>
                <a:avLst/>
                <a:gdLst>
                  <a:gd name="T0" fmla="*/ 0 w 426"/>
                  <a:gd name="T1" fmla="*/ 213 h 426"/>
                  <a:gd name="T2" fmla="*/ 213 w 426"/>
                  <a:gd name="T3" fmla="*/ 0 h 426"/>
                  <a:gd name="T4" fmla="*/ 213 w 426"/>
                  <a:gd name="T5" fmla="*/ 0 h 426"/>
                  <a:gd name="T6" fmla="*/ 426 w 426"/>
                  <a:gd name="T7" fmla="*/ 213 h 426"/>
                  <a:gd name="T8" fmla="*/ 426 w 426"/>
                  <a:gd name="T9" fmla="*/ 213 h 426"/>
                  <a:gd name="T10" fmla="*/ 213 w 426"/>
                  <a:gd name="T11" fmla="*/ 426 h 426"/>
                  <a:gd name="T12" fmla="*/ 213 w 426"/>
                  <a:gd name="T13" fmla="*/ 426 h 426"/>
                  <a:gd name="T14" fmla="*/ 0 w 426"/>
                  <a:gd name="T15" fmla="*/ 213 h 426"/>
                  <a:gd name="T16" fmla="*/ 32 w 426"/>
                  <a:gd name="T17" fmla="*/ 213 h 426"/>
                  <a:gd name="T18" fmla="*/ 85 w 426"/>
                  <a:gd name="T19" fmla="*/ 341 h 426"/>
                  <a:gd name="T20" fmla="*/ 85 w 426"/>
                  <a:gd name="T21" fmla="*/ 341 h 426"/>
                  <a:gd name="T22" fmla="*/ 213 w 426"/>
                  <a:gd name="T23" fmla="*/ 394 h 426"/>
                  <a:gd name="T24" fmla="*/ 213 w 426"/>
                  <a:gd name="T25" fmla="*/ 394 h 426"/>
                  <a:gd name="T26" fmla="*/ 340 w 426"/>
                  <a:gd name="T27" fmla="*/ 341 h 426"/>
                  <a:gd name="T28" fmla="*/ 340 w 426"/>
                  <a:gd name="T29" fmla="*/ 341 h 426"/>
                  <a:gd name="T30" fmla="*/ 393 w 426"/>
                  <a:gd name="T31" fmla="*/ 213 h 426"/>
                  <a:gd name="T32" fmla="*/ 393 w 426"/>
                  <a:gd name="T33" fmla="*/ 213 h 426"/>
                  <a:gd name="T34" fmla="*/ 340 w 426"/>
                  <a:gd name="T35" fmla="*/ 85 h 426"/>
                  <a:gd name="T36" fmla="*/ 340 w 426"/>
                  <a:gd name="T37" fmla="*/ 85 h 426"/>
                  <a:gd name="T38" fmla="*/ 213 w 426"/>
                  <a:gd name="T39" fmla="*/ 32 h 426"/>
                  <a:gd name="T40" fmla="*/ 213 w 426"/>
                  <a:gd name="T41" fmla="*/ 32 h 426"/>
                  <a:gd name="T42" fmla="*/ 85 w 426"/>
                  <a:gd name="T43" fmla="*/ 85 h 426"/>
                  <a:gd name="T44" fmla="*/ 85 w 426"/>
                  <a:gd name="T45" fmla="*/ 85 h 426"/>
                  <a:gd name="T46" fmla="*/ 32 w 426"/>
                  <a:gd name="T47" fmla="*/ 213 h 426"/>
                  <a:gd name="T48" fmla="*/ 32 w 426"/>
                  <a:gd name="T49" fmla="*/ 213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26" h="426">
                    <a:moveTo>
                      <a:pt x="0" y="213"/>
                    </a:moveTo>
                    <a:cubicBezTo>
                      <a:pt x="0" y="95"/>
                      <a:pt x="95" y="0"/>
                      <a:pt x="213" y="0"/>
                    </a:cubicBezTo>
                    <a:cubicBezTo>
                      <a:pt x="213" y="0"/>
                      <a:pt x="213" y="0"/>
                      <a:pt x="213" y="0"/>
                    </a:cubicBezTo>
                    <a:cubicBezTo>
                      <a:pt x="330" y="0"/>
                      <a:pt x="426" y="95"/>
                      <a:pt x="426" y="213"/>
                    </a:cubicBezTo>
                    <a:cubicBezTo>
                      <a:pt x="426" y="213"/>
                      <a:pt x="426" y="213"/>
                      <a:pt x="426" y="213"/>
                    </a:cubicBezTo>
                    <a:cubicBezTo>
                      <a:pt x="426" y="331"/>
                      <a:pt x="330" y="426"/>
                      <a:pt x="213" y="426"/>
                    </a:cubicBezTo>
                    <a:cubicBezTo>
                      <a:pt x="213" y="426"/>
                      <a:pt x="213" y="426"/>
                      <a:pt x="213" y="426"/>
                    </a:cubicBezTo>
                    <a:cubicBezTo>
                      <a:pt x="95" y="426"/>
                      <a:pt x="0" y="331"/>
                      <a:pt x="0" y="213"/>
                    </a:cubicBezTo>
                    <a:close/>
                    <a:moveTo>
                      <a:pt x="32" y="213"/>
                    </a:moveTo>
                    <a:cubicBezTo>
                      <a:pt x="32" y="263"/>
                      <a:pt x="52" y="308"/>
                      <a:pt x="85" y="341"/>
                    </a:cubicBezTo>
                    <a:cubicBezTo>
                      <a:pt x="85" y="341"/>
                      <a:pt x="85" y="341"/>
                      <a:pt x="85" y="341"/>
                    </a:cubicBezTo>
                    <a:cubicBezTo>
                      <a:pt x="118" y="373"/>
                      <a:pt x="163" y="394"/>
                      <a:pt x="213" y="394"/>
                    </a:cubicBezTo>
                    <a:cubicBezTo>
                      <a:pt x="213" y="394"/>
                      <a:pt x="213" y="394"/>
                      <a:pt x="213" y="394"/>
                    </a:cubicBezTo>
                    <a:cubicBezTo>
                      <a:pt x="263" y="394"/>
                      <a:pt x="308" y="373"/>
                      <a:pt x="340" y="341"/>
                    </a:cubicBezTo>
                    <a:cubicBezTo>
                      <a:pt x="340" y="341"/>
                      <a:pt x="340" y="341"/>
                      <a:pt x="340" y="341"/>
                    </a:cubicBezTo>
                    <a:cubicBezTo>
                      <a:pt x="373" y="308"/>
                      <a:pt x="393" y="263"/>
                      <a:pt x="393" y="213"/>
                    </a:cubicBezTo>
                    <a:cubicBezTo>
                      <a:pt x="393" y="213"/>
                      <a:pt x="393" y="213"/>
                      <a:pt x="393" y="213"/>
                    </a:cubicBezTo>
                    <a:cubicBezTo>
                      <a:pt x="393" y="163"/>
                      <a:pt x="373" y="118"/>
                      <a:pt x="340" y="85"/>
                    </a:cubicBezTo>
                    <a:cubicBezTo>
                      <a:pt x="340" y="85"/>
                      <a:pt x="340" y="85"/>
                      <a:pt x="340" y="85"/>
                    </a:cubicBezTo>
                    <a:cubicBezTo>
                      <a:pt x="308" y="53"/>
                      <a:pt x="263" y="32"/>
                      <a:pt x="213" y="32"/>
                    </a:cubicBezTo>
                    <a:cubicBezTo>
                      <a:pt x="213" y="32"/>
                      <a:pt x="213" y="32"/>
                      <a:pt x="213" y="32"/>
                    </a:cubicBezTo>
                    <a:cubicBezTo>
                      <a:pt x="163" y="32"/>
                      <a:pt x="118" y="53"/>
                      <a:pt x="85" y="85"/>
                    </a:cubicBezTo>
                    <a:cubicBezTo>
                      <a:pt x="85" y="85"/>
                      <a:pt x="85" y="85"/>
                      <a:pt x="85" y="85"/>
                    </a:cubicBezTo>
                    <a:cubicBezTo>
                      <a:pt x="52" y="118"/>
                      <a:pt x="32" y="163"/>
                      <a:pt x="32" y="213"/>
                    </a:cubicBezTo>
                    <a:cubicBezTo>
                      <a:pt x="32" y="213"/>
                      <a:pt x="32" y="213"/>
                      <a:pt x="32" y="21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buFont typeface="Arial" panose="020B0604020202020204" pitchFamily="34" charset="0"/>
                  <a:buNone/>
                  <a:defRPr/>
                </a:pPr>
                <a:endParaRPr lang="zh-CN" altLang="en-US" noProof="1"/>
              </a:p>
            </p:txBody>
          </p:sp>
          <p:sp>
            <p:nvSpPr>
              <p:cNvPr id="27" name="Oval 65"/>
              <p:cNvSpPr>
                <a:spLocks noChangeArrowheads="1"/>
              </p:cNvSpPr>
              <p:nvPr/>
            </p:nvSpPr>
            <p:spPr bwMode="auto">
              <a:xfrm>
                <a:off x="5929312" y="3436144"/>
                <a:ext cx="166688" cy="1651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buFont typeface="Arial" panose="020B0604020202020204" pitchFamily="34" charset="0"/>
                  <a:buNone/>
                  <a:defRPr/>
                </a:pPr>
                <a:endParaRPr lang="zh-CN" altLang="en-US" noProof="1"/>
              </a:p>
            </p:txBody>
          </p:sp>
          <p:sp>
            <p:nvSpPr>
              <p:cNvPr id="28" name="Freeform 66"/>
              <p:cNvSpPr>
                <a:spLocks noEditPoints="1"/>
              </p:cNvSpPr>
              <p:nvPr/>
            </p:nvSpPr>
            <p:spPr bwMode="auto">
              <a:xfrm>
                <a:off x="5307012" y="2815431"/>
                <a:ext cx="1411288" cy="473075"/>
              </a:xfrm>
              <a:custGeom>
                <a:avLst/>
                <a:gdLst>
                  <a:gd name="T0" fmla="*/ 92 w 526"/>
                  <a:gd name="T1" fmla="*/ 0 h 176"/>
                  <a:gd name="T2" fmla="*/ 0 w 526"/>
                  <a:gd name="T3" fmla="*/ 92 h 176"/>
                  <a:gd name="T4" fmla="*/ 54 w 526"/>
                  <a:gd name="T5" fmla="*/ 176 h 176"/>
                  <a:gd name="T6" fmla="*/ 176 w 526"/>
                  <a:gd name="T7" fmla="*/ 55 h 176"/>
                  <a:gd name="T8" fmla="*/ 92 w 526"/>
                  <a:gd name="T9" fmla="*/ 0 h 176"/>
                  <a:gd name="T10" fmla="*/ 434 w 526"/>
                  <a:gd name="T11" fmla="*/ 0 h 176"/>
                  <a:gd name="T12" fmla="*/ 350 w 526"/>
                  <a:gd name="T13" fmla="*/ 55 h 176"/>
                  <a:gd name="T14" fmla="*/ 471 w 526"/>
                  <a:gd name="T15" fmla="*/ 176 h 176"/>
                  <a:gd name="T16" fmla="*/ 526 w 526"/>
                  <a:gd name="T17" fmla="*/ 92 h 176"/>
                  <a:gd name="T18" fmla="*/ 434 w 526"/>
                  <a:gd name="T19" fmla="*/ 0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6" h="176">
                    <a:moveTo>
                      <a:pt x="92" y="0"/>
                    </a:moveTo>
                    <a:cubicBezTo>
                      <a:pt x="41" y="0"/>
                      <a:pt x="0" y="41"/>
                      <a:pt x="0" y="92"/>
                    </a:cubicBezTo>
                    <a:cubicBezTo>
                      <a:pt x="0" y="129"/>
                      <a:pt x="22" y="161"/>
                      <a:pt x="54" y="176"/>
                    </a:cubicBezTo>
                    <a:cubicBezTo>
                      <a:pt x="77" y="121"/>
                      <a:pt x="121" y="78"/>
                      <a:pt x="176" y="55"/>
                    </a:cubicBezTo>
                    <a:cubicBezTo>
                      <a:pt x="162" y="23"/>
                      <a:pt x="129" y="0"/>
                      <a:pt x="92" y="0"/>
                    </a:cubicBezTo>
                    <a:close/>
                    <a:moveTo>
                      <a:pt x="434" y="0"/>
                    </a:moveTo>
                    <a:cubicBezTo>
                      <a:pt x="396" y="0"/>
                      <a:pt x="364" y="23"/>
                      <a:pt x="350" y="55"/>
                    </a:cubicBezTo>
                    <a:cubicBezTo>
                      <a:pt x="404" y="78"/>
                      <a:pt x="448" y="121"/>
                      <a:pt x="471" y="176"/>
                    </a:cubicBezTo>
                    <a:cubicBezTo>
                      <a:pt x="503" y="161"/>
                      <a:pt x="526" y="129"/>
                      <a:pt x="526" y="92"/>
                    </a:cubicBezTo>
                    <a:cubicBezTo>
                      <a:pt x="526" y="41"/>
                      <a:pt x="484" y="0"/>
                      <a:pt x="43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buFont typeface="Arial" panose="020B0604020202020204" pitchFamily="34" charset="0"/>
                  <a:buNone/>
                  <a:defRPr/>
                </a:pPr>
                <a:endParaRPr lang="zh-CN" altLang="en-US" noProof="1"/>
              </a:p>
            </p:txBody>
          </p:sp>
        </p:grpSp>
      </p:grpSp>
      <p:grpSp>
        <p:nvGrpSpPr>
          <p:cNvPr id="20486" name="组合 62"/>
          <p:cNvGrpSpPr/>
          <p:nvPr/>
        </p:nvGrpSpPr>
        <p:grpSpPr bwMode="auto">
          <a:xfrm>
            <a:off x="6494463" y="1665288"/>
            <a:ext cx="4100512" cy="2227262"/>
            <a:chOff x="6494140" y="1665702"/>
            <a:chExt cx="4101516" cy="2227031"/>
          </a:xfrm>
        </p:grpSpPr>
        <p:grpSp>
          <p:nvGrpSpPr>
            <p:cNvPr id="20503" name="组合 40"/>
            <p:cNvGrpSpPr/>
            <p:nvPr/>
          </p:nvGrpSpPr>
          <p:grpSpPr bwMode="auto">
            <a:xfrm>
              <a:off x="6494140" y="1665702"/>
              <a:ext cx="4101516" cy="2227031"/>
              <a:chOff x="1260335" y="1717953"/>
              <a:chExt cx="4101516" cy="2227031"/>
            </a:xfrm>
          </p:grpSpPr>
          <p:grpSp>
            <p:nvGrpSpPr>
              <p:cNvPr id="20505" name="组合 51"/>
              <p:cNvGrpSpPr/>
              <p:nvPr/>
            </p:nvGrpSpPr>
            <p:grpSpPr bwMode="auto">
              <a:xfrm>
                <a:off x="1273398" y="1945329"/>
                <a:ext cx="4088453" cy="1999655"/>
                <a:chOff x="1273398" y="1945329"/>
                <a:chExt cx="4088453" cy="1999655"/>
              </a:xfrm>
            </p:grpSpPr>
            <p:sp>
              <p:nvSpPr>
                <p:cNvPr id="54" name="矩形 53"/>
                <p:cNvSpPr/>
                <p:nvPr/>
              </p:nvSpPr>
              <p:spPr>
                <a:xfrm>
                  <a:off x="1273038" y="2089389"/>
                  <a:ext cx="4076110" cy="1855595"/>
                </a:xfrm>
                <a:prstGeom prst="rect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buFont typeface="Arial" panose="020B0604020202020204" pitchFamily="34" charset="0"/>
                    <a:buNone/>
                    <a:defRPr/>
                  </a:pPr>
                  <a:endParaRPr lang="zh-CN" altLang="en-US" noProof="1"/>
                </a:p>
              </p:txBody>
            </p:sp>
            <p:sp>
              <p:nvSpPr>
                <p:cNvPr id="55" name="矩形 54"/>
                <p:cNvSpPr/>
                <p:nvPr/>
              </p:nvSpPr>
              <p:spPr>
                <a:xfrm>
                  <a:off x="1427063" y="1944941"/>
                  <a:ext cx="3934788" cy="182544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buFont typeface="Arial" panose="020B0604020202020204" pitchFamily="34" charset="0"/>
                    <a:buNone/>
                    <a:defRPr/>
                  </a:pPr>
                  <a:endParaRPr lang="zh-CN" altLang="en-US" noProof="1"/>
                </a:p>
              </p:txBody>
            </p:sp>
          </p:grpSp>
          <p:sp>
            <p:nvSpPr>
              <p:cNvPr id="53" name="椭圆 52"/>
              <p:cNvSpPr/>
              <p:nvPr/>
            </p:nvSpPr>
            <p:spPr>
              <a:xfrm>
                <a:off x="1260335" y="1717953"/>
                <a:ext cx="676441" cy="67144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buFont typeface="Arial" panose="020B0604020202020204" pitchFamily="34" charset="0"/>
                  <a:buNone/>
                  <a:defRPr/>
                </a:pPr>
                <a:endParaRPr lang="zh-CN" altLang="en-US" noProof="1"/>
              </a:p>
            </p:txBody>
          </p:sp>
        </p:grpSp>
        <p:grpSp>
          <p:nvGrpSpPr>
            <p:cNvPr id="18" name="组合 55"/>
            <p:cNvGrpSpPr/>
            <p:nvPr/>
          </p:nvGrpSpPr>
          <p:grpSpPr>
            <a:xfrm>
              <a:off x="6603320" y="1756094"/>
              <a:ext cx="458098" cy="426633"/>
              <a:chOff x="10044112" y="643731"/>
              <a:chExt cx="1363663" cy="1270000"/>
            </a:xfrm>
            <a:solidFill>
              <a:srgbClr val="A98B80"/>
            </a:solidFill>
          </p:grpSpPr>
          <p:sp>
            <p:nvSpPr>
              <p:cNvPr id="57" name="Freeform 28"/>
              <p:cNvSpPr>
                <a:spLocks noEditPoints="1"/>
              </p:cNvSpPr>
              <p:nvPr/>
            </p:nvSpPr>
            <p:spPr bwMode="auto">
              <a:xfrm>
                <a:off x="10629900" y="1159669"/>
                <a:ext cx="574675" cy="574675"/>
              </a:xfrm>
              <a:custGeom>
                <a:avLst/>
                <a:gdLst>
                  <a:gd name="T0" fmla="*/ 107 w 214"/>
                  <a:gd name="T1" fmla="*/ 0 h 214"/>
                  <a:gd name="T2" fmla="*/ 0 w 214"/>
                  <a:gd name="T3" fmla="*/ 107 h 214"/>
                  <a:gd name="T4" fmla="*/ 107 w 214"/>
                  <a:gd name="T5" fmla="*/ 214 h 214"/>
                  <a:gd name="T6" fmla="*/ 214 w 214"/>
                  <a:gd name="T7" fmla="*/ 107 h 214"/>
                  <a:gd name="T8" fmla="*/ 107 w 214"/>
                  <a:gd name="T9" fmla="*/ 0 h 214"/>
                  <a:gd name="T10" fmla="*/ 121 w 214"/>
                  <a:gd name="T11" fmla="*/ 32 h 214"/>
                  <a:gd name="T12" fmla="*/ 114 w 214"/>
                  <a:gd name="T13" fmla="*/ 22 h 214"/>
                  <a:gd name="T14" fmla="*/ 124 w 214"/>
                  <a:gd name="T15" fmla="*/ 14 h 214"/>
                  <a:gd name="T16" fmla="*/ 199 w 214"/>
                  <a:gd name="T17" fmla="*/ 88 h 214"/>
                  <a:gd name="T18" fmla="*/ 192 w 214"/>
                  <a:gd name="T19" fmla="*/ 98 h 214"/>
                  <a:gd name="T20" fmla="*/ 190 w 214"/>
                  <a:gd name="T21" fmla="*/ 98 h 214"/>
                  <a:gd name="T22" fmla="*/ 182 w 214"/>
                  <a:gd name="T23" fmla="*/ 91 h 214"/>
                  <a:gd name="T24" fmla="*/ 121 w 214"/>
                  <a:gd name="T25" fmla="*/ 32 h 214"/>
                  <a:gd name="T26" fmla="*/ 191 w 214"/>
                  <a:gd name="T27" fmla="*/ 125 h 214"/>
                  <a:gd name="T28" fmla="*/ 182 w 214"/>
                  <a:gd name="T29" fmla="*/ 116 h 214"/>
                  <a:gd name="T30" fmla="*/ 191 w 214"/>
                  <a:gd name="T31" fmla="*/ 107 h 214"/>
                  <a:gd name="T32" fmla="*/ 200 w 214"/>
                  <a:gd name="T33" fmla="*/ 116 h 214"/>
                  <a:gd name="T34" fmla="*/ 191 w 214"/>
                  <a:gd name="T35" fmla="*/ 125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4" h="214">
                    <a:moveTo>
                      <a:pt x="107" y="0"/>
                    </a:moveTo>
                    <a:cubicBezTo>
                      <a:pt x="48" y="0"/>
                      <a:pt x="0" y="48"/>
                      <a:pt x="0" y="107"/>
                    </a:cubicBezTo>
                    <a:cubicBezTo>
                      <a:pt x="0" y="166"/>
                      <a:pt x="48" y="214"/>
                      <a:pt x="107" y="214"/>
                    </a:cubicBezTo>
                    <a:cubicBezTo>
                      <a:pt x="166" y="214"/>
                      <a:pt x="214" y="166"/>
                      <a:pt x="214" y="107"/>
                    </a:cubicBezTo>
                    <a:cubicBezTo>
                      <a:pt x="214" y="48"/>
                      <a:pt x="166" y="0"/>
                      <a:pt x="107" y="0"/>
                    </a:cubicBezTo>
                    <a:close/>
                    <a:moveTo>
                      <a:pt x="121" y="32"/>
                    </a:moveTo>
                    <a:cubicBezTo>
                      <a:pt x="116" y="31"/>
                      <a:pt x="113" y="27"/>
                      <a:pt x="114" y="22"/>
                    </a:cubicBezTo>
                    <a:cubicBezTo>
                      <a:pt x="115" y="17"/>
                      <a:pt x="119" y="14"/>
                      <a:pt x="124" y="14"/>
                    </a:cubicBezTo>
                    <a:cubicBezTo>
                      <a:pt x="162" y="21"/>
                      <a:pt x="191" y="50"/>
                      <a:pt x="199" y="88"/>
                    </a:cubicBezTo>
                    <a:cubicBezTo>
                      <a:pt x="200" y="92"/>
                      <a:pt x="197" y="97"/>
                      <a:pt x="192" y="98"/>
                    </a:cubicBezTo>
                    <a:cubicBezTo>
                      <a:pt x="192" y="98"/>
                      <a:pt x="191" y="98"/>
                      <a:pt x="190" y="98"/>
                    </a:cubicBezTo>
                    <a:cubicBezTo>
                      <a:pt x="186" y="98"/>
                      <a:pt x="182" y="95"/>
                      <a:pt x="182" y="91"/>
                    </a:cubicBezTo>
                    <a:cubicBezTo>
                      <a:pt x="175" y="61"/>
                      <a:pt x="151" y="38"/>
                      <a:pt x="121" y="32"/>
                    </a:cubicBezTo>
                    <a:close/>
                    <a:moveTo>
                      <a:pt x="191" y="125"/>
                    </a:moveTo>
                    <a:cubicBezTo>
                      <a:pt x="186" y="125"/>
                      <a:pt x="182" y="121"/>
                      <a:pt x="182" y="116"/>
                    </a:cubicBezTo>
                    <a:cubicBezTo>
                      <a:pt x="182" y="111"/>
                      <a:pt x="186" y="107"/>
                      <a:pt x="191" y="107"/>
                    </a:cubicBezTo>
                    <a:cubicBezTo>
                      <a:pt x="196" y="107"/>
                      <a:pt x="200" y="111"/>
                      <a:pt x="200" y="116"/>
                    </a:cubicBezTo>
                    <a:cubicBezTo>
                      <a:pt x="200" y="121"/>
                      <a:pt x="196" y="125"/>
                      <a:pt x="191" y="12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buFont typeface="Arial" panose="020B0604020202020204" pitchFamily="34" charset="0"/>
                  <a:buNone/>
                  <a:defRPr/>
                </a:pPr>
                <a:endParaRPr lang="zh-CN" altLang="en-US" noProof="1"/>
              </a:p>
            </p:txBody>
          </p:sp>
          <p:sp>
            <p:nvSpPr>
              <p:cNvPr id="58" name="Freeform 29"/>
              <p:cNvSpPr>
                <a:spLocks noEditPoints="1"/>
              </p:cNvSpPr>
              <p:nvPr/>
            </p:nvSpPr>
            <p:spPr bwMode="auto">
              <a:xfrm>
                <a:off x="10044112" y="954881"/>
                <a:ext cx="1363663" cy="958850"/>
              </a:xfrm>
              <a:custGeom>
                <a:avLst/>
                <a:gdLst>
                  <a:gd name="T0" fmla="*/ 418 w 508"/>
                  <a:gd name="T1" fmla="*/ 0 h 357"/>
                  <a:gd name="T2" fmla="*/ 90 w 508"/>
                  <a:gd name="T3" fmla="*/ 0 h 357"/>
                  <a:gd name="T4" fmla="*/ 0 w 508"/>
                  <a:gd name="T5" fmla="*/ 90 h 357"/>
                  <a:gd name="T6" fmla="*/ 0 w 508"/>
                  <a:gd name="T7" fmla="*/ 268 h 357"/>
                  <a:gd name="T8" fmla="*/ 90 w 508"/>
                  <a:gd name="T9" fmla="*/ 357 h 357"/>
                  <a:gd name="T10" fmla="*/ 418 w 508"/>
                  <a:gd name="T11" fmla="*/ 357 h 357"/>
                  <a:gd name="T12" fmla="*/ 508 w 508"/>
                  <a:gd name="T13" fmla="*/ 268 h 357"/>
                  <a:gd name="T14" fmla="*/ 508 w 508"/>
                  <a:gd name="T15" fmla="*/ 90 h 357"/>
                  <a:gd name="T16" fmla="*/ 418 w 508"/>
                  <a:gd name="T17" fmla="*/ 0 h 357"/>
                  <a:gd name="T18" fmla="*/ 121 w 508"/>
                  <a:gd name="T19" fmla="*/ 271 h 357"/>
                  <a:gd name="T20" fmla="*/ 108 w 508"/>
                  <a:gd name="T21" fmla="*/ 284 h 357"/>
                  <a:gd name="T22" fmla="*/ 56 w 508"/>
                  <a:gd name="T23" fmla="*/ 284 h 357"/>
                  <a:gd name="T24" fmla="*/ 43 w 508"/>
                  <a:gd name="T25" fmla="*/ 271 h 357"/>
                  <a:gd name="T26" fmla="*/ 43 w 508"/>
                  <a:gd name="T27" fmla="*/ 96 h 357"/>
                  <a:gd name="T28" fmla="*/ 56 w 508"/>
                  <a:gd name="T29" fmla="*/ 82 h 357"/>
                  <a:gd name="T30" fmla="*/ 108 w 508"/>
                  <a:gd name="T31" fmla="*/ 82 h 357"/>
                  <a:gd name="T32" fmla="*/ 121 w 508"/>
                  <a:gd name="T33" fmla="*/ 96 h 357"/>
                  <a:gd name="T34" fmla="*/ 121 w 508"/>
                  <a:gd name="T35" fmla="*/ 271 h 357"/>
                  <a:gd name="T36" fmla="*/ 325 w 508"/>
                  <a:gd name="T37" fmla="*/ 321 h 357"/>
                  <a:gd name="T38" fmla="*/ 187 w 508"/>
                  <a:gd name="T39" fmla="*/ 183 h 357"/>
                  <a:gd name="T40" fmla="*/ 325 w 508"/>
                  <a:gd name="T41" fmla="*/ 45 h 357"/>
                  <a:gd name="T42" fmla="*/ 463 w 508"/>
                  <a:gd name="T43" fmla="*/ 183 h 357"/>
                  <a:gd name="T44" fmla="*/ 325 w 508"/>
                  <a:gd name="T45" fmla="*/ 321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08" h="357">
                    <a:moveTo>
                      <a:pt x="418" y="0"/>
                    </a:moveTo>
                    <a:cubicBezTo>
                      <a:pt x="90" y="0"/>
                      <a:pt x="90" y="0"/>
                      <a:pt x="90" y="0"/>
                    </a:cubicBezTo>
                    <a:cubicBezTo>
                      <a:pt x="40" y="0"/>
                      <a:pt x="0" y="40"/>
                      <a:pt x="0" y="90"/>
                    </a:cubicBezTo>
                    <a:cubicBezTo>
                      <a:pt x="0" y="268"/>
                      <a:pt x="0" y="268"/>
                      <a:pt x="0" y="268"/>
                    </a:cubicBezTo>
                    <a:cubicBezTo>
                      <a:pt x="0" y="317"/>
                      <a:pt x="40" y="357"/>
                      <a:pt x="90" y="357"/>
                    </a:cubicBezTo>
                    <a:cubicBezTo>
                      <a:pt x="418" y="357"/>
                      <a:pt x="418" y="357"/>
                      <a:pt x="418" y="357"/>
                    </a:cubicBezTo>
                    <a:cubicBezTo>
                      <a:pt x="468" y="357"/>
                      <a:pt x="508" y="317"/>
                      <a:pt x="508" y="268"/>
                    </a:cubicBezTo>
                    <a:cubicBezTo>
                      <a:pt x="508" y="90"/>
                      <a:pt x="508" y="90"/>
                      <a:pt x="508" y="90"/>
                    </a:cubicBezTo>
                    <a:cubicBezTo>
                      <a:pt x="508" y="40"/>
                      <a:pt x="468" y="0"/>
                      <a:pt x="418" y="0"/>
                    </a:cubicBezTo>
                    <a:close/>
                    <a:moveTo>
                      <a:pt x="121" y="271"/>
                    </a:moveTo>
                    <a:cubicBezTo>
                      <a:pt x="121" y="278"/>
                      <a:pt x="115" y="284"/>
                      <a:pt x="108" y="284"/>
                    </a:cubicBezTo>
                    <a:cubicBezTo>
                      <a:pt x="56" y="284"/>
                      <a:pt x="56" y="284"/>
                      <a:pt x="56" y="284"/>
                    </a:cubicBezTo>
                    <a:cubicBezTo>
                      <a:pt x="49" y="284"/>
                      <a:pt x="43" y="278"/>
                      <a:pt x="43" y="271"/>
                    </a:cubicBezTo>
                    <a:cubicBezTo>
                      <a:pt x="43" y="96"/>
                      <a:pt x="43" y="96"/>
                      <a:pt x="43" y="96"/>
                    </a:cubicBezTo>
                    <a:cubicBezTo>
                      <a:pt x="43" y="88"/>
                      <a:pt x="49" y="82"/>
                      <a:pt x="56" y="82"/>
                    </a:cubicBezTo>
                    <a:cubicBezTo>
                      <a:pt x="108" y="82"/>
                      <a:pt x="108" y="82"/>
                      <a:pt x="108" y="82"/>
                    </a:cubicBezTo>
                    <a:cubicBezTo>
                      <a:pt x="115" y="82"/>
                      <a:pt x="121" y="88"/>
                      <a:pt x="121" y="96"/>
                    </a:cubicBezTo>
                    <a:lnTo>
                      <a:pt x="121" y="271"/>
                    </a:lnTo>
                    <a:close/>
                    <a:moveTo>
                      <a:pt x="325" y="321"/>
                    </a:moveTo>
                    <a:cubicBezTo>
                      <a:pt x="249" y="321"/>
                      <a:pt x="187" y="259"/>
                      <a:pt x="187" y="183"/>
                    </a:cubicBezTo>
                    <a:cubicBezTo>
                      <a:pt x="187" y="107"/>
                      <a:pt x="249" y="45"/>
                      <a:pt x="325" y="45"/>
                    </a:cubicBezTo>
                    <a:cubicBezTo>
                      <a:pt x="401" y="45"/>
                      <a:pt x="463" y="107"/>
                      <a:pt x="463" y="183"/>
                    </a:cubicBezTo>
                    <a:cubicBezTo>
                      <a:pt x="463" y="259"/>
                      <a:pt x="401" y="321"/>
                      <a:pt x="325" y="3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buFont typeface="Arial" panose="020B0604020202020204" pitchFamily="34" charset="0"/>
                  <a:buNone/>
                  <a:defRPr/>
                </a:pPr>
                <a:endParaRPr lang="zh-CN" altLang="en-US" noProof="1"/>
              </a:p>
            </p:txBody>
          </p:sp>
          <p:pic>
            <p:nvPicPr>
              <p:cNvPr id="59" name="Picture 30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0863262" y="835819"/>
                <a:ext cx="330200" cy="112713"/>
              </a:xfrm>
              <a:prstGeom prst="rect">
                <a:avLst/>
              </a:prstGeom>
              <a:grpFill/>
              <a:ln>
                <a:noFill/>
              </a:ln>
            </p:spPr>
          </p:pic>
          <p:sp>
            <p:nvSpPr>
              <p:cNvPr id="60" name="Freeform 31"/>
              <p:cNvSpPr/>
              <p:nvPr/>
            </p:nvSpPr>
            <p:spPr bwMode="auto">
              <a:xfrm>
                <a:off x="11002962" y="643731"/>
                <a:ext cx="49213" cy="147638"/>
              </a:xfrm>
              <a:custGeom>
                <a:avLst/>
                <a:gdLst>
                  <a:gd name="T0" fmla="*/ 4 w 18"/>
                  <a:gd name="T1" fmla="*/ 54 h 55"/>
                  <a:gd name="T2" fmla="*/ 8 w 18"/>
                  <a:gd name="T3" fmla="*/ 54 h 55"/>
                  <a:gd name="T4" fmla="*/ 12 w 18"/>
                  <a:gd name="T5" fmla="*/ 53 h 55"/>
                  <a:gd name="T6" fmla="*/ 18 w 18"/>
                  <a:gd name="T7" fmla="*/ 3 h 55"/>
                  <a:gd name="T8" fmla="*/ 15 w 18"/>
                  <a:gd name="T9" fmla="*/ 1 h 55"/>
                  <a:gd name="T10" fmla="*/ 3 w 18"/>
                  <a:gd name="T11" fmla="*/ 0 h 55"/>
                  <a:gd name="T12" fmla="*/ 0 w 18"/>
                  <a:gd name="T13" fmla="*/ 2 h 55"/>
                  <a:gd name="T14" fmla="*/ 1 w 18"/>
                  <a:gd name="T15" fmla="*/ 52 h 55"/>
                  <a:gd name="T16" fmla="*/ 4 w 18"/>
                  <a:gd name="T17" fmla="*/ 54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55">
                    <a:moveTo>
                      <a:pt x="4" y="54"/>
                    </a:moveTo>
                    <a:cubicBezTo>
                      <a:pt x="8" y="54"/>
                      <a:pt x="8" y="54"/>
                      <a:pt x="8" y="54"/>
                    </a:cubicBezTo>
                    <a:cubicBezTo>
                      <a:pt x="10" y="55"/>
                      <a:pt x="11" y="54"/>
                      <a:pt x="12" y="53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18" y="2"/>
                      <a:pt x="16" y="1"/>
                      <a:pt x="15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2"/>
                    </a:cubicBezTo>
                    <a:cubicBezTo>
                      <a:pt x="1" y="52"/>
                      <a:pt x="1" y="52"/>
                      <a:pt x="1" y="52"/>
                    </a:cubicBezTo>
                    <a:cubicBezTo>
                      <a:pt x="1" y="53"/>
                      <a:pt x="2" y="54"/>
                      <a:pt x="4" y="5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buFont typeface="Arial" panose="020B0604020202020204" pitchFamily="34" charset="0"/>
                  <a:buNone/>
                  <a:defRPr/>
                </a:pPr>
                <a:endParaRPr lang="zh-CN" altLang="en-US" noProof="1"/>
              </a:p>
            </p:txBody>
          </p:sp>
          <p:sp>
            <p:nvSpPr>
              <p:cNvPr id="61" name="Freeform 32"/>
              <p:cNvSpPr/>
              <p:nvPr/>
            </p:nvSpPr>
            <p:spPr bwMode="auto">
              <a:xfrm>
                <a:off x="11099800" y="691356"/>
                <a:ext cx="125413" cy="127000"/>
              </a:xfrm>
              <a:custGeom>
                <a:avLst/>
                <a:gdLst>
                  <a:gd name="T0" fmla="*/ 45 w 47"/>
                  <a:gd name="T1" fmla="*/ 10 h 47"/>
                  <a:gd name="T2" fmla="*/ 37 w 47"/>
                  <a:gd name="T3" fmla="*/ 2 h 47"/>
                  <a:gd name="T4" fmla="*/ 33 w 47"/>
                  <a:gd name="T5" fmla="*/ 1 h 47"/>
                  <a:gd name="T6" fmla="*/ 1 w 47"/>
                  <a:gd name="T7" fmla="*/ 39 h 47"/>
                  <a:gd name="T8" fmla="*/ 2 w 47"/>
                  <a:gd name="T9" fmla="*/ 43 h 47"/>
                  <a:gd name="T10" fmla="*/ 5 w 47"/>
                  <a:gd name="T11" fmla="*/ 46 h 47"/>
                  <a:gd name="T12" fmla="*/ 8 w 47"/>
                  <a:gd name="T13" fmla="*/ 47 h 47"/>
                  <a:gd name="T14" fmla="*/ 46 w 47"/>
                  <a:gd name="T15" fmla="*/ 13 h 47"/>
                  <a:gd name="T16" fmla="*/ 45 w 47"/>
                  <a:gd name="T17" fmla="*/ 1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" h="47">
                    <a:moveTo>
                      <a:pt x="45" y="10"/>
                    </a:moveTo>
                    <a:cubicBezTo>
                      <a:pt x="37" y="2"/>
                      <a:pt x="37" y="2"/>
                      <a:pt x="37" y="2"/>
                    </a:cubicBezTo>
                    <a:cubicBezTo>
                      <a:pt x="36" y="0"/>
                      <a:pt x="34" y="0"/>
                      <a:pt x="33" y="1"/>
                    </a:cubicBezTo>
                    <a:cubicBezTo>
                      <a:pt x="1" y="39"/>
                      <a:pt x="1" y="39"/>
                      <a:pt x="1" y="39"/>
                    </a:cubicBezTo>
                    <a:cubicBezTo>
                      <a:pt x="0" y="40"/>
                      <a:pt x="0" y="42"/>
                      <a:pt x="2" y="43"/>
                    </a:cubicBezTo>
                    <a:cubicBezTo>
                      <a:pt x="5" y="46"/>
                      <a:pt x="5" y="46"/>
                      <a:pt x="5" y="46"/>
                    </a:cubicBezTo>
                    <a:cubicBezTo>
                      <a:pt x="6" y="47"/>
                      <a:pt x="8" y="47"/>
                      <a:pt x="8" y="47"/>
                    </a:cubicBezTo>
                    <a:cubicBezTo>
                      <a:pt x="46" y="13"/>
                      <a:pt x="46" y="13"/>
                      <a:pt x="46" y="13"/>
                    </a:cubicBezTo>
                    <a:cubicBezTo>
                      <a:pt x="47" y="12"/>
                      <a:pt x="46" y="11"/>
                      <a:pt x="45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buFont typeface="Arial" panose="020B0604020202020204" pitchFamily="34" charset="0"/>
                  <a:buNone/>
                  <a:defRPr/>
                </a:pPr>
                <a:endParaRPr lang="zh-CN" altLang="en-US" noProof="1"/>
              </a:p>
            </p:txBody>
          </p:sp>
          <p:sp>
            <p:nvSpPr>
              <p:cNvPr id="62" name="Freeform 33"/>
              <p:cNvSpPr/>
              <p:nvPr/>
            </p:nvSpPr>
            <p:spPr bwMode="auto">
              <a:xfrm>
                <a:off x="10828337" y="691356"/>
                <a:ext cx="127000" cy="127000"/>
              </a:xfrm>
              <a:custGeom>
                <a:avLst/>
                <a:gdLst>
                  <a:gd name="T0" fmla="*/ 2 w 47"/>
                  <a:gd name="T1" fmla="*/ 10 h 47"/>
                  <a:gd name="T2" fmla="*/ 10 w 47"/>
                  <a:gd name="T3" fmla="*/ 2 h 47"/>
                  <a:gd name="T4" fmla="*/ 14 w 47"/>
                  <a:gd name="T5" fmla="*/ 1 h 47"/>
                  <a:gd name="T6" fmla="*/ 46 w 47"/>
                  <a:gd name="T7" fmla="*/ 39 h 47"/>
                  <a:gd name="T8" fmla="*/ 45 w 47"/>
                  <a:gd name="T9" fmla="*/ 43 h 47"/>
                  <a:gd name="T10" fmla="*/ 42 w 47"/>
                  <a:gd name="T11" fmla="*/ 46 h 47"/>
                  <a:gd name="T12" fmla="*/ 38 w 47"/>
                  <a:gd name="T13" fmla="*/ 47 h 47"/>
                  <a:gd name="T14" fmla="*/ 1 w 47"/>
                  <a:gd name="T15" fmla="*/ 13 h 47"/>
                  <a:gd name="T16" fmla="*/ 2 w 47"/>
                  <a:gd name="T17" fmla="*/ 1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" h="47">
                    <a:moveTo>
                      <a:pt x="2" y="10"/>
                    </a:moveTo>
                    <a:cubicBezTo>
                      <a:pt x="10" y="2"/>
                      <a:pt x="10" y="2"/>
                      <a:pt x="10" y="2"/>
                    </a:cubicBezTo>
                    <a:cubicBezTo>
                      <a:pt x="11" y="0"/>
                      <a:pt x="13" y="0"/>
                      <a:pt x="14" y="1"/>
                    </a:cubicBezTo>
                    <a:cubicBezTo>
                      <a:pt x="46" y="39"/>
                      <a:pt x="46" y="39"/>
                      <a:pt x="46" y="39"/>
                    </a:cubicBezTo>
                    <a:cubicBezTo>
                      <a:pt x="47" y="40"/>
                      <a:pt x="46" y="42"/>
                      <a:pt x="45" y="43"/>
                    </a:cubicBezTo>
                    <a:cubicBezTo>
                      <a:pt x="42" y="46"/>
                      <a:pt x="42" y="46"/>
                      <a:pt x="42" y="46"/>
                    </a:cubicBezTo>
                    <a:cubicBezTo>
                      <a:pt x="41" y="47"/>
                      <a:pt x="39" y="47"/>
                      <a:pt x="38" y="47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0" y="12"/>
                      <a:pt x="1" y="11"/>
                      <a:pt x="2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buFont typeface="Arial" panose="020B0604020202020204" pitchFamily="34" charset="0"/>
                  <a:buNone/>
                  <a:defRPr/>
                </a:pPr>
                <a:endParaRPr lang="zh-CN" altLang="en-US" noProof="1"/>
              </a:p>
            </p:txBody>
          </p:sp>
        </p:grpSp>
      </p:grpSp>
      <p:grpSp>
        <p:nvGrpSpPr>
          <p:cNvPr id="20487" name="组合 64"/>
          <p:cNvGrpSpPr/>
          <p:nvPr/>
        </p:nvGrpSpPr>
        <p:grpSpPr bwMode="auto">
          <a:xfrm>
            <a:off x="1260475" y="4265613"/>
            <a:ext cx="4102100" cy="2225675"/>
            <a:chOff x="1260335" y="1717953"/>
            <a:chExt cx="4101516" cy="2227031"/>
          </a:xfrm>
        </p:grpSpPr>
        <p:grpSp>
          <p:nvGrpSpPr>
            <p:cNvPr id="20499" name="组合 75"/>
            <p:cNvGrpSpPr/>
            <p:nvPr/>
          </p:nvGrpSpPr>
          <p:grpSpPr bwMode="auto">
            <a:xfrm>
              <a:off x="1273398" y="1945329"/>
              <a:ext cx="4088453" cy="1999655"/>
              <a:chOff x="1273398" y="1945329"/>
              <a:chExt cx="4088453" cy="1999655"/>
            </a:xfrm>
          </p:grpSpPr>
          <p:sp>
            <p:nvSpPr>
              <p:cNvPr id="78" name="矩形 77"/>
              <p:cNvSpPr/>
              <p:nvPr/>
            </p:nvSpPr>
            <p:spPr>
              <a:xfrm>
                <a:off x="1273033" y="2089654"/>
                <a:ext cx="4076120" cy="1855330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buFont typeface="Arial" panose="020B0604020202020204" pitchFamily="34" charset="0"/>
                  <a:buNone/>
                  <a:defRPr/>
                </a:pPr>
                <a:endParaRPr lang="zh-CN" altLang="en-US" noProof="1"/>
              </a:p>
            </p:txBody>
          </p:sp>
          <p:sp>
            <p:nvSpPr>
              <p:cNvPr id="79" name="矩形 78"/>
              <p:cNvSpPr/>
              <p:nvPr/>
            </p:nvSpPr>
            <p:spPr>
              <a:xfrm>
                <a:off x="1426999" y="1945103"/>
                <a:ext cx="3934852" cy="18267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buFont typeface="Arial" panose="020B0604020202020204" pitchFamily="34" charset="0"/>
                  <a:buNone/>
                  <a:defRPr/>
                </a:pPr>
                <a:endParaRPr lang="zh-CN" altLang="en-US" noProof="1"/>
              </a:p>
            </p:txBody>
          </p:sp>
        </p:grpSp>
        <p:sp>
          <p:nvSpPr>
            <p:cNvPr id="77" name="椭圆 76"/>
            <p:cNvSpPr/>
            <p:nvPr/>
          </p:nvSpPr>
          <p:spPr>
            <a:xfrm>
              <a:off x="1260335" y="1717953"/>
              <a:ext cx="676179" cy="67192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</p:grpSp>
      <p:grpSp>
        <p:nvGrpSpPr>
          <p:cNvPr id="20488" name="组合 80"/>
          <p:cNvGrpSpPr/>
          <p:nvPr/>
        </p:nvGrpSpPr>
        <p:grpSpPr bwMode="auto">
          <a:xfrm>
            <a:off x="6494463" y="4265613"/>
            <a:ext cx="4100512" cy="2225675"/>
            <a:chOff x="1260335" y="1717953"/>
            <a:chExt cx="4101516" cy="2227031"/>
          </a:xfrm>
        </p:grpSpPr>
        <p:grpSp>
          <p:nvGrpSpPr>
            <p:cNvPr id="20495" name="组合 88"/>
            <p:cNvGrpSpPr/>
            <p:nvPr/>
          </p:nvGrpSpPr>
          <p:grpSpPr bwMode="auto">
            <a:xfrm>
              <a:off x="1273398" y="1945329"/>
              <a:ext cx="4088453" cy="1999655"/>
              <a:chOff x="1273398" y="1945329"/>
              <a:chExt cx="4088453" cy="1999655"/>
            </a:xfrm>
          </p:grpSpPr>
          <p:sp>
            <p:nvSpPr>
              <p:cNvPr id="91" name="矩形 90"/>
              <p:cNvSpPr/>
              <p:nvPr/>
            </p:nvSpPr>
            <p:spPr>
              <a:xfrm>
                <a:off x="1273038" y="2089654"/>
                <a:ext cx="4076110" cy="1855330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buFont typeface="Arial" panose="020B0604020202020204" pitchFamily="34" charset="0"/>
                  <a:buNone/>
                  <a:defRPr/>
                </a:pPr>
                <a:endParaRPr lang="zh-CN" altLang="en-US" noProof="1"/>
              </a:p>
            </p:txBody>
          </p:sp>
          <p:sp>
            <p:nvSpPr>
              <p:cNvPr id="92" name="矩形 91"/>
              <p:cNvSpPr/>
              <p:nvPr/>
            </p:nvSpPr>
            <p:spPr>
              <a:xfrm>
                <a:off x="1427063" y="1945103"/>
                <a:ext cx="3934788" cy="18267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buFont typeface="Arial" panose="020B0604020202020204" pitchFamily="34" charset="0"/>
                  <a:buNone/>
                  <a:defRPr/>
                </a:pPr>
                <a:endParaRPr lang="zh-CN" altLang="en-US" noProof="1"/>
              </a:p>
            </p:txBody>
          </p:sp>
        </p:grpSp>
        <p:sp>
          <p:nvSpPr>
            <p:cNvPr id="90" name="椭圆 89"/>
            <p:cNvSpPr/>
            <p:nvPr/>
          </p:nvSpPr>
          <p:spPr>
            <a:xfrm>
              <a:off x="1260335" y="1717953"/>
              <a:ext cx="676441" cy="67192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</p:grpSp>
      <p:grpSp>
        <p:nvGrpSpPr>
          <p:cNvPr id="32" name="组合 92"/>
          <p:cNvGrpSpPr/>
          <p:nvPr/>
        </p:nvGrpSpPr>
        <p:grpSpPr>
          <a:xfrm>
            <a:off x="1400617" y="4457622"/>
            <a:ext cx="441591" cy="308661"/>
            <a:chOff x="10337801" y="757238"/>
            <a:chExt cx="1703388" cy="1190625"/>
          </a:xfrm>
          <a:solidFill>
            <a:srgbClr val="A98B80"/>
          </a:solidFill>
        </p:grpSpPr>
        <p:sp>
          <p:nvSpPr>
            <p:cNvPr id="94" name="Freeform 29"/>
            <p:cNvSpPr/>
            <p:nvPr/>
          </p:nvSpPr>
          <p:spPr bwMode="auto">
            <a:xfrm>
              <a:off x="11718926" y="757238"/>
              <a:ext cx="117475" cy="180975"/>
            </a:xfrm>
            <a:custGeom>
              <a:avLst/>
              <a:gdLst>
                <a:gd name="T0" fmla="*/ 12 w 40"/>
                <a:gd name="T1" fmla="*/ 62 h 62"/>
                <a:gd name="T2" fmla="*/ 2 w 40"/>
                <a:gd name="T3" fmla="*/ 45 h 62"/>
                <a:gd name="T4" fmla="*/ 2 w 40"/>
                <a:gd name="T5" fmla="*/ 45 h 62"/>
                <a:gd name="T6" fmla="*/ 11 w 40"/>
                <a:gd name="T7" fmla="*/ 12 h 62"/>
                <a:gd name="T8" fmla="*/ 28 w 40"/>
                <a:gd name="T9" fmla="*/ 2 h 62"/>
                <a:gd name="T10" fmla="*/ 28 w 40"/>
                <a:gd name="T11" fmla="*/ 2 h 62"/>
                <a:gd name="T12" fmla="*/ 38 w 40"/>
                <a:gd name="T13" fmla="*/ 19 h 62"/>
                <a:gd name="T14" fmla="*/ 38 w 40"/>
                <a:gd name="T15" fmla="*/ 19 h 62"/>
                <a:gd name="T16" fmla="*/ 29 w 40"/>
                <a:gd name="T17" fmla="*/ 52 h 62"/>
                <a:gd name="T18" fmla="*/ 16 w 40"/>
                <a:gd name="T19" fmla="*/ 62 h 62"/>
                <a:gd name="T20" fmla="*/ 16 w 40"/>
                <a:gd name="T21" fmla="*/ 62 h 62"/>
                <a:gd name="T22" fmla="*/ 12 w 40"/>
                <a:gd name="T23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" h="62">
                  <a:moveTo>
                    <a:pt x="12" y="62"/>
                  </a:moveTo>
                  <a:cubicBezTo>
                    <a:pt x="5" y="60"/>
                    <a:pt x="0" y="52"/>
                    <a:pt x="2" y="45"/>
                  </a:cubicBezTo>
                  <a:cubicBezTo>
                    <a:pt x="2" y="45"/>
                    <a:pt x="2" y="45"/>
                    <a:pt x="2" y="45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3" y="5"/>
                    <a:pt x="21" y="0"/>
                    <a:pt x="28" y="2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35" y="4"/>
                    <a:pt x="40" y="12"/>
                    <a:pt x="38" y="19"/>
                  </a:cubicBezTo>
                  <a:cubicBezTo>
                    <a:pt x="38" y="19"/>
                    <a:pt x="38" y="19"/>
                    <a:pt x="38" y="19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7" y="58"/>
                    <a:pt x="22" y="62"/>
                    <a:pt x="16" y="62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14" y="62"/>
                    <a:pt x="13" y="62"/>
                    <a:pt x="12" y="6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95" name="Freeform 30"/>
            <p:cNvSpPr/>
            <p:nvPr/>
          </p:nvSpPr>
          <p:spPr bwMode="auto">
            <a:xfrm>
              <a:off x="11830051" y="854075"/>
              <a:ext cx="176213" cy="139700"/>
            </a:xfrm>
            <a:custGeom>
              <a:avLst/>
              <a:gdLst>
                <a:gd name="T0" fmla="*/ 4 w 60"/>
                <a:gd name="T1" fmla="*/ 40 h 48"/>
                <a:gd name="T2" fmla="*/ 9 w 60"/>
                <a:gd name="T3" fmla="*/ 21 h 48"/>
                <a:gd name="T4" fmla="*/ 9 w 60"/>
                <a:gd name="T5" fmla="*/ 21 h 48"/>
                <a:gd name="T6" fmla="*/ 37 w 60"/>
                <a:gd name="T7" fmla="*/ 4 h 48"/>
                <a:gd name="T8" fmla="*/ 56 w 60"/>
                <a:gd name="T9" fmla="*/ 9 h 48"/>
                <a:gd name="T10" fmla="*/ 56 w 60"/>
                <a:gd name="T11" fmla="*/ 9 h 48"/>
                <a:gd name="T12" fmla="*/ 51 w 60"/>
                <a:gd name="T13" fmla="*/ 28 h 48"/>
                <a:gd name="T14" fmla="*/ 51 w 60"/>
                <a:gd name="T15" fmla="*/ 28 h 48"/>
                <a:gd name="T16" fmla="*/ 23 w 60"/>
                <a:gd name="T17" fmla="*/ 45 h 48"/>
                <a:gd name="T18" fmla="*/ 19 w 60"/>
                <a:gd name="T19" fmla="*/ 46 h 48"/>
                <a:gd name="T20" fmla="*/ 19 w 60"/>
                <a:gd name="T21" fmla="*/ 46 h 48"/>
                <a:gd name="T22" fmla="*/ 4 w 60"/>
                <a:gd name="T23" fmla="*/ 4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" h="48">
                  <a:moveTo>
                    <a:pt x="4" y="40"/>
                  </a:moveTo>
                  <a:cubicBezTo>
                    <a:pt x="0" y="34"/>
                    <a:pt x="2" y="25"/>
                    <a:pt x="9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37" y="4"/>
                    <a:pt x="37" y="4"/>
                    <a:pt x="37" y="4"/>
                  </a:cubicBezTo>
                  <a:cubicBezTo>
                    <a:pt x="44" y="0"/>
                    <a:pt x="52" y="3"/>
                    <a:pt x="56" y="9"/>
                  </a:cubicBezTo>
                  <a:cubicBezTo>
                    <a:pt x="56" y="9"/>
                    <a:pt x="56" y="9"/>
                    <a:pt x="56" y="9"/>
                  </a:cubicBezTo>
                  <a:cubicBezTo>
                    <a:pt x="60" y="16"/>
                    <a:pt x="58" y="24"/>
                    <a:pt x="51" y="28"/>
                  </a:cubicBezTo>
                  <a:cubicBezTo>
                    <a:pt x="51" y="28"/>
                    <a:pt x="51" y="28"/>
                    <a:pt x="51" y="28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1" y="46"/>
                    <a:pt x="20" y="46"/>
                    <a:pt x="19" y="46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13" y="48"/>
                    <a:pt x="7" y="45"/>
                    <a:pt x="4" y="4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96" name="Freeform 31"/>
            <p:cNvSpPr/>
            <p:nvPr/>
          </p:nvSpPr>
          <p:spPr bwMode="auto">
            <a:xfrm>
              <a:off x="11499851" y="1212850"/>
              <a:ext cx="541338" cy="603250"/>
            </a:xfrm>
            <a:custGeom>
              <a:avLst/>
              <a:gdLst>
                <a:gd name="T0" fmla="*/ 169 w 185"/>
                <a:gd name="T1" fmla="*/ 108 h 206"/>
                <a:gd name="T2" fmla="*/ 91 w 185"/>
                <a:gd name="T3" fmla="*/ 43 h 206"/>
                <a:gd name="T4" fmla="*/ 89 w 185"/>
                <a:gd name="T5" fmla="*/ 0 h 206"/>
                <a:gd name="T6" fmla="*/ 0 w 185"/>
                <a:gd name="T7" fmla="*/ 82 h 206"/>
                <a:gd name="T8" fmla="*/ 97 w 185"/>
                <a:gd name="T9" fmla="*/ 158 h 206"/>
                <a:gd name="T10" fmla="*/ 95 w 185"/>
                <a:gd name="T11" fmla="*/ 110 h 206"/>
                <a:gd name="T12" fmla="*/ 120 w 185"/>
                <a:gd name="T13" fmla="*/ 206 h 206"/>
                <a:gd name="T14" fmla="*/ 169 w 185"/>
                <a:gd name="T15" fmla="*/ 10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5" h="206">
                  <a:moveTo>
                    <a:pt x="169" y="108"/>
                  </a:moveTo>
                  <a:cubicBezTo>
                    <a:pt x="158" y="56"/>
                    <a:pt x="113" y="45"/>
                    <a:pt x="91" y="43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97" y="158"/>
                    <a:pt x="97" y="158"/>
                    <a:pt x="97" y="158"/>
                  </a:cubicBezTo>
                  <a:cubicBezTo>
                    <a:pt x="95" y="110"/>
                    <a:pt x="95" y="110"/>
                    <a:pt x="95" y="110"/>
                  </a:cubicBezTo>
                  <a:cubicBezTo>
                    <a:pt x="171" y="133"/>
                    <a:pt x="120" y="206"/>
                    <a:pt x="120" y="206"/>
                  </a:cubicBezTo>
                  <a:cubicBezTo>
                    <a:pt x="120" y="206"/>
                    <a:pt x="185" y="178"/>
                    <a:pt x="169" y="10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97" name="Freeform 32"/>
            <p:cNvSpPr/>
            <p:nvPr/>
          </p:nvSpPr>
          <p:spPr bwMode="auto">
            <a:xfrm>
              <a:off x="10337801" y="768350"/>
              <a:ext cx="1358900" cy="979488"/>
            </a:xfrm>
            <a:custGeom>
              <a:avLst/>
              <a:gdLst>
                <a:gd name="T0" fmla="*/ 59 w 465"/>
                <a:gd name="T1" fmla="*/ 159 h 335"/>
                <a:gd name="T2" fmla="*/ 182 w 465"/>
                <a:gd name="T3" fmla="*/ 51 h 335"/>
                <a:gd name="T4" fmla="*/ 461 w 465"/>
                <a:gd name="T5" fmla="*/ 51 h 335"/>
                <a:gd name="T6" fmla="*/ 465 w 465"/>
                <a:gd name="T7" fmla="*/ 31 h 335"/>
                <a:gd name="T8" fmla="*/ 195 w 465"/>
                <a:gd name="T9" fmla="*/ 31 h 335"/>
                <a:gd name="T10" fmla="*/ 148 w 465"/>
                <a:gd name="T11" fmla="*/ 1 h 335"/>
                <a:gd name="T12" fmla="*/ 44 w 465"/>
                <a:gd name="T13" fmla="*/ 1 h 335"/>
                <a:gd name="T14" fmla="*/ 1 w 465"/>
                <a:gd name="T15" fmla="*/ 48 h 335"/>
                <a:gd name="T16" fmla="*/ 8 w 465"/>
                <a:gd name="T17" fmla="*/ 125 h 335"/>
                <a:gd name="T18" fmla="*/ 12 w 465"/>
                <a:gd name="T19" fmla="*/ 174 h 335"/>
                <a:gd name="T20" fmla="*/ 23 w 465"/>
                <a:gd name="T21" fmla="*/ 292 h 335"/>
                <a:gd name="T22" fmla="*/ 38 w 465"/>
                <a:gd name="T23" fmla="*/ 335 h 335"/>
                <a:gd name="T24" fmla="*/ 37 w 465"/>
                <a:gd name="T25" fmla="*/ 322 h 335"/>
                <a:gd name="T26" fmla="*/ 38 w 465"/>
                <a:gd name="T27" fmla="*/ 307 h 335"/>
                <a:gd name="T28" fmla="*/ 59 w 465"/>
                <a:gd name="T29" fmla="*/ 159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65" h="335">
                  <a:moveTo>
                    <a:pt x="59" y="159"/>
                  </a:moveTo>
                  <a:cubicBezTo>
                    <a:pt x="68" y="99"/>
                    <a:pt x="122" y="51"/>
                    <a:pt x="182" y="51"/>
                  </a:cubicBezTo>
                  <a:cubicBezTo>
                    <a:pt x="461" y="51"/>
                    <a:pt x="461" y="51"/>
                    <a:pt x="461" y="51"/>
                  </a:cubicBezTo>
                  <a:cubicBezTo>
                    <a:pt x="465" y="31"/>
                    <a:pt x="465" y="31"/>
                    <a:pt x="465" y="31"/>
                  </a:cubicBezTo>
                  <a:cubicBezTo>
                    <a:pt x="195" y="31"/>
                    <a:pt x="195" y="31"/>
                    <a:pt x="195" y="31"/>
                  </a:cubicBezTo>
                  <a:cubicBezTo>
                    <a:pt x="187" y="15"/>
                    <a:pt x="172" y="0"/>
                    <a:pt x="148" y="1"/>
                  </a:cubicBezTo>
                  <a:cubicBezTo>
                    <a:pt x="44" y="1"/>
                    <a:pt x="44" y="1"/>
                    <a:pt x="44" y="1"/>
                  </a:cubicBezTo>
                  <a:cubicBezTo>
                    <a:pt x="6" y="1"/>
                    <a:pt x="0" y="35"/>
                    <a:pt x="1" y="48"/>
                  </a:cubicBezTo>
                  <a:cubicBezTo>
                    <a:pt x="8" y="125"/>
                    <a:pt x="8" y="125"/>
                    <a:pt x="8" y="125"/>
                  </a:cubicBezTo>
                  <a:cubicBezTo>
                    <a:pt x="12" y="174"/>
                    <a:pt x="12" y="174"/>
                    <a:pt x="12" y="174"/>
                  </a:cubicBezTo>
                  <a:cubicBezTo>
                    <a:pt x="23" y="292"/>
                    <a:pt x="23" y="292"/>
                    <a:pt x="23" y="292"/>
                  </a:cubicBezTo>
                  <a:cubicBezTo>
                    <a:pt x="25" y="307"/>
                    <a:pt x="30" y="322"/>
                    <a:pt x="38" y="335"/>
                  </a:cubicBezTo>
                  <a:cubicBezTo>
                    <a:pt x="37" y="331"/>
                    <a:pt x="37" y="326"/>
                    <a:pt x="37" y="322"/>
                  </a:cubicBezTo>
                  <a:cubicBezTo>
                    <a:pt x="37" y="317"/>
                    <a:pt x="37" y="312"/>
                    <a:pt x="38" y="307"/>
                  </a:cubicBezTo>
                  <a:lnTo>
                    <a:pt x="59" y="15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98" name="Freeform 33"/>
            <p:cNvSpPr/>
            <p:nvPr/>
          </p:nvSpPr>
          <p:spPr bwMode="auto">
            <a:xfrm>
              <a:off x="10474326" y="965200"/>
              <a:ext cx="1479550" cy="982663"/>
            </a:xfrm>
            <a:custGeom>
              <a:avLst/>
              <a:gdLst>
                <a:gd name="T0" fmla="*/ 418 w 506"/>
                <a:gd name="T1" fmla="*/ 0 h 336"/>
                <a:gd name="T2" fmla="*/ 135 w 506"/>
                <a:gd name="T3" fmla="*/ 0 h 336"/>
                <a:gd name="T4" fmla="*/ 28 w 506"/>
                <a:gd name="T5" fmla="*/ 94 h 336"/>
                <a:gd name="T6" fmla="*/ 7 w 506"/>
                <a:gd name="T7" fmla="*/ 242 h 336"/>
                <a:gd name="T8" fmla="*/ 88 w 506"/>
                <a:gd name="T9" fmla="*/ 336 h 336"/>
                <a:gd name="T10" fmla="*/ 371 w 506"/>
                <a:gd name="T11" fmla="*/ 336 h 336"/>
                <a:gd name="T12" fmla="*/ 459 w 506"/>
                <a:gd name="T13" fmla="*/ 288 h 336"/>
                <a:gd name="T14" fmla="*/ 461 w 506"/>
                <a:gd name="T15" fmla="*/ 284 h 336"/>
                <a:gd name="T16" fmla="*/ 461 w 506"/>
                <a:gd name="T17" fmla="*/ 284 h 336"/>
                <a:gd name="T18" fmla="*/ 463 w 506"/>
                <a:gd name="T19" fmla="*/ 281 h 336"/>
                <a:gd name="T20" fmla="*/ 468 w 506"/>
                <a:gd name="T21" fmla="*/ 271 h 336"/>
                <a:gd name="T22" fmla="*/ 476 w 506"/>
                <a:gd name="T23" fmla="*/ 242 h 336"/>
                <a:gd name="T24" fmla="*/ 469 w 506"/>
                <a:gd name="T25" fmla="*/ 223 h 336"/>
                <a:gd name="T26" fmla="*/ 459 w 506"/>
                <a:gd name="T27" fmla="*/ 214 h 336"/>
                <a:gd name="T28" fmla="*/ 460 w 506"/>
                <a:gd name="T29" fmla="*/ 242 h 336"/>
                <a:gd name="T30" fmla="*/ 454 w 506"/>
                <a:gd name="T31" fmla="*/ 254 h 336"/>
                <a:gd name="T32" fmla="*/ 441 w 506"/>
                <a:gd name="T33" fmla="*/ 252 h 336"/>
                <a:gd name="T34" fmla="*/ 344 w 506"/>
                <a:gd name="T35" fmla="*/ 176 h 336"/>
                <a:gd name="T36" fmla="*/ 339 w 506"/>
                <a:gd name="T37" fmla="*/ 167 h 336"/>
                <a:gd name="T38" fmla="*/ 343 w 506"/>
                <a:gd name="T39" fmla="*/ 158 h 336"/>
                <a:gd name="T40" fmla="*/ 432 w 506"/>
                <a:gd name="T41" fmla="*/ 76 h 336"/>
                <a:gd name="T42" fmla="*/ 445 w 506"/>
                <a:gd name="T43" fmla="*/ 74 h 336"/>
                <a:gd name="T44" fmla="*/ 452 w 506"/>
                <a:gd name="T45" fmla="*/ 85 h 336"/>
                <a:gd name="T46" fmla="*/ 454 w 506"/>
                <a:gd name="T47" fmla="*/ 118 h 336"/>
                <a:gd name="T48" fmla="*/ 492 w 506"/>
                <a:gd name="T49" fmla="*/ 132 h 336"/>
                <a:gd name="T50" fmla="*/ 493 w 506"/>
                <a:gd name="T51" fmla="*/ 133 h 336"/>
                <a:gd name="T52" fmla="*/ 499 w 506"/>
                <a:gd name="T53" fmla="*/ 94 h 336"/>
                <a:gd name="T54" fmla="*/ 418 w 506"/>
                <a:gd name="T55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06" h="336">
                  <a:moveTo>
                    <a:pt x="418" y="0"/>
                  </a:moveTo>
                  <a:cubicBezTo>
                    <a:pt x="135" y="0"/>
                    <a:pt x="135" y="0"/>
                    <a:pt x="135" y="0"/>
                  </a:cubicBezTo>
                  <a:cubicBezTo>
                    <a:pt x="84" y="0"/>
                    <a:pt x="35" y="43"/>
                    <a:pt x="28" y="94"/>
                  </a:cubicBezTo>
                  <a:cubicBezTo>
                    <a:pt x="7" y="242"/>
                    <a:pt x="7" y="242"/>
                    <a:pt x="7" y="242"/>
                  </a:cubicBezTo>
                  <a:cubicBezTo>
                    <a:pt x="0" y="294"/>
                    <a:pt x="37" y="336"/>
                    <a:pt x="88" y="336"/>
                  </a:cubicBezTo>
                  <a:cubicBezTo>
                    <a:pt x="371" y="336"/>
                    <a:pt x="371" y="336"/>
                    <a:pt x="371" y="336"/>
                  </a:cubicBezTo>
                  <a:cubicBezTo>
                    <a:pt x="406" y="336"/>
                    <a:pt x="439" y="317"/>
                    <a:pt x="459" y="288"/>
                  </a:cubicBezTo>
                  <a:cubicBezTo>
                    <a:pt x="460" y="287"/>
                    <a:pt x="460" y="285"/>
                    <a:pt x="461" y="284"/>
                  </a:cubicBezTo>
                  <a:cubicBezTo>
                    <a:pt x="461" y="284"/>
                    <a:pt x="461" y="284"/>
                    <a:pt x="461" y="284"/>
                  </a:cubicBezTo>
                  <a:cubicBezTo>
                    <a:pt x="462" y="283"/>
                    <a:pt x="462" y="282"/>
                    <a:pt x="463" y="281"/>
                  </a:cubicBezTo>
                  <a:cubicBezTo>
                    <a:pt x="465" y="279"/>
                    <a:pt x="466" y="275"/>
                    <a:pt x="468" y="271"/>
                  </a:cubicBezTo>
                  <a:cubicBezTo>
                    <a:pt x="472" y="263"/>
                    <a:pt x="476" y="252"/>
                    <a:pt x="476" y="242"/>
                  </a:cubicBezTo>
                  <a:cubicBezTo>
                    <a:pt x="476" y="235"/>
                    <a:pt x="474" y="229"/>
                    <a:pt x="469" y="223"/>
                  </a:cubicBezTo>
                  <a:cubicBezTo>
                    <a:pt x="467" y="220"/>
                    <a:pt x="464" y="217"/>
                    <a:pt x="459" y="214"/>
                  </a:cubicBezTo>
                  <a:cubicBezTo>
                    <a:pt x="460" y="242"/>
                    <a:pt x="460" y="242"/>
                    <a:pt x="460" y="242"/>
                  </a:cubicBezTo>
                  <a:cubicBezTo>
                    <a:pt x="461" y="247"/>
                    <a:pt x="458" y="252"/>
                    <a:pt x="454" y="254"/>
                  </a:cubicBezTo>
                  <a:cubicBezTo>
                    <a:pt x="450" y="256"/>
                    <a:pt x="444" y="255"/>
                    <a:pt x="441" y="252"/>
                  </a:cubicBezTo>
                  <a:cubicBezTo>
                    <a:pt x="344" y="176"/>
                    <a:pt x="344" y="176"/>
                    <a:pt x="344" y="176"/>
                  </a:cubicBezTo>
                  <a:cubicBezTo>
                    <a:pt x="341" y="174"/>
                    <a:pt x="339" y="171"/>
                    <a:pt x="339" y="167"/>
                  </a:cubicBezTo>
                  <a:cubicBezTo>
                    <a:pt x="339" y="164"/>
                    <a:pt x="340" y="160"/>
                    <a:pt x="343" y="158"/>
                  </a:cubicBezTo>
                  <a:cubicBezTo>
                    <a:pt x="432" y="76"/>
                    <a:pt x="432" y="76"/>
                    <a:pt x="432" y="76"/>
                  </a:cubicBezTo>
                  <a:cubicBezTo>
                    <a:pt x="435" y="73"/>
                    <a:pt x="441" y="72"/>
                    <a:pt x="445" y="74"/>
                  </a:cubicBezTo>
                  <a:cubicBezTo>
                    <a:pt x="449" y="76"/>
                    <a:pt x="452" y="80"/>
                    <a:pt x="452" y="85"/>
                  </a:cubicBezTo>
                  <a:cubicBezTo>
                    <a:pt x="454" y="118"/>
                    <a:pt x="454" y="118"/>
                    <a:pt x="454" y="118"/>
                  </a:cubicBezTo>
                  <a:cubicBezTo>
                    <a:pt x="465" y="120"/>
                    <a:pt x="478" y="124"/>
                    <a:pt x="492" y="132"/>
                  </a:cubicBezTo>
                  <a:cubicBezTo>
                    <a:pt x="492" y="132"/>
                    <a:pt x="493" y="132"/>
                    <a:pt x="493" y="133"/>
                  </a:cubicBezTo>
                  <a:cubicBezTo>
                    <a:pt x="499" y="94"/>
                    <a:pt x="499" y="94"/>
                    <a:pt x="499" y="94"/>
                  </a:cubicBezTo>
                  <a:cubicBezTo>
                    <a:pt x="506" y="43"/>
                    <a:pt x="470" y="0"/>
                    <a:pt x="41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</p:grpSp>
      <p:grpSp>
        <p:nvGrpSpPr>
          <p:cNvPr id="33" name="组合 98"/>
          <p:cNvGrpSpPr/>
          <p:nvPr/>
        </p:nvGrpSpPr>
        <p:grpSpPr>
          <a:xfrm>
            <a:off x="6661148" y="4433958"/>
            <a:ext cx="392072" cy="363835"/>
            <a:chOff x="5278438" y="2973388"/>
            <a:chExt cx="1344613" cy="1247775"/>
          </a:xfrm>
          <a:solidFill>
            <a:srgbClr val="A98B80"/>
          </a:solidFill>
        </p:grpSpPr>
        <p:sp>
          <p:nvSpPr>
            <p:cNvPr id="100" name="Freeform 67"/>
            <p:cNvSpPr>
              <a:spLocks noEditPoints="1"/>
            </p:cNvSpPr>
            <p:nvPr/>
          </p:nvSpPr>
          <p:spPr bwMode="auto">
            <a:xfrm>
              <a:off x="5821363" y="2973388"/>
              <a:ext cx="801688" cy="806450"/>
            </a:xfrm>
            <a:custGeom>
              <a:avLst/>
              <a:gdLst>
                <a:gd name="T0" fmla="*/ 256 w 281"/>
                <a:gd name="T1" fmla="*/ 26 h 282"/>
                <a:gd name="T2" fmla="*/ 163 w 281"/>
                <a:gd name="T3" fmla="*/ 26 h 282"/>
                <a:gd name="T4" fmla="*/ 0 w 281"/>
                <a:gd name="T5" fmla="*/ 190 h 282"/>
                <a:gd name="T6" fmla="*/ 92 w 281"/>
                <a:gd name="T7" fmla="*/ 282 h 282"/>
                <a:gd name="T8" fmla="*/ 256 w 281"/>
                <a:gd name="T9" fmla="*/ 119 h 282"/>
                <a:gd name="T10" fmla="*/ 256 w 281"/>
                <a:gd name="T11" fmla="*/ 26 h 282"/>
                <a:gd name="T12" fmla="*/ 55 w 281"/>
                <a:gd name="T13" fmla="*/ 192 h 282"/>
                <a:gd name="T14" fmla="*/ 44 w 281"/>
                <a:gd name="T15" fmla="*/ 181 h 282"/>
                <a:gd name="T16" fmla="*/ 183 w 281"/>
                <a:gd name="T17" fmla="*/ 42 h 282"/>
                <a:gd name="T18" fmla="*/ 194 w 281"/>
                <a:gd name="T19" fmla="*/ 42 h 282"/>
                <a:gd name="T20" fmla="*/ 194 w 281"/>
                <a:gd name="T21" fmla="*/ 53 h 282"/>
                <a:gd name="T22" fmla="*/ 55 w 281"/>
                <a:gd name="T23" fmla="*/ 192 h 282"/>
                <a:gd name="T24" fmla="*/ 78 w 281"/>
                <a:gd name="T25" fmla="*/ 215 h 282"/>
                <a:gd name="T26" fmla="*/ 67 w 281"/>
                <a:gd name="T27" fmla="*/ 204 h 282"/>
                <a:gd name="T28" fmla="*/ 217 w 281"/>
                <a:gd name="T29" fmla="*/ 54 h 282"/>
                <a:gd name="T30" fmla="*/ 228 w 281"/>
                <a:gd name="T31" fmla="*/ 54 h 282"/>
                <a:gd name="T32" fmla="*/ 228 w 281"/>
                <a:gd name="T33" fmla="*/ 65 h 282"/>
                <a:gd name="T34" fmla="*/ 78 w 281"/>
                <a:gd name="T35" fmla="*/ 215 h 282"/>
                <a:gd name="T36" fmla="*/ 101 w 281"/>
                <a:gd name="T37" fmla="*/ 238 h 282"/>
                <a:gd name="T38" fmla="*/ 90 w 281"/>
                <a:gd name="T39" fmla="*/ 227 h 282"/>
                <a:gd name="T40" fmla="*/ 229 w 281"/>
                <a:gd name="T41" fmla="*/ 88 h 282"/>
                <a:gd name="T42" fmla="*/ 240 w 281"/>
                <a:gd name="T43" fmla="*/ 88 h 282"/>
                <a:gd name="T44" fmla="*/ 240 w 281"/>
                <a:gd name="T45" fmla="*/ 99 h 282"/>
                <a:gd name="T46" fmla="*/ 101 w 281"/>
                <a:gd name="T47" fmla="*/ 238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81" h="282">
                  <a:moveTo>
                    <a:pt x="256" y="26"/>
                  </a:moveTo>
                  <a:cubicBezTo>
                    <a:pt x="230" y="0"/>
                    <a:pt x="189" y="0"/>
                    <a:pt x="163" y="26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2" y="282"/>
                    <a:pt x="92" y="282"/>
                    <a:pt x="92" y="282"/>
                  </a:cubicBezTo>
                  <a:cubicBezTo>
                    <a:pt x="256" y="119"/>
                    <a:pt x="256" y="119"/>
                    <a:pt x="256" y="119"/>
                  </a:cubicBezTo>
                  <a:cubicBezTo>
                    <a:pt x="281" y="93"/>
                    <a:pt x="281" y="52"/>
                    <a:pt x="256" y="26"/>
                  </a:cubicBezTo>
                  <a:close/>
                  <a:moveTo>
                    <a:pt x="55" y="192"/>
                  </a:moveTo>
                  <a:cubicBezTo>
                    <a:pt x="44" y="181"/>
                    <a:pt x="44" y="181"/>
                    <a:pt x="44" y="181"/>
                  </a:cubicBezTo>
                  <a:cubicBezTo>
                    <a:pt x="183" y="42"/>
                    <a:pt x="183" y="42"/>
                    <a:pt x="183" y="42"/>
                  </a:cubicBezTo>
                  <a:cubicBezTo>
                    <a:pt x="186" y="39"/>
                    <a:pt x="191" y="39"/>
                    <a:pt x="194" y="42"/>
                  </a:cubicBezTo>
                  <a:cubicBezTo>
                    <a:pt x="197" y="45"/>
                    <a:pt x="197" y="50"/>
                    <a:pt x="194" y="53"/>
                  </a:cubicBezTo>
                  <a:lnTo>
                    <a:pt x="55" y="192"/>
                  </a:lnTo>
                  <a:close/>
                  <a:moveTo>
                    <a:pt x="78" y="215"/>
                  </a:moveTo>
                  <a:cubicBezTo>
                    <a:pt x="67" y="204"/>
                    <a:pt x="67" y="204"/>
                    <a:pt x="67" y="204"/>
                  </a:cubicBezTo>
                  <a:cubicBezTo>
                    <a:pt x="217" y="54"/>
                    <a:pt x="217" y="54"/>
                    <a:pt x="217" y="54"/>
                  </a:cubicBezTo>
                  <a:cubicBezTo>
                    <a:pt x="220" y="51"/>
                    <a:pt x="225" y="51"/>
                    <a:pt x="228" y="54"/>
                  </a:cubicBezTo>
                  <a:cubicBezTo>
                    <a:pt x="231" y="57"/>
                    <a:pt x="231" y="62"/>
                    <a:pt x="228" y="65"/>
                  </a:cubicBezTo>
                  <a:lnTo>
                    <a:pt x="78" y="215"/>
                  </a:lnTo>
                  <a:close/>
                  <a:moveTo>
                    <a:pt x="101" y="238"/>
                  </a:moveTo>
                  <a:cubicBezTo>
                    <a:pt x="90" y="227"/>
                    <a:pt x="90" y="227"/>
                    <a:pt x="90" y="227"/>
                  </a:cubicBezTo>
                  <a:cubicBezTo>
                    <a:pt x="229" y="88"/>
                    <a:pt x="229" y="88"/>
                    <a:pt x="229" y="88"/>
                  </a:cubicBezTo>
                  <a:cubicBezTo>
                    <a:pt x="232" y="85"/>
                    <a:pt x="237" y="85"/>
                    <a:pt x="240" y="88"/>
                  </a:cubicBezTo>
                  <a:cubicBezTo>
                    <a:pt x="243" y="91"/>
                    <a:pt x="243" y="96"/>
                    <a:pt x="240" y="99"/>
                  </a:cubicBezTo>
                  <a:lnTo>
                    <a:pt x="101" y="23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101" name="Freeform 68"/>
            <p:cNvSpPr/>
            <p:nvPr/>
          </p:nvSpPr>
          <p:spPr bwMode="auto">
            <a:xfrm>
              <a:off x="5375275" y="3662363"/>
              <a:ext cx="554038" cy="558800"/>
            </a:xfrm>
            <a:custGeom>
              <a:avLst/>
              <a:gdLst>
                <a:gd name="T0" fmla="*/ 227 w 349"/>
                <a:gd name="T1" fmla="*/ 209 h 352"/>
                <a:gd name="T2" fmla="*/ 210 w 349"/>
                <a:gd name="T3" fmla="*/ 193 h 352"/>
                <a:gd name="T4" fmla="*/ 349 w 349"/>
                <a:gd name="T5" fmla="*/ 54 h 352"/>
                <a:gd name="T6" fmla="*/ 295 w 349"/>
                <a:gd name="T7" fmla="*/ 0 h 352"/>
                <a:gd name="T8" fmla="*/ 156 w 349"/>
                <a:gd name="T9" fmla="*/ 139 h 352"/>
                <a:gd name="T10" fmla="*/ 142 w 349"/>
                <a:gd name="T11" fmla="*/ 125 h 352"/>
                <a:gd name="T12" fmla="*/ 110 w 349"/>
                <a:gd name="T13" fmla="*/ 141 h 352"/>
                <a:gd name="T14" fmla="*/ 0 w 349"/>
                <a:gd name="T15" fmla="*/ 317 h 352"/>
                <a:gd name="T16" fmla="*/ 32 w 349"/>
                <a:gd name="T17" fmla="*/ 352 h 352"/>
                <a:gd name="T18" fmla="*/ 207 w 349"/>
                <a:gd name="T19" fmla="*/ 242 h 352"/>
                <a:gd name="T20" fmla="*/ 227 w 349"/>
                <a:gd name="T21" fmla="*/ 20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9" h="352">
                  <a:moveTo>
                    <a:pt x="227" y="209"/>
                  </a:moveTo>
                  <a:lnTo>
                    <a:pt x="210" y="193"/>
                  </a:lnTo>
                  <a:lnTo>
                    <a:pt x="349" y="54"/>
                  </a:lnTo>
                  <a:lnTo>
                    <a:pt x="295" y="0"/>
                  </a:lnTo>
                  <a:lnTo>
                    <a:pt x="156" y="139"/>
                  </a:lnTo>
                  <a:lnTo>
                    <a:pt x="142" y="125"/>
                  </a:lnTo>
                  <a:lnTo>
                    <a:pt x="110" y="141"/>
                  </a:lnTo>
                  <a:lnTo>
                    <a:pt x="0" y="317"/>
                  </a:lnTo>
                  <a:lnTo>
                    <a:pt x="32" y="352"/>
                  </a:lnTo>
                  <a:lnTo>
                    <a:pt x="207" y="242"/>
                  </a:lnTo>
                  <a:lnTo>
                    <a:pt x="227" y="20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102" name="Freeform 69"/>
            <p:cNvSpPr/>
            <p:nvPr/>
          </p:nvSpPr>
          <p:spPr bwMode="auto">
            <a:xfrm>
              <a:off x="5278438" y="2986088"/>
              <a:ext cx="590550" cy="590550"/>
            </a:xfrm>
            <a:custGeom>
              <a:avLst/>
              <a:gdLst>
                <a:gd name="T0" fmla="*/ 104 w 207"/>
                <a:gd name="T1" fmla="*/ 0 h 207"/>
                <a:gd name="T2" fmla="*/ 78 w 207"/>
                <a:gd name="T3" fmla="*/ 3 h 207"/>
                <a:gd name="T4" fmla="*/ 81 w 207"/>
                <a:gd name="T5" fmla="*/ 5 h 207"/>
                <a:gd name="T6" fmla="*/ 118 w 207"/>
                <a:gd name="T7" fmla="*/ 43 h 207"/>
                <a:gd name="T8" fmla="*/ 118 w 207"/>
                <a:gd name="T9" fmla="*/ 112 h 207"/>
                <a:gd name="T10" fmla="*/ 49 w 207"/>
                <a:gd name="T11" fmla="*/ 112 h 207"/>
                <a:gd name="T12" fmla="*/ 12 w 207"/>
                <a:gd name="T13" fmla="*/ 74 h 207"/>
                <a:gd name="T14" fmla="*/ 7 w 207"/>
                <a:gd name="T15" fmla="*/ 68 h 207"/>
                <a:gd name="T16" fmla="*/ 0 w 207"/>
                <a:gd name="T17" fmla="*/ 103 h 207"/>
                <a:gd name="T18" fmla="*/ 104 w 207"/>
                <a:gd name="T19" fmla="*/ 207 h 207"/>
                <a:gd name="T20" fmla="*/ 207 w 207"/>
                <a:gd name="T21" fmla="*/ 103 h 207"/>
                <a:gd name="T22" fmla="*/ 104 w 207"/>
                <a:gd name="T23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7" h="207">
                  <a:moveTo>
                    <a:pt x="104" y="0"/>
                  </a:moveTo>
                  <a:cubicBezTo>
                    <a:pt x="95" y="0"/>
                    <a:pt x="86" y="1"/>
                    <a:pt x="78" y="3"/>
                  </a:cubicBezTo>
                  <a:cubicBezTo>
                    <a:pt x="79" y="4"/>
                    <a:pt x="80" y="5"/>
                    <a:pt x="81" y="5"/>
                  </a:cubicBezTo>
                  <a:cubicBezTo>
                    <a:pt x="118" y="43"/>
                    <a:pt x="118" y="43"/>
                    <a:pt x="118" y="43"/>
                  </a:cubicBezTo>
                  <a:cubicBezTo>
                    <a:pt x="137" y="62"/>
                    <a:pt x="137" y="93"/>
                    <a:pt x="118" y="112"/>
                  </a:cubicBezTo>
                  <a:cubicBezTo>
                    <a:pt x="99" y="131"/>
                    <a:pt x="68" y="131"/>
                    <a:pt x="49" y="112"/>
                  </a:cubicBezTo>
                  <a:cubicBezTo>
                    <a:pt x="12" y="74"/>
                    <a:pt x="12" y="74"/>
                    <a:pt x="12" y="74"/>
                  </a:cubicBezTo>
                  <a:cubicBezTo>
                    <a:pt x="10" y="72"/>
                    <a:pt x="8" y="70"/>
                    <a:pt x="7" y="68"/>
                  </a:cubicBezTo>
                  <a:cubicBezTo>
                    <a:pt x="3" y="79"/>
                    <a:pt x="0" y="91"/>
                    <a:pt x="0" y="103"/>
                  </a:cubicBezTo>
                  <a:cubicBezTo>
                    <a:pt x="0" y="161"/>
                    <a:pt x="47" y="207"/>
                    <a:pt x="104" y="207"/>
                  </a:cubicBezTo>
                  <a:cubicBezTo>
                    <a:pt x="161" y="207"/>
                    <a:pt x="207" y="161"/>
                    <a:pt x="207" y="103"/>
                  </a:cubicBezTo>
                  <a:cubicBezTo>
                    <a:pt x="207" y="46"/>
                    <a:pt x="161" y="0"/>
                    <a:pt x="10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103" name="Freeform 70"/>
            <p:cNvSpPr>
              <a:spLocks noEditPoints="1"/>
            </p:cNvSpPr>
            <p:nvPr/>
          </p:nvSpPr>
          <p:spPr bwMode="auto">
            <a:xfrm>
              <a:off x="6008688" y="3686176"/>
              <a:ext cx="531813" cy="531813"/>
            </a:xfrm>
            <a:custGeom>
              <a:avLst/>
              <a:gdLst>
                <a:gd name="T0" fmla="*/ 164 w 186"/>
                <a:gd name="T1" fmla="*/ 164 h 186"/>
                <a:gd name="T2" fmla="*/ 164 w 186"/>
                <a:gd name="T3" fmla="*/ 83 h 186"/>
                <a:gd name="T4" fmla="*/ 81 w 186"/>
                <a:gd name="T5" fmla="*/ 0 h 186"/>
                <a:gd name="T6" fmla="*/ 0 w 186"/>
                <a:gd name="T7" fmla="*/ 81 h 186"/>
                <a:gd name="T8" fmla="*/ 82 w 186"/>
                <a:gd name="T9" fmla="*/ 164 h 186"/>
                <a:gd name="T10" fmla="*/ 164 w 186"/>
                <a:gd name="T11" fmla="*/ 164 h 186"/>
                <a:gd name="T12" fmla="*/ 109 w 186"/>
                <a:gd name="T13" fmla="*/ 109 h 186"/>
                <a:gd name="T14" fmla="*/ 142 w 186"/>
                <a:gd name="T15" fmla="*/ 109 h 186"/>
                <a:gd name="T16" fmla="*/ 142 w 186"/>
                <a:gd name="T17" fmla="*/ 143 h 186"/>
                <a:gd name="T18" fmla="*/ 109 w 186"/>
                <a:gd name="T19" fmla="*/ 143 h 186"/>
                <a:gd name="T20" fmla="*/ 109 w 186"/>
                <a:gd name="T21" fmla="*/ 109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6" h="186">
                  <a:moveTo>
                    <a:pt x="164" y="164"/>
                  </a:moveTo>
                  <a:cubicBezTo>
                    <a:pt x="186" y="142"/>
                    <a:pt x="186" y="105"/>
                    <a:pt x="164" y="83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82" y="164"/>
                    <a:pt x="82" y="164"/>
                    <a:pt x="82" y="164"/>
                  </a:cubicBezTo>
                  <a:cubicBezTo>
                    <a:pt x="105" y="186"/>
                    <a:pt x="141" y="186"/>
                    <a:pt x="164" y="164"/>
                  </a:cubicBezTo>
                  <a:close/>
                  <a:moveTo>
                    <a:pt x="109" y="109"/>
                  </a:moveTo>
                  <a:cubicBezTo>
                    <a:pt x="118" y="100"/>
                    <a:pt x="133" y="100"/>
                    <a:pt x="142" y="109"/>
                  </a:cubicBezTo>
                  <a:cubicBezTo>
                    <a:pt x="152" y="118"/>
                    <a:pt x="152" y="133"/>
                    <a:pt x="142" y="143"/>
                  </a:cubicBezTo>
                  <a:cubicBezTo>
                    <a:pt x="133" y="152"/>
                    <a:pt x="118" y="152"/>
                    <a:pt x="109" y="143"/>
                  </a:cubicBezTo>
                  <a:cubicBezTo>
                    <a:pt x="99" y="133"/>
                    <a:pt x="99" y="118"/>
                    <a:pt x="109" y="10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</p:grpSp>
      <p:sp>
        <p:nvSpPr>
          <p:cNvPr id="20491" name="矩形 103"/>
          <p:cNvSpPr>
            <a:spLocks noChangeArrowheads="1"/>
          </p:cNvSpPr>
          <p:nvPr/>
        </p:nvSpPr>
        <p:spPr bwMode="auto">
          <a:xfrm>
            <a:off x="1549400" y="2551113"/>
            <a:ext cx="34464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Tittle here Tittle here, consectetur adipisicing elit, sed do eiusmod tempor incididunt ut labore et dolore magna aliqua.</a:t>
            </a:r>
          </a:p>
        </p:txBody>
      </p:sp>
      <p:sp>
        <p:nvSpPr>
          <p:cNvPr id="20492" name="矩形 104"/>
          <p:cNvSpPr>
            <a:spLocks noChangeArrowheads="1"/>
          </p:cNvSpPr>
          <p:nvPr/>
        </p:nvSpPr>
        <p:spPr bwMode="auto">
          <a:xfrm>
            <a:off x="1685925" y="4940300"/>
            <a:ext cx="34464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Tittle here Tittle here, consectetur adipisicing elit, sed do eiusmod tempor incididunt ut labore et dolore magna aliqua.</a:t>
            </a:r>
          </a:p>
        </p:txBody>
      </p:sp>
      <p:sp>
        <p:nvSpPr>
          <p:cNvPr id="20493" name="矩形 105"/>
          <p:cNvSpPr>
            <a:spLocks noChangeArrowheads="1"/>
          </p:cNvSpPr>
          <p:nvPr/>
        </p:nvSpPr>
        <p:spPr bwMode="auto">
          <a:xfrm>
            <a:off x="6973888" y="2551113"/>
            <a:ext cx="3446462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Tittle here Tittle here, consectetur adipisicing elit, sed do eiusmod tempor incididunt ut labore et dolore magna aliqua.</a:t>
            </a:r>
          </a:p>
        </p:txBody>
      </p:sp>
      <p:sp>
        <p:nvSpPr>
          <p:cNvPr id="20494" name="矩形 106"/>
          <p:cNvSpPr>
            <a:spLocks noChangeArrowheads="1"/>
          </p:cNvSpPr>
          <p:nvPr/>
        </p:nvSpPr>
        <p:spPr bwMode="auto">
          <a:xfrm>
            <a:off x="7061200" y="4940300"/>
            <a:ext cx="34464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Tittle here Tittle here, consectetur adipisicing elit, sed do eiusmod tempor incididunt ut labore et dolore magna aliqua.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组合 1"/>
          <p:cNvGrpSpPr/>
          <p:nvPr/>
        </p:nvGrpSpPr>
        <p:grpSpPr bwMode="auto">
          <a:xfrm>
            <a:off x="1071563" y="298450"/>
            <a:ext cx="1960562" cy="750888"/>
            <a:chOff x="1224505" y="914403"/>
            <a:chExt cx="1960866" cy="960122"/>
          </a:xfrm>
        </p:grpSpPr>
        <p:sp>
          <p:nvSpPr>
            <p:cNvPr id="3" name="等腰三角形 2"/>
            <p:cNvSpPr/>
            <p:nvPr/>
          </p:nvSpPr>
          <p:spPr>
            <a:xfrm rot="5400000">
              <a:off x="2051953" y="741107"/>
              <a:ext cx="960122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1397801" y="741107"/>
              <a:ext cx="960122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</p:grpSp>
      <p:grpSp>
        <p:nvGrpSpPr>
          <p:cNvPr id="21507" name="组合 4"/>
          <p:cNvGrpSpPr/>
          <p:nvPr/>
        </p:nvGrpSpPr>
        <p:grpSpPr bwMode="auto">
          <a:xfrm rot="10800000">
            <a:off x="9174163" y="298450"/>
            <a:ext cx="1960562" cy="750888"/>
            <a:chOff x="1224505" y="914403"/>
            <a:chExt cx="1960866" cy="960122"/>
          </a:xfrm>
        </p:grpSpPr>
        <p:sp>
          <p:nvSpPr>
            <p:cNvPr id="6" name="等腰三角形 5"/>
            <p:cNvSpPr/>
            <p:nvPr/>
          </p:nvSpPr>
          <p:spPr>
            <a:xfrm rot="5400000">
              <a:off x="2051953" y="741107"/>
              <a:ext cx="960122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7" name="等腰三角形 6"/>
            <p:cNvSpPr/>
            <p:nvPr/>
          </p:nvSpPr>
          <p:spPr>
            <a:xfrm rot="5400000">
              <a:off x="1397802" y="759375"/>
              <a:ext cx="960121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</p:grpSp>
      <p:sp>
        <p:nvSpPr>
          <p:cNvPr id="21508" name="矩形 7"/>
          <p:cNvSpPr>
            <a:spLocks noChangeArrowheads="1"/>
          </p:cNvSpPr>
          <p:nvPr/>
        </p:nvSpPr>
        <p:spPr bwMode="auto">
          <a:xfrm>
            <a:off x="4395788" y="442913"/>
            <a:ext cx="341312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Tittle here Tittle here</a:t>
            </a:r>
            <a:endParaRPr lang="zh-CN" altLang="en-US" sz="2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3311525" y="1189038"/>
            <a:ext cx="5081588" cy="5081587"/>
          </a:xfrm>
          <a:prstGeom prst="ellipse">
            <a:avLst/>
          </a:prstGeom>
          <a:noFill/>
          <a:ln w="28575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64" name="椭圆 63"/>
          <p:cNvSpPr/>
          <p:nvPr/>
        </p:nvSpPr>
        <p:spPr>
          <a:xfrm>
            <a:off x="3946525" y="2460625"/>
            <a:ext cx="3810000" cy="3810000"/>
          </a:xfrm>
          <a:prstGeom prst="ellipse">
            <a:avLst/>
          </a:prstGeom>
          <a:noFill/>
          <a:ln w="28575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66" name="椭圆 65"/>
          <p:cNvSpPr/>
          <p:nvPr/>
        </p:nvSpPr>
        <p:spPr>
          <a:xfrm>
            <a:off x="4413250" y="3236913"/>
            <a:ext cx="3030538" cy="3028950"/>
          </a:xfrm>
          <a:prstGeom prst="ellipse">
            <a:avLst/>
          </a:prstGeom>
          <a:noFill/>
          <a:ln w="28575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67" name="椭圆 66"/>
          <p:cNvSpPr/>
          <p:nvPr/>
        </p:nvSpPr>
        <p:spPr>
          <a:xfrm>
            <a:off x="4854575" y="4121150"/>
            <a:ext cx="2146300" cy="2147888"/>
          </a:xfrm>
          <a:prstGeom prst="ellipse">
            <a:avLst/>
          </a:prstGeom>
          <a:noFill/>
          <a:ln w="28575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16" name="椭圆 15"/>
          <p:cNvSpPr/>
          <p:nvPr/>
        </p:nvSpPr>
        <p:spPr>
          <a:xfrm>
            <a:off x="5237163" y="1189038"/>
            <a:ext cx="1230312" cy="12303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zh-CN" sz="4000" b="1" noProof="1">
                <a:solidFill>
                  <a:srgbClr val="7F7F7F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</a:p>
        </p:txBody>
      </p:sp>
      <p:sp>
        <p:nvSpPr>
          <p:cNvPr id="69" name="椭圆 68"/>
          <p:cNvSpPr/>
          <p:nvPr/>
        </p:nvSpPr>
        <p:spPr>
          <a:xfrm>
            <a:off x="5418138" y="2455863"/>
            <a:ext cx="838200" cy="839787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zh-CN" sz="4000" b="1" noProof="1">
                <a:solidFill>
                  <a:srgbClr val="7F7F7F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</a:p>
        </p:txBody>
      </p:sp>
      <p:sp>
        <p:nvSpPr>
          <p:cNvPr id="71" name="椭圆 70"/>
          <p:cNvSpPr/>
          <p:nvPr/>
        </p:nvSpPr>
        <p:spPr>
          <a:xfrm>
            <a:off x="5489575" y="3376613"/>
            <a:ext cx="723900" cy="7239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zh-CN" sz="4000" b="1" noProof="1">
                <a:solidFill>
                  <a:srgbClr val="7F7F7F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</a:p>
        </p:txBody>
      </p:sp>
      <p:sp>
        <p:nvSpPr>
          <p:cNvPr id="72" name="椭圆 71"/>
          <p:cNvSpPr/>
          <p:nvPr/>
        </p:nvSpPr>
        <p:spPr>
          <a:xfrm>
            <a:off x="5634038" y="4876800"/>
            <a:ext cx="622300" cy="622300"/>
          </a:xfrm>
          <a:prstGeom prst="ellips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zh-CN" sz="4000" b="1" noProof="1">
                <a:solidFill>
                  <a:srgbClr val="7F7F7F"/>
                </a:solidFill>
                <a:latin typeface="微软雅黑" panose="020B0503020204020204" charset="-122"/>
                <a:ea typeface="微软雅黑" panose="020B0503020204020204" charset="-122"/>
              </a:rPr>
              <a:t>4</a:t>
            </a:r>
          </a:p>
        </p:txBody>
      </p:sp>
      <p:sp>
        <p:nvSpPr>
          <p:cNvPr id="21517" name="Rectangle 6"/>
          <p:cNvSpPr>
            <a:spLocks noChangeArrowheads="1"/>
          </p:cNvSpPr>
          <p:nvPr/>
        </p:nvSpPr>
        <p:spPr bwMode="auto">
          <a:xfrm>
            <a:off x="595313" y="1295400"/>
            <a:ext cx="168275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b="1">
                <a:solidFill>
                  <a:schemeClr val="bg1"/>
                </a:solidFill>
                <a:latin typeface="微软雅黑" panose="020B0503020204020204" charset="-122"/>
                <a:sym typeface="Bevan" charset="0"/>
              </a:rPr>
              <a:t>Tittle here</a:t>
            </a:r>
            <a:endParaRPr lang="en-US" altLang="en-US" sz="1800" b="1">
              <a:solidFill>
                <a:schemeClr val="bg1"/>
              </a:solidFill>
              <a:latin typeface="微软雅黑" panose="020B0503020204020204" charset="-122"/>
              <a:sym typeface="Bevan" charset="0"/>
            </a:endParaRPr>
          </a:p>
        </p:txBody>
      </p:sp>
      <p:sp>
        <p:nvSpPr>
          <p:cNvPr id="21518" name="Rectangle 4"/>
          <p:cNvSpPr>
            <a:spLocks noChangeArrowheads="1"/>
          </p:cNvSpPr>
          <p:nvPr/>
        </p:nvSpPr>
        <p:spPr bwMode="auto">
          <a:xfrm>
            <a:off x="595313" y="1643063"/>
            <a:ext cx="1682750" cy="173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Abril Fatface" charset="0"/>
              </a:rPr>
              <a:t>Tittle here Tittle here, consectetur adipiscing elit. Ut id mauris risus, sit amet consectetur ipsum. </a:t>
            </a:r>
          </a:p>
        </p:txBody>
      </p:sp>
      <p:sp>
        <p:nvSpPr>
          <p:cNvPr id="21519" name="Rectangle 6"/>
          <p:cNvSpPr>
            <a:spLocks noChangeArrowheads="1"/>
          </p:cNvSpPr>
          <p:nvPr/>
        </p:nvSpPr>
        <p:spPr bwMode="auto">
          <a:xfrm>
            <a:off x="555625" y="3943350"/>
            <a:ext cx="1681163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b="1">
                <a:solidFill>
                  <a:schemeClr val="bg1"/>
                </a:solidFill>
                <a:latin typeface="微软雅黑" panose="020B0503020204020204" charset="-122"/>
                <a:sym typeface="Bevan" charset="0"/>
              </a:rPr>
              <a:t>Tittle here</a:t>
            </a:r>
            <a:endParaRPr lang="en-US" altLang="en-US" sz="1800" b="1">
              <a:solidFill>
                <a:schemeClr val="bg1"/>
              </a:solidFill>
              <a:latin typeface="微软雅黑" panose="020B0503020204020204" charset="-122"/>
              <a:sym typeface="Bevan" charset="0"/>
            </a:endParaRPr>
          </a:p>
        </p:txBody>
      </p:sp>
      <p:sp>
        <p:nvSpPr>
          <p:cNvPr id="21520" name="Rectangle 4"/>
          <p:cNvSpPr>
            <a:spLocks noChangeArrowheads="1"/>
          </p:cNvSpPr>
          <p:nvPr/>
        </p:nvSpPr>
        <p:spPr bwMode="auto">
          <a:xfrm>
            <a:off x="555625" y="4292600"/>
            <a:ext cx="1681163" cy="173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Abril Fatface" charset="0"/>
              </a:rPr>
              <a:t>Tittle here Tittle here, consectetur adipiscing elit. Ut id mauris risus, sit amet consectetur ipsum. </a:t>
            </a:r>
          </a:p>
        </p:txBody>
      </p:sp>
      <p:sp>
        <p:nvSpPr>
          <p:cNvPr id="21521" name="Rectangle 6"/>
          <p:cNvSpPr>
            <a:spLocks noChangeArrowheads="1"/>
          </p:cNvSpPr>
          <p:nvPr/>
        </p:nvSpPr>
        <p:spPr bwMode="auto">
          <a:xfrm>
            <a:off x="9682163" y="1241425"/>
            <a:ext cx="16811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b="1">
                <a:solidFill>
                  <a:schemeClr val="bg1"/>
                </a:solidFill>
                <a:latin typeface="微软雅黑" panose="020B0503020204020204" charset="-122"/>
                <a:sym typeface="Bevan" charset="0"/>
              </a:rPr>
              <a:t>Tittle here</a:t>
            </a:r>
            <a:endParaRPr lang="en-US" altLang="en-US" sz="1800" b="1">
              <a:solidFill>
                <a:schemeClr val="bg1"/>
              </a:solidFill>
              <a:latin typeface="微软雅黑" panose="020B0503020204020204" charset="-122"/>
              <a:sym typeface="Bevan" charset="0"/>
            </a:endParaRPr>
          </a:p>
        </p:txBody>
      </p:sp>
      <p:sp>
        <p:nvSpPr>
          <p:cNvPr id="21522" name="Rectangle 4"/>
          <p:cNvSpPr>
            <a:spLocks noChangeArrowheads="1"/>
          </p:cNvSpPr>
          <p:nvPr/>
        </p:nvSpPr>
        <p:spPr bwMode="auto">
          <a:xfrm>
            <a:off x="9682163" y="1589088"/>
            <a:ext cx="1681162" cy="173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Abril Fatface" charset="0"/>
              </a:rPr>
              <a:t>Tittle here Tittle here, consectetur adipiscing elit. Ut id mauris risus, sit amet consectetur ipsum. </a:t>
            </a:r>
          </a:p>
        </p:txBody>
      </p:sp>
      <p:sp>
        <p:nvSpPr>
          <p:cNvPr id="21523" name="Rectangle 6"/>
          <p:cNvSpPr>
            <a:spLocks noChangeArrowheads="1"/>
          </p:cNvSpPr>
          <p:nvPr/>
        </p:nvSpPr>
        <p:spPr bwMode="auto">
          <a:xfrm>
            <a:off x="9682163" y="3943350"/>
            <a:ext cx="1681162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b="1">
                <a:solidFill>
                  <a:schemeClr val="bg1"/>
                </a:solidFill>
                <a:latin typeface="微软雅黑" panose="020B0503020204020204" charset="-122"/>
                <a:sym typeface="Bevan" charset="0"/>
              </a:rPr>
              <a:t>Tittle here</a:t>
            </a:r>
            <a:endParaRPr lang="en-US" altLang="en-US" sz="1800" b="1">
              <a:solidFill>
                <a:schemeClr val="bg1"/>
              </a:solidFill>
              <a:latin typeface="微软雅黑" panose="020B0503020204020204" charset="-122"/>
              <a:sym typeface="Bevan" charset="0"/>
            </a:endParaRPr>
          </a:p>
        </p:txBody>
      </p:sp>
      <p:sp>
        <p:nvSpPr>
          <p:cNvPr id="21524" name="Rectangle 4"/>
          <p:cNvSpPr>
            <a:spLocks noChangeArrowheads="1"/>
          </p:cNvSpPr>
          <p:nvPr/>
        </p:nvSpPr>
        <p:spPr bwMode="auto">
          <a:xfrm>
            <a:off x="9682163" y="4292600"/>
            <a:ext cx="1681162" cy="173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Abril Fatface" charset="0"/>
              </a:rPr>
              <a:t>Tittle here Tittle here, consectetur adipiscing elit. Ut id mauris risus, sit amet consectetur ipsum.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组合 11"/>
          <p:cNvGrpSpPr/>
          <p:nvPr/>
        </p:nvGrpSpPr>
        <p:grpSpPr bwMode="auto">
          <a:xfrm>
            <a:off x="7642225" y="2740025"/>
            <a:ext cx="3652838" cy="1957388"/>
            <a:chOff x="12727" y="4789"/>
            <a:chExt cx="5752" cy="3081"/>
          </a:xfrm>
        </p:grpSpPr>
        <p:sp>
          <p:nvSpPr>
            <p:cNvPr id="7" name="TextBox 9"/>
            <p:cNvSpPr txBox="1"/>
            <p:nvPr/>
          </p:nvSpPr>
          <p:spPr>
            <a:xfrm>
              <a:off x="13572" y="4789"/>
              <a:ext cx="4907" cy="106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r>
                <a:rPr lang="en-US" altLang="zh-CN" sz="3600" b="1" spc="300" noProof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Tittle here</a:t>
              </a:r>
            </a:p>
          </p:txBody>
        </p:sp>
        <p:sp>
          <p:nvSpPr>
            <p:cNvPr id="11" name="TextBox 9"/>
            <p:cNvSpPr txBox="1"/>
            <p:nvPr/>
          </p:nvSpPr>
          <p:spPr>
            <a:xfrm>
              <a:off x="12727" y="5779"/>
              <a:ext cx="5565" cy="209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 eaLnBrk="1" fontAlgn="auto" hangingPunct="1">
                <a:buFont typeface="Arial" panose="020B0604020202020204" pitchFamily="34" charset="0"/>
                <a:buNone/>
                <a:defRPr/>
              </a:pPr>
              <a:r>
                <a:rPr lang="en-US" altLang="zh-CN" sz="1600" spc="300" noProof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Add text message</a:t>
              </a:r>
              <a:r>
                <a:rPr lang="en-US" altLang="zh-CN" sz="1600" spc="300" noProof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Add text messageAdd text messageAdd text message</a:t>
              </a:r>
              <a:endParaRPr lang="en-US" altLang="zh-CN" sz="1600" spc="300" noProof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endParaRPr lang="en-US" altLang="zh-CN" sz="1600" spc="300" noProof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3555" name="组合 22"/>
          <p:cNvGrpSpPr/>
          <p:nvPr/>
        </p:nvGrpSpPr>
        <p:grpSpPr bwMode="auto">
          <a:xfrm>
            <a:off x="476250" y="2455863"/>
            <a:ext cx="5510213" cy="2241550"/>
            <a:chOff x="751" y="3868"/>
            <a:chExt cx="8971" cy="3650"/>
          </a:xfrm>
        </p:grpSpPr>
        <p:grpSp>
          <p:nvGrpSpPr>
            <p:cNvPr id="23556" name="组合 18"/>
            <p:cNvGrpSpPr/>
            <p:nvPr/>
          </p:nvGrpSpPr>
          <p:grpSpPr bwMode="auto">
            <a:xfrm rot="-1620000">
              <a:off x="3491" y="3868"/>
              <a:ext cx="4101" cy="3650"/>
              <a:chOff x="2369" y="2443"/>
              <a:chExt cx="2790" cy="2483"/>
            </a:xfrm>
          </p:grpSpPr>
          <p:sp>
            <p:nvSpPr>
              <p:cNvPr id="20" name="任意多边形 19"/>
              <p:cNvSpPr/>
              <p:nvPr/>
            </p:nvSpPr>
            <p:spPr>
              <a:xfrm rot="12831390">
                <a:off x="2669" y="4098"/>
                <a:ext cx="879" cy="828"/>
              </a:xfrm>
              <a:custGeom>
                <a:avLst/>
                <a:gdLst>
                  <a:gd name="connsiteX0" fmla="*/ 0 w 2002971"/>
                  <a:gd name="connsiteY0" fmla="*/ 1335314 h 1944914"/>
                  <a:gd name="connsiteX1" fmla="*/ 783771 w 2002971"/>
                  <a:gd name="connsiteY1" fmla="*/ 0 h 1944914"/>
                  <a:gd name="connsiteX2" fmla="*/ 2002971 w 2002971"/>
                  <a:gd name="connsiteY2" fmla="*/ 1944914 h 1944914"/>
                  <a:gd name="connsiteX0-1" fmla="*/ 0 w 1416184"/>
                  <a:gd name="connsiteY0-2" fmla="*/ 1335314 h 1335314"/>
                  <a:gd name="connsiteX1-3" fmla="*/ 783771 w 1416184"/>
                  <a:gd name="connsiteY1-4" fmla="*/ 0 h 1335314"/>
                  <a:gd name="connsiteX2-5" fmla="*/ 1416184 w 1416184"/>
                  <a:gd name="connsiteY2-6" fmla="*/ 970990 h 133531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1416184" h="1335314">
                    <a:moveTo>
                      <a:pt x="0" y="1335314"/>
                    </a:moveTo>
                    <a:lnTo>
                      <a:pt x="783771" y="0"/>
                    </a:lnTo>
                    <a:lnTo>
                      <a:pt x="1416184" y="970990"/>
                    </a:lnTo>
                  </a:path>
                </a:pathLst>
              </a:custGeom>
              <a:noFill/>
              <a:ln w="1270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buFont typeface="Arial" panose="020B0604020202020204" pitchFamily="34" charset="0"/>
                  <a:buNone/>
                  <a:defRPr/>
                </a:pPr>
                <a:endParaRPr lang="zh-CN" altLang="en-US" noProof="1"/>
              </a:p>
            </p:txBody>
          </p:sp>
          <p:sp>
            <p:nvSpPr>
              <p:cNvPr id="21" name="任意多边形 20"/>
              <p:cNvSpPr/>
              <p:nvPr/>
            </p:nvSpPr>
            <p:spPr>
              <a:xfrm rot="12831631">
                <a:off x="2368" y="2437"/>
                <a:ext cx="2790" cy="1198"/>
              </a:xfrm>
              <a:custGeom>
                <a:avLst/>
                <a:gdLst>
                  <a:gd name="connsiteX0" fmla="*/ 4209143 w 5297714"/>
                  <a:gd name="connsiteY0" fmla="*/ 0 h 1770743"/>
                  <a:gd name="connsiteX1" fmla="*/ 5297714 w 5297714"/>
                  <a:gd name="connsiteY1" fmla="*/ 1770743 h 1770743"/>
                  <a:gd name="connsiteX2" fmla="*/ 0 w 5297714"/>
                  <a:gd name="connsiteY2" fmla="*/ 1306286 h 1770743"/>
                  <a:gd name="connsiteX3" fmla="*/ 769257 w 5297714"/>
                  <a:gd name="connsiteY3" fmla="*/ 29029 h 1770743"/>
                  <a:gd name="connsiteX0-1" fmla="*/ 4209143 w 5297714"/>
                  <a:gd name="connsiteY0-2" fmla="*/ 0 h 1770743"/>
                  <a:gd name="connsiteX1-3" fmla="*/ 5297714 w 5297714"/>
                  <a:gd name="connsiteY1-4" fmla="*/ 1770743 h 1770743"/>
                  <a:gd name="connsiteX2-5" fmla="*/ 0 w 5297714"/>
                  <a:gd name="connsiteY2-6" fmla="*/ 1306286 h 1770743"/>
                  <a:gd name="connsiteX3-7" fmla="*/ 562856 w 5297714"/>
                  <a:gd name="connsiteY3-8" fmla="*/ 395863 h 1770743"/>
                  <a:gd name="connsiteX0-9" fmla="*/ 3872553 w 5297714"/>
                  <a:gd name="connsiteY0-10" fmla="*/ 0 h 2274831"/>
                  <a:gd name="connsiteX1-11" fmla="*/ 5297714 w 5297714"/>
                  <a:gd name="connsiteY1-12" fmla="*/ 2274831 h 2274831"/>
                  <a:gd name="connsiteX2-13" fmla="*/ 0 w 5297714"/>
                  <a:gd name="connsiteY2-14" fmla="*/ 1810374 h 2274831"/>
                  <a:gd name="connsiteX3-15" fmla="*/ 562856 w 5297714"/>
                  <a:gd name="connsiteY3-16" fmla="*/ 899951 h 2274831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5297714" h="2274831">
                    <a:moveTo>
                      <a:pt x="3872553" y="0"/>
                    </a:moveTo>
                    <a:lnTo>
                      <a:pt x="5297714" y="2274831"/>
                    </a:lnTo>
                    <a:lnTo>
                      <a:pt x="0" y="1810374"/>
                    </a:lnTo>
                    <a:lnTo>
                      <a:pt x="562856" y="899951"/>
                    </a:lnTo>
                  </a:path>
                </a:pathLst>
              </a:custGeom>
              <a:noFill/>
              <a:ln w="1270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buFont typeface="Arial" panose="020B0604020202020204" pitchFamily="34" charset="0"/>
                  <a:buNone/>
                  <a:defRPr/>
                </a:pPr>
                <a:endParaRPr lang="zh-CN" altLang="en-US" noProof="1"/>
              </a:p>
            </p:txBody>
          </p:sp>
        </p:grpSp>
        <p:sp>
          <p:nvSpPr>
            <p:cNvPr id="22" name="TextBox 9"/>
            <p:cNvSpPr txBox="1"/>
            <p:nvPr/>
          </p:nvSpPr>
          <p:spPr>
            <a:xfrm>
              <a:off x="751" y="4804"/>
              <a:ext cx="8971" cy="206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r>
                <a:rPr lang="en-US" altLang="zh-CN" sz="7200" b="1" spc="300" noProof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03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组合 1"/>
          <p:cNvGrpSpPr/>
          <p:nvPr/>
        </p:nvGrpSpPr>
        <p:grpSpPr bwMode="auto">
          <a:xfrm>
            <a:off x="1071563" y="442913"/>
            <a:ext cx="1960562" cy="750887"/>
            <a:chOff x="1224505" y="914403"/>
            <a:chExt cx="1960866" cy="960122"/>
          </a:xfrm>
        </p:grpSpPr>
        <p:sp>
          <p:nvSpPr>
            <p:cNvPr id="3" name="等腰三角形 2"/>
            <p:cNvSpPr/>
            <p:nvPr/>
          </p:nvSpPr>
          <p:spPr>
            <a:xfrm rot="5400000">
              <a:off x="2051952" y="741107"/>
              <a:ext cx="960122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>
                <a:solidFill>
                  <a:schemeClr val="bg1"/>
                </a:solidFill>
              </a:endParaRP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1397801" y="741107"/>
              <a:ext cx="960122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>
                <a:solidFill>
                  <a:schemeClr val="bg1"/>
                </a:solidFill>
              </a:endParaRPr>
            </a:p>
          </p:txBody>
        </p:sp>
      </p:grpSp>
      <p:grpSp>
        <p:nvGrpSpPr>
          <p:cNvPr id="24579" name="组合 4"/>
          <p:cNvGrpSpPr/>
          <p:nvPr/>
        </p:nvGrpSpPr>
        <p:grpSpPr bwMode="auto">
          <a:xfrm rot="10800000">
            <a:off x="9174163" y="442913"/>
            <a:ext cx="1960562" cy="750887"/>
            <a:chOff x="1224505" y="914403"/>
            <a:chExt cx="1960866" cy="960122"/>
          </a:xfrm>
        </p:grpSpPr>
        <p:sp>
          <p:nvSpPr>
            <p:cNvPr id="6" name="等腰三角形 5"/>
            <p:cNvSpPr/>
            <p:nvPr/>
          </p:nvSpPr>
          <p:spPr>
            <a:xfrm rot="5400000">
              <a:off x="2051952" y="759375"/>
              <a:ext cx="960123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>
                <a:solidFill>
                  <a:schemeClr val="bg1"/>
                </a:solidFill>
              </a:endParaRPr>
            </a:p>
          </p:txBody>
        </p:sp>
        <p:sp>
          <p:nvSpPr>
            <p:cNvPr id="7" name="等腰三角形 6"/>
            <p:cNvSpPr/>
            <p:nvPr/>
          </p:nvSpPr>
          <p:spPr>
            <a:xfrm rot="5400000">
              <a:off x="1397801" y="759375"/>
              <a:ext cx="960123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>
                <a:solidFill>
                  <a:schemeClr val="bg1"/>
                </a:solidFill>
              </a:endParaRPr>
            </a:p>
          </p:txBody>
        </p:sp>
      </p:grpSp>
      <p:sp>
        <p:nvSpPr>
          <p:cNvPr id="24580" name="矩形 7"/>
          <p:cNvSpPr>
            <a:spLocks noChangeArrowheads="1"/>
          </p:cNvSpPr>
          <p:nvPr/>
        </p:nvSpPr>
        <p:spPr bwMode="auto">
          <a:xfrm>
            <a:off x="4395788" y="442913"/>
            <a:ext cx="341312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Tittle here Tittle here</a:t>
            </a:r>
          </a:p>
        </p:txBody>
      </p:sp>
      <p:sp>
        <p:nvSpPr>
          <p:cNvPr id="11" name="矩形 10"/>
          <p:cNvSpPr/>
          <p:nvPr/>
        </p:nvSpPr>
        <p:spPr>
          <a:xfrm rot="845367">
            <a:off x="1987550" y="1374775"/>
            <a:ext cx="901700" cy="1466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>
              <a:solidFill>
                <a:schemeClr val="bg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 rot="701873">
            <a:off x="1398588" y="2711450"/>
            <a:ext cx="912812" cy="3590925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>
              <a:solidFill>
                <a:schemeClr val="bg1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 rot="845367">
            <a:off x="3968750" y="1349375"/>
            <a:ext cx="901700" cy="1466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>
              <a:solidFill>
                <a:schemeClr val="bg1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 rot="845367">
            <a:off x="5984875" y="1404938"/>
            <a:ext cx="901700" cy="1466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>
              <a:solidFill>
                <a:schemeClr val="bg1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 rot="845367">
            <a:off x="7920038" y="1404938"/>
            <a:ext cx="903287" cy="1466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>
              <a:solidFill>
                <a:schemeClr val="bg1"/>
              </a:solidFill>
            </a:endParaRPr>
          </a:p>
        </p:txBody>
      </p:sp>
      <p:sp>
        <p:nvSpPr>
          <p:cNvPr id="24586" name="矩形 12"/>
          <p:cNvSpPr>
            <a:spLocks noChangeArrowheads="1"/>
          </p:cNvSpPr>
          <p:nvPr/>
        </p:nvSpPr>
        <p:spPr bwMode="auto">
          <a:xfrm>
            <a:off x="2143125" y="1497013"/>
            <a:ext cx="59213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4400" b="1">
                <a:solidFill>
                  <a:srgbClr val="7F7F7F"/>
                </a:solidFill>
                <a:latin typeface="微软雅黑" panose="020B0503020204020204" charset="-122"/>
                <a:sym typeface="Bevan" charset="0"/>
              </a:rPr>
              <a:t>A</a:t>
            </a:r>
          </a:p>
        </p:txBody>
      </p:sp>
      <p:sp>
        <p:nvSpPr>
          <p:cNvPr id="24587" name="矩形 41"/>
          <p:cNvSpPr>
            <a:spLocks noChangeArrowheads="1"/>
          </p:cNvSpPr>
          <p:nvPr/>
        </p:nvSpPr>
        <p:spPr bwMode="auto">
          <a:xfrm>
            <a:off x="4111625" y="1497013"/>
            <a:ext cx="5905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4400" b="1">
                <a:solidFill>
                  <a:srgbClr val="7F7F7F"/>
                </a:solidFill>
                <a:latin typeface="微软雅黑" panose="020B0503020204020204" charset="-122"/>
                <a:sym typeface="Bevan" charset="0"/>
              </a:rPr>
              <a:t>B</a:t>
            </a:r>
          </a:p>
        </p:txBody>
      </p:sp>
      <p:sp>
        <p:nvSpPr>
          <p:cNvPr id="24588" name="矩形 42"/>
          <p:cNvSpPr>
            <a:spLocks noChangeArrowheads="1"/>
          </p:cNvSpPr>
          <p:nvPr/>
        </p:nvSpPr>
        <p:spPr bwMode="auto">
          <a:xfrm>
            <a:off x="6140450" y="1562100"/>
            <a:ext cx="5921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4400" b="1">
                <a:solidFill>
                  <a:srgbClr val="7F7F7F"/>
                </a:solidFill>
                <a:latin typeface="微软雅黑" panose="020B0503020204020204" charset="-122"/>
                <a:sym typeface="Bevan" charset="0"/>
              </a:rPr>
              <a:t>C</a:t>
            </a:r>
          </a:p>
        </p:txBody>
      </p:sp>
      <p:sp>
        <p:nvSpPr>
          <p:cNvPr id="24589" name="矩形 43"/>
          <p:cNvSpPr>
            <a:spLocks noChangeArrowheads="1"/>
          </p:cNvSpPr>
          <p:nvPr/>
        </p:nvSpPr>
        <p:spPr bwMode="auto">
          <a:xfrm>
            <a:off x="8104188" y="1597025"/>
            <a:ext cx="59213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4400" b="1">
                <a:solidFill>
                  <a:srgbClr val="7F7F7F"/>
                </a:solidFill>
                <a:latin typeface="微软雅黑" panose="020B0503020204020204" charset="-122"/>
                <a:sym typeface="Bevan" charset="0"/>
              </a:rPr>
              <a:t>D</a:t>
            </a:r>
          </a:p>
        </p:txBody>
      </p:sp>
      <p:sp>
        <p:nvSpPr>
          <p:cNvPr id="24590" name="矩形 44"/>
          <p:cNvSpPr>
            <a:spLocks noChangeArrowheads="1"/>
          </p:cNvSpPr>
          <p:nvPr/>
        </p:nvSpPr>
        <p:spPr bwMode="auto">
          <a:xfrm>
            <a:off x="1168400" y="2655888"/>
            <a:ext cx="10064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chemeClr val="bg1"/>
                </a:solidFill>
                <a:latin typeface="微软雅黑" panose="020B0503020204020204" charset="-122"/>
                <a:sym typeface="Bevan" charset="0"/>
              </a:rPr>
              <a:t>40%</a:t>
            </a:r>
          </a:p>
        </p:txBody>
      </p:sp>
      <p:sp>
        <p:nvSpPr>
          <p:cNvPr id="24591" name="矩形 45"/>
          <p:cNvSpPr>
            <a:spLocks noChangeArrowheads="1"/>
          </p:cNvSpPr>
          <p:nvPr/>
        </p:nvSpPr>
        <p:spPr bwMode="auto">
          <a:xfrm>
            <a:off x="3098800" y="2655888"/>
            <a:ext cx="10048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chemeClr val="bg1"/>
                </a:solidFill>
                <a:latin typeface="微软雅黑" panose="020B0503020204020204" charset="-122"/>
                <a:sym typeface="Bevan" charset="0"/>
              </a:rPr>
              <a:t>30%</a:t>
            </a:r>
          </a:p>
        </p:txBody>
      </p:sp>
      <p:sp>
        <p:nvSpPr>
          <p:cNvPr id="24592" name="矩形 46"/>
          <p:cNvSpPr>
            <a:spLocks noChangeArrowheads="1"/>
          </p:cNvSpPr>
          <p:nvPr/>
        </p:nvSpPr>
        <p:spPr bwMode="auto">
          <a:xfrm>
            <a:off x="5137150" y="2655888"/>
            <a:ext cx="10048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chemeClr val="bg1"/>
                </a:solidFill>
                <a:latin typeface="微软雅黑" panose="020B0503020204020204" charset="-122"/>
                <a:sym typeface="Bevan" charset="0"/>
              </a:rPr>
              <a:t>55%</a:t>
            </a:r>
          </a:p>
        </p:txBody>
      </p:sp>
      <p:sp>
        <p:nvSpPr>
          <p:cNvPr id="24593" name="矩形 47"/>
          <p:cNvSpPr>
            <a:spLocks noChangeArrowheads="1"/>
          </p:cNvSpPr>
          <p:nvPr/>
        </p:nvSpPr>
        <p:spPr bwMode="auto">
          <a:xfrm>
            <a:off x="7162800" y="2655888"/>
            <a:ext cx="10048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chemeClr val="bg1"/>
                </a:solidFill>
                <a:latin typeface="微软雅黑" panose="020B0503020204020204" charset="-122"/>
                <a:sym typeface="Bevan" charset="0"/>
              </a:rPr>
              <a:t>63%</a:t>
            </a:r>
          </a:p>
        </p:txBody>
      </p:sp>
      <p:sp>
        <p:nvSpPr>
          <p:cNvPr id="50" name="矩形 49"/>
          <p:cNvSpPr/>
          <p:nvPr/>
        </p:nvSpPr>
        <p:spPr>
          <a:xfrm rot="845367">
            <a:off x="9883775" y="1430338"/>
            <a:ext cx="901700" cy="1466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>
              <a:solidFill>
                <a:schemeClr val="bg1"/>
              </a:solidFill>
            </a:endParaRPr>
          </a:p>
        </p:txBody>
      </p:sp>
      <p:sp>
        <p:nvSpPr>
          <p:cNvPr id="24595" name="矩形 51"/>
          <p:cNvSpPr>
            <a:spLocks noChangeArrowheads="1"/>
          </p:cNvSpPr>
          <p:nvPr/>
        </p:nvSpPr>
        <p:spPr bwMode="auto">
          <a:xfrm>
            <a:off x="10061575" y="1698625"/>
            <a:ext cx="56197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4400" b="1">
                <a:solidFill>
                  <a:srgbClr val="7F7F7F"/>
                </a:solidFill>
                <a:latin typeface="微软雅黑" panose="020B0503020204020204" charset="-122"/>
                <a:sym typeface="Bevan" charset="0"/>
              </a:rPr>
              <a:t>E</a:t>
            </a:r>
          </a:p>
        </p:txBody>
      </p:sp>
      <p:sp>
        <p:nvSpPr>
          <p:cNvPr id="24596" name="矩形 52"/>
          <p:cNvSpPr>
            <a:spLocks noChangeArrowheads="1"/>
          </p:cNvSpPr>
          <p:nvPr/>
        </p:nvSpPr>
        <p:spPr bwMode="auto">
          <a:xfrm>
            <a:off x="9110663" y="2655888"/>
            <a:ext cx="10064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chemeClr val="bg1"/>
                </a:solidFill>
                <a:latin typeface="微软雅黑" panose="020B0503020204020204" charset="-122"/>
                <a:sym typeface="Bevan" charset="0"/>
              </a:rPr>
              <a:t>52%</a:t>
            </a:r>
          </a:p>
        </p:txBody>
      </p:sp>
      <p:sp>
        <p:nvSpPr>
          <p:cNvPr id="17" name="矩形 16"/>
          <p:cNvSpPr/>
          <p:nvPr/>
        </p:nvSpPr>
        <p:spPr>
          <a:xfrm rot="701873">
            <a:off x="3387725" y="2711450"/>
            <a:ext cx="912813" cy="3590925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>
              <a:solidFill>
                <a:schemeClr val="bg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 rot="701873">
            <a:off x="5638800" y="2711450"/>
            <a:ext cx="914400" cy="3590925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>
              <a:solidFill>
                <a:schemeClr val="bg1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 rot="701873">
            <a:off x="7407275" y="2711450"/>
            <a:ext cx="912813" cy="3590925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>
              <a:solidFill>
                <a:schemeClr val="bg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 rot="701873">
            <a:off x="9528175" y="2711450"/>
            <a:ext cx="914400" cy="3590925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组合 8"/>
          <p:cNvGrpSpPr/>
          <p:nvPr/>
        </p:nvGrpSpPr>
        <p:grpSpPr bwMode="auto">
          <a:xfrm>
            <a:off x="4375150" y="1955800"/>
            <a:ext cx="3065463" cy="2667000"/>
            <a:chOff x="7167875" y="1724297"/>
            <a:chExt cx="3064465" cy="1889889"/>
          </a:xfrm>
        </p:grpSpPr>
        <p:grpSp>
          <p:nvGrpSpPr>
            <p:cNvPr id="26663" name="Group 29"/>
            <p:cNvGrpSpPr/>
            <p:nvPr/>
          </p:nvGrpSpPr>
          <p:grpSpPr bwMode="auto">
            <a:xfrm>
              <a:off x="7844643" y="1724297"/>
              <a:ext cx="2387697" cy="1649116"/>
              <a:chOff x="4086" y="2626"/>
              <a:chExt cx="835" cy="555"/>
            </a:xfrm>
          </p:grpSpPr>
          <p:sp>
            <p:nvSpPr>
              <p:cNvPr id="26669" name="Freeform 30"/>
              <p:cNvSpPr>
                <a:spLocks noChangeArrowheads="1"/>
              </p:cNvSpPr>
              <p:nvPr/>
            </p:nvSpPr>
            <p:spPr bwMode="auto">
              <a:xfrm>
                <a:off x="4086" y="2626"/>
                <a:ext cx="835" cy="526"/>
              </a:xfrm>
              <a:custGeom>
                <a:avLst/>
                <a:gdLst>
                  <a:gd name="T0" fmla="*/ 0 w 835"/>
                  <a:gd name="T1" fmla="*/ 250 h 526"/>
                  <a:gd name="T2" fmla="*/ 35 w 835"/>
                  <a:gd name="T3" fmla="*/ 226 h 526"/>
                  <a:gd name="T4" fmla="*/ 95 w 835"/>
                  <a:gd name="T5" fmla="*/ 177 h 526"/>
                  <a:gd name="T6" fmla="*/ 118 w 835"/>
                  <a:gd name="T7" fmla="*/ 145 h 526"/>
                  <a:gd name="T8" fmla="*/ 162 w 835"/>
                  <a:gd name="T9" fmla="*/ 114 h 526"/>
                  <a:gd name="T10" fmla="*/ 192 w 835"/>
                  <a:gd name="T11" fmla="*/ 81 h 526"/>
                  <a:gd name="T12" fmla="*/ 225 w 835"/>
                  <a:gd name="T13" fmla="*/ 106 h 526"/>
                  <a:gd name="T14" fmla="*/ 293 w 835"/>
                  <a:gd name="T15" fmla="*/ 160 h 526"/>
                  <a:gd name="T16" fmla="*/ 368 w 835"/>
                  <a:gd name="T17" fmla="*/ 185 h 526"/>
                  <a:gd name="T18" fmla="*/ 499 w 835"/>
                  <a:gd name="T19" fmla="*/ 187 h 526"/>
                  <a:gd name="T20" fmla="*/ 522 w 835"/>
                  <a:gd name="T21" fmla="*/ 151 h 526"/>
                  <a:gd name="T22" fmla="*/ 588 w 835"/>
                  <a:gd name="T23" fmla="*/ 123 h 526"/>
                  <a:gd name="T24" fmla="*/ 607 w 835"/>
                  <a:gd name="T25" fmla="*/ 98 h 526"/>
                  <a:gd name="T26" fmla="*/ 572 w 835"/>
                  <a:gd name="T27" fmla="*/ 78 h 526"/>
                  <a:gd name="T28" fmla="*/ 602 w 835"/>
                  <a:gd name="T29" fmla="*/ 72 h 526"/>
                  <a:gd name="T30" fmla="*/ 642 w 835"/>
                  <a:gd name="T31" fmla="*/ 28 h 526"/>
                  <a:gd name="T32" fmla="*/ 681 w 835"/>
                  <a:gd name="T33" fmla="*/ 0 h 526"/>
                  <a:gd name="T34" fmla="*/ 734 w 835"/>
                  <a:gd name="T35" fmla="*/ 69 h 526"/>
                  <a:gd name="T36" fmla="*/ 783 w 835"/>
                  <a:gd name="T37" fmla="*/ 104 h 526"/>
                  <a:gd name="T38" fmla="*/ 811 w 835"/>
                  <a:gd name="T39" fmla="*/ 147 h 526"/>
                  <a:gd name="T40" fmla="*/ 785 w 835"/>
                  <a:gd name="T41" fmla="*/ 177 h 526"/>
                  <a:gd name="T42" fmla="*/ 770 w 835"/>
                  <a:gd name="T43" fmla="*/ 185 h 526"/>
                  <a:gd name="T44" fmla="*/ 744 w 835"/>
                  <a:gd name="T45" fmla="*/ 210 h 526"/>
                  <a:gd name="T46" fmla="*/ 691 w 835"/>
                  <a:gd name="T47" fmla="*/ 232 h 526"/>
                  <a:gd name="T48" fmla="*/ 663 w 835"/>
                  <a:gd name="T49" fmla="*/ 226 h 526"/>
                  <a:gd name="T50" fmla="*/ 602 w 835"/>
                  <a:gd name="T51" fmla="*/ 247 h 526"/>
                  <a:gd name="T52" fmla="*/ 618 w 835"/>
                  <a:gd name="T53" fmla="*/ 276 h 526"/>
                  <a:gd name="T54" fmla="*/ 668 w 835"/>
                  <a:gd name="T55" fmla="*/ 274 h 526"/>
                  <a:gd name="T56" fmla="*/ 622 w 835"/>
                  <a:gd name="T57" fmla="*/ 312 h 526"/>
                  <a:gd name="T58" fmla="*/ 633 w 835"/>
                  <a:gd name="T59" fmla="*/ 355 h 526"/>
                  <a:gd name="T60" fmla="*/ 634 w 835"/>
                  <a:gd name="T61" fmla="*/ 382 h 526"/>
                  <a:gd name="T62" fmla="*/ 613 w 835"/>
                  <a:gd name="T63" fmla="*/ 463 h 526"/>
                  <a:gd name="T64" fmla="*/ 552 w 835"/>
                  <a:gd name="T65" fmla="*/ 493 h 526"/>
                  <a:gd name="T66" fmla="*/ 543 w 835"/>
                  <a:gd name="T67" fmla="*/ 489 h 526"/>
                  <a:gd name="T68" fmla="*/ 499 w 835"/>
                  <a:gd name="T69" fmla="*/ 510 h 526"/>
                  <a:gd name="T70" fmla="*/ 490 w 835"/>
                  <a:gd name="T71" fmla="*/ 506 h 526"/>
                  <a:gd name="T72" fmla="*/ 429 w 835"/>
                  <a:gd name="T73" fmla="*/ 484 h 526"/>
                  <a:gd name="T74" fmla="*/ 380 w 835"/>
                  <a:gd name="T75" fmla="*/ 494 h 526"/>
                  <a:gd name="T76" fmla="*/ 375 w 835"/>
                  <a:gd name="T77" fmla="*/ 506 h 526"/>
                  <a:gd name="T78" fmla="*/ 342 w 835"/>
                  <a:gd name="T79" fmla="*/ 471 h 526"/>
                  <a:gd name="T80" fmla="*/ 341 w 835"/>
                  <a:gd name="T81" fmla="*/ 434 h 526"/>
                  <a:gd name="T82" fmla="*/ 323 w 835"/>
                  <a:gd name="T83" fmla="*/ 412 h 526"/>
                  <a:gd name="T84" fmla="*/ 305 w 835"/>
                  <a:gd name="T85" fmla="*/ 392 h 526"/>
                  <a:gd name="T86" fmla="*/ 220 w 835"/>
                  <a:gd name="T87" fmla="*/ 410 h 526"/>
                  <a:gd name="T88" fmla="*/ 205 w 835"/>
                  <a:gd name="T89" fmla="*/ 414 h 526"/>
                  <a:gd name="T90" fmla="*/ 166 w 835"/>
                  <a:gd name="T91" fmla="*/ 416 h 526"/>
                  <a:gd name="T92" fmla="*/ 100 w 835"/>
                  <a:gd name="T93" fmla="*/ 381 h 526"/>
                  <a:gd name="T94" fmla="*/ 65 w 835"/>
                  <a:gd name="T95" fmla="*/ 347 h 526"/>
                  <a:gd name="T96" fmla="*/ 71 w 835"/>
                  <a:gd name="T97" fmla="*/ 325 h 526"/>
                  <a:gd name="T98" fmla="*/ 75 w 835"/>
                  <a:gd name="T99" fmla="*/ 295 h 526"/>
                  <a:gd name="T100" fmla="*/ 13 w 835"/>
                  <a:gd name="T101" fmla="*/ 278 h 526"/>
                  <a:gd name="T102" fmla="*/ 14 w 835"/>
                  <a:gd name="T103" fmla="*/ 256 h 52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835"/>
                  <a:gd name="T157" fmla="*/ 0 h 526"/>
                  <a:gd name="T158" fmla="*/ 835 w 835"/>
                  <a:gd name="T159" fmla="*/ 526 h 52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835" h="526">
                    <a:moveTo>
                      <a:pt x="0" y="250"/>
                    </a:moveTo>
                    <a:lnTo>
                      <a:pt x="0" y="250"/>
                    </a:lnTo>
                    <a:lnTo>
                      <a:pt x="5" y="230"/>
                    </a:lnTo>
                    <a:lnTo>
                      <a:pt x="35" y="226"/>
                    </a:lnTo>
                    <a:lnTo>
                      <a:pt x="88" y="198"/>
                    </a:lnTo>
                    <a:lnTo>
                      <a:pt x="95" y="177"/>
                    </a:lnTo>
                    <a:lnTo>
                      <a:pt x="85" y="152"/>
                    </a:lnTo>
                    <a:lnTo>
                      <a:pt x="118" y="145"/>
                    </a:lnTo>
                    <a:lnTo>
                      <a:pt x="127" y="112"/>
                    </a:lnTo>
                    <a:lnTo>
                      <a:pt x="162" y="114"/>
                    </a:lnTo>
                    <a:lnTo>
                      <a:pt x="166" y="92"/>
                    </a:lnTo>
                    <a:lnTo>
                      <a:pt x="192" y="81"/>
                    </a:lnTo>
                    <a:lnTo>
                      <a:pt x="206" y="100"/>
                    </a:lnTo>
                    <a:lnTo>
                      <a:pt x="225" y="106"/>
                    </a:lnTo>
                    <a:lnTo>
                      <a:pt x="233" y="145"/>
                    </a:lnTo>
                    <a:lnTo>
                      <a:pt x="293" y="160"/>
                    </a:lnTo>
                    <a:lnTo>
                      <a:pt x="319" y="187"/>
                    </a:lnTo>
                    <a:lnTo>
                      <a:pt x="368" y="185"/>
                    </a:lnTo>
                    <a:lnTo>
                      <a:pt x="424" y="206"/>
                    </a:lnTo>
                    <a:lnTo>
                      <a:pt x="499" y="187"/>
                    </a:lnTo>
                    <a:lnTo>
                      <a:pt x="522" y="172"/>
                    </a:lnTo>
                    <a:lnTo>
                      <a:pt x="522" y="151"/>
                    </a:lnTo>
                    <a:lnTo>
                      <a:pt x="543" y="153"/>
                    </a:lnTo>
                    <a:lnTo>
                      <a:pt x="588" y="123"/>
                    </a:lnTo>
                    <a:lnTo>
                      <a:pt x="625" y="121"/>
                    </a:lnTo>
                    <a:lnTo>
                      <a:pt x="607" y="98"/>
                    </a:lnTo>
                    <a:lnTo>
                      <a:pt x="572" y="104"/>
                    </a:lnTo>
                    <a:lnTo>
                      <a:pt x="572" y="78"/>
                    </a:lnTo>
                    <a:lnTo>
                      <a:pt x="581" y="64"/>
                    </a:lnTo>
                    <a:lnTo>
                      <a:pt x="602" y="72"/>
                    </a:lnTo>
                    <a:lnTo>
                      <a:pt x="621" y="63"/>
                    </a:lnTo>
                    <a:lnTo>
                      <a:pt x="642" y="28"/>
                    </a:lnTo>
                    <a:lnTo>
                      <a:pt x="632" y="16"/>
                    </a:lnTo>
                    <a:lnTo>
                      <a:pt x="681" y="0"/>
                    </a:lnTo>
                    <a:lnTo>
                      <a:pt x="709" y="11"/>
                    </a:lnTo>
                    <a:lnTo>
                      <a:pt x="734" y="69"/>
                    </a:lnTo>
                    <a:lnTo>
                      <a:pt x="776" y="82"/>
                    </a:lnTo>
                    <a:lnTo>
                      <a:pt x="783" y="104"/>
                    </a:lnTo>
                    <a:lnTo>
                      <a:pt x="834" y="90"/>
                    </a:lnTo>
                    <a:lnTo>
                      <a:pt x="811" y="147"/>
                    </a:lnTo>
                    <a:lnTo>
                      <a:pt x="781" y="155"/>
                    </a:lnTo>
                    <a:lnTo>
                      <a:pt x="785" y="177"/>
                    </a:lnTo>
                    <a:lnTo>
                      <a:pt x="776" y="190"/>
                    </a:lnTo>
                    <a:lnTo>
                      <a:pt x="770" y="185"/>
                    </a:lnTo>
                    <a:lnTo>
                      <a:pt x="744" y="201"/>
                    </a:lnTo>
                    <a:lnTo>
                      <a:pt x="744" y="210"/>
                    </a:lnTo>
                    <a:lnTo>
                      <a:pt x="726" y="207"/>
                    </a:lnTo>
                    <a:lnTo>
                      <a:pt x="691" y="232"/>
                    </a:lnTo>
                    <a:lnTo>
                      <a:pt x="651" y="253"/>
                    </a:lnTo>
                    <a:lnTo>
                      <a:pt x="663" y="226"/>
                    </a:lnTo>
                    <a:lnTo>
                      <a:pt x="657" y="216"/>
                    </a:lnTo>
                    <a:lnTo>
                      <a:pt x="602" y="247"/>
                    </a:lnTo>
                    <a:lnTo>
                      <a:pt x="600" y="255"/>
                    </a:lnTo>
                    <a:lnTo>
                      <a:pt x="618" y="276"/>
                    </a:lnTo>
                    <a:lnTo>
                      <a:pt x="643" y="267"/>
                    </a:lnTo>
                    <a:lnTo>
                      <a:pt x="668" y="274"/>
                    </a:lnTo>
                    <a:lnTo>
                      <a:pt x="634" y="290"/>
                    </a:lnTo>
                    <a:lnTo>
                      <a:pt x="622" y="312"/>
                    </a:lnTo>
                    <a:lnTo>
                      <a:pt x="658" y="360"/>
                    </a:lnTo>
                    <a:lnTo>
                      <a:pt x="633" y="355"/>
                    </a:lnTo>
                    <a:lnTo>
                      <a:pt x="658" y="371"/>
                    </a:lnTo>
                    <a:lnTo>
                      <a:pt x="634" y="382"/>
                    </a:lnTo>
                    <a:lnTo>
                      <a:pt x="659" y="386"/>
                    </a:lnTo>
                    <a:lnTo>
                      <a:pt x="613" y="463"/>
                    </a:lnTo>
                    <a:lnTo>
                      <a:pt x="582" y="485"/>
                    </a:lnTo>
                    <a:lnTo>
                      <a:pt x="552" y="493"/>
                    </a:lnTo>
                    <a:lnTo>
                      <a:pt x="550" y="493"/>
                    </a:lnTo>
                    <a:lnTo>
                      <a:pt x="543" y="489"/>
                    </a:lnTo>
                    <a:lnTo>
                      <a:pt x="535" y="502"/>
                    </a:lnTo>
                    <a:lnTo>
                      <a:pt x="499" y="510"/>
                    </a:lnTo>
                    <a:lnTo>
                      <a:pt x="496" y="525"/>
                    </a:lnTo>
                    <a:lnTo>
                      <a:pt x="490" y="506"/>
                    </a:lnTo>
                    <a:lnTo>
                      <a:pt x="466" y="507"/>
                    </a:lnTo>
                    <a:lnTo>
                      <a:pt x="429" y="484"/>
                    </a:lnTo>
                    <a:lnTo>
                      <a:pt x="389" y="494"/>
                    </a:lnTo>
                    <a:lnTo>
                      <a:pt x="380" y="494"/>
                    </a:lnTo>
                    <a:lnTo>
                      <a:pt x="381" y="510"/>
                    </a:lnTo>
                    <a:lnTo>
                      <a:pt x="375" y="506"/>
                    </a:lnTo>
                    <a:lnTo>
                      <a:pt x="350" y="498"/>
                    </a:lnTo>
                    <a:lnTo>
                      <a:pt x="342" y="471"/>
                    </a:lnTo>
                    <a:lnTo>
                      <a:pt x="326" y="474"/>
                    </a:lnTo>
                    <a:lnTo>
                      <a:pt x="341" y="434"/>
                    </a:lnTo>
                    <a:lnTo>
                      <a:pt x="340" y="421"/>
                    </a:lnTo>
                    <a:lnTo>
                      <a:pt x="323" y="412"/>
                    </a:lnTo>
                    <a:lnTo>
                      <a:pt x="309" y="407"/>
                    </a:lnTo>
                    <a:lnTo>
                      <a:pt x="305" y="392"/>
                    </a:lnTo>
                    <a:lnTo>
                      <a:pt x="246" y="417"/>
                    </a:lnTo>
                    <a:lnTo>
                      <a:pt x="220" y="410"/>
                    </a:lnTo>
                    <a:lnTo>
                      <a:pt x="207" y="424"/>
                    </a:lnTo>
                    <a:lnTo>
                      <a:pt x="205" y="414"/>
                    </a:lnTo>
                    <a:lnTo>
                      <a:pt x="196" y="416"/>
                    </a:lnTo>
                    <a:lnTo>
                      <a:pt x="166" y="416"/>
                    </a:lnTo>
                    <a:lnTo>
                      <a:pt x="143" y="395"/>
                    </a:lnTo>
                    <a:lnTo>
                      <a:pt x="100" y="381"/>
                    </a:lnTo>
                    <a:lnTo>
                      <a:pt x="72" y="371"/>
                    </a:lnTo>
                    <a:lnTo>
                      <a:pt x="65" y="347"/>
                    </a:lnTo>
                    <a:lnTo>
                      <a:pt x="80" y="344"/>
                    </a:lnTo>
                    <a:lnTo>
                      <a:pt x="71" y="325"/>
                    </a:lnTo>
                    <a:lnTo>
                      <a:pt x="90" y="302"/>
                    </a:lnTo>
                    <a:lnTo>
                      <a:pt x="75" y="295"/>
                    </a:lnTo>
                    <a:lnTo>
                      <a:pt x="54" y="303"/>
                    </a:lnTo>
                    <a:lnTo>
                      <a:pt x="13" y="278"/>
                    </a:lnTo>
                    <a:lnTo>
                      <a:pt x="14" y="274"/>
                    </a:lnTo>
                    <a:lnTo>
                      <a:pt x="14" y="256"/>
                    </a:lnTo>
                    <a:lnTo>
                      <a:pt x="0" y="250"/>
                    </a:lnTo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EFEFEF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70" name="Freeform 31"/>
              <p:cNvSpPr>
                <a:spLocks noChangeArrowheads="1"/>
              </p:cNvSpPr>
              <p:nvPr/>
            </p:nvSpPr>
            <p:spPr bwMode="auto">
              <a:xfrm>
                <a:off x="4564" y="3155"/>
                <a:ext cx="31" cy="26"/>
              </a:xfrm>
              <a:custGeom>
                <a:avLst/>
                <a:gdLst>
                  <a:gd name="T0" fmla="*/ 0 w 31"/>
                  <a:gd name="T1" fmla="*/ 19 h 26"/>
                  <a:gd name="T2" fmla="*/ 0 w 31"/>
                  <a:gd name="T3" fmla="*/ 19 h 26"/>
                  <a:gd name="T4" fmla="*/ 9 w 31"/>
                  <a:gd name="T5" fmla="*/ 0 h 26"/>
                  <a:gd name="T6" fmla="*/ 30 w 31"/>
                  <a:gd name="T7" fmla="*/ 4 h 26"/>
                  <a:gd name="T8" fmla="*/ 13 w 31"/>
                  <a:gd name="T9" fmla="*/ 25 h 26"/>
                  <a:gd name="T10" fmla="*/ 0 w 31"/>
                  <a:gd name="T11" fmla="*/ 19 h 2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1"/>
                  <a:gd name="T19" fmla="*/ 0 h 26"/>
                  <a:gd name="T20" fmla="*/ 31 w 31"/>
                  <a:gd name="T21" fmla="*/ 26 h 2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1" h="26">
                    <a:moveTo>
                      <a:pt x="0" y="19"/>
                    </a:moveTo>
                    <a:lnTo>
                      <a:pt x="0" y="19"/>
                    </a:lnTo>
                    <a:lnTo>
                      <a:pt x="9" y="0"/>
                    </a:lnTo>
                    <a:lnTo>
                      <a:pt x="30" y="4"/>
                    </a:lnTo>
                    <a:lnTo>
                      <a:pt x="13" y="25"/>
                    </a:lnTo>
                    <a:lnTo>
                      <a:pt x="0" y="19"/>
                    </a:lnTo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EFEFEF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6664" name="Freeform 16"/>
            <p:cNvSpPr>
              <a:spLocks noChangeArrowheads="1"/>
            </p:cNvSpPr>
            <p:nvPr/>
          </p:nvSpPr>
          <p:spPr bwMode="auto">
            <a:xfrm>
              <a:off x="7716548" y="2429559"/>
              <a:ext cx="1142890" cy="1184627"/>
            </a:xfrm>
            <a:custGeom>
              <a:avLst/>
              <a:gdLst>
                <a:gd name="T0" fmla="*/ 0 w 401"/>
                <a:gd name="T1" fmla="*/ 2147483646 h 399"/>
                <a:gd name="T2" fmla="*/ 0 w 401"/>
                <a:gd name="T3" fmla="*/ 2147483646 h 399"/>
                <a:gd name="T4" fmla="*/ 2147483646 w 401"/>
                <a:gd name="T5" fmla="*/ 2147483646 h 399"/>
                <a:gd name="T6" fmla="*/ 2147483646 w 401"/>
                <a:gd name="T7" fmla="*/ 2147483646 h 399"/>
                <a:gd name="T8" fmla="*/ 2147483646 w 401"/>
                <a:gd name="T9" fmla="*/ 2147483646 h 399"/>
                <a:gd name="T10" fmla="*/ 2147483646 w 401"/>
                <a:gd name="T11" fmla="*/ 2147483646 h 399"/>
                <a:gd name="T12" fmla="*/ 2147483646 w 401"/>
                <a:gd name="T13" fmla="*/ 2147483646 h 399"/>
                <a:gd name="T14" fmla="*/ 2147483646 w 401"/>
                <a:gd name="T15" fmla="*/ 2147483646 h 399"/>
                <a:gd name="T16" fmla="*/ 2147483646 w 401"/>
                <a:gd name="T17" fmla="*/ 2147483646 h 399"/>
                <a:gd name="T18" fmla="*/ 2147483646 w 401"/>
                <a:gd name="T19" fmla="*/ 2147483646 h 399"/>
                <a:gd name="T20" fmla="*/ 2147483646 w 401"/>
                <a:gd name="T21" fmla="*/ 2147483646 h 399"/>
                <a:gd name="T22" fmla="*/ 2147483646 w 401"/>
                <a:gd name="T23" fmla="*/ 2147483646 h 399"/>
                <a:gd name="T24" fmla="*/ 2147483646 w 401"/>
                <a:gd name="T25" fmla="*/ 2147483646 h 399"/>
                <a:gd name="T26" fmla="*/ 2147483646 w 401"/>
                <a:gd name="T27" fmla="*/ 2147483646 h 399"/>
                <a:gd name="T28" fmla="*/ 2147483646 w 401"/>
                <a:gd name="T29" fmla="*/ 0 h 399"/>
                <a:gd name="T30" fmla="*/ 2147483646 w 401"/>
                <a:gd name="T31" fmla="*/ 2147483646 h 399"/>
                <a:gd name="T32" fmla="*/ 2147483646 w 401"/>
                <a:gd name="T33" fmla="*/ 2147483646 h 399"/>
                <a:gd name="T34" fmla="*/ 2147483646 w 401"/>
                <a:gd name="T35" fmla="*/ 2147483646 h 399"/>
                <a:gd name="T36" fmla="*/ 2147483646 w 401"/>
                <a:gd name="T37" fmla="*/ 2147483646 h 399"/>
                <a:gd name="T38" fmla="*/ 2147483646 w 401"/>
                <a:gd name="T39" fmla="*/ 2147483646 h 399"/>
                <a:gd name="T40" fmla="*/ 2147483646 w 401"/>
                <a:gd name="T41" fmla="*/ 2147483646 h 399"/>
                <a:gd name="T42" fmla="*/ 2147483646 w 401"/>
                <a:gd name="T43" fmla="*/ 2147483646 h 399"/>
                <a:gd name="T44" fmla="*/ 2147483646 w 401"/>
                <a:gd name="T45" fmla="*/ 2147483646 h 399"/>
                <a:gd name="T46" fmla="*/ 2147483646 w 401"/>
                <a:gd name="T47" fmla="*/ 2147483646 h 399"/>
                <a:gd name="T48" fmla="*/ 2147483646 w 401"/>
                <a:gd name="T49" fmla="*/ 2147483646 h 399"/>
                <a:gd name="T50" fmla="*/ 2147483646 w 401"/>
                <a:gd name="T51" fmla="*/ 2147483646 h 399"/>
                <a:gd name="T52" fmla="*/ 2147483646 w 401"/>
                <a:gd name="T53" fmla="*/ 2147483646 h 399"/>
                <a:gd name="T54" fmla="*/ 2147483646 w 401"/>
                <a:gd name="T55" fmla="*/ 2147483646 h 399"/>
                <a:gd name="T56" fmla="*/ 2147483646 w 401"/>
                <a:gd name="T57" fmla="*/ 2147483646 h 399"/>
                <a:gd name="T58" fmla="*/ 2147483646 w 401"/>
                <a:gd name="T59" fmla="*/ 2147483646 h 399"/>
                <a:gd name="T60" fmla="*/ 2147483646 w 401"/>
                <a:gd name="T61" fmla="*/ 2147483646 h 399"/>
                <a:gd name="T62" fmla="*/ 2147483646 w 401"/>
                <a:gd name="T63" fmla="*/ 2147483646 h 399"/>
                <a:gd name="T64" fmla="*/ 2147483646 w 401"/>
                <a:gd name="T65" fmla="*/ 2147483646 h 399"/>
                <a:gd name="T66" fmla="*/ 2147483646 w 401"/>
                <a:gd name="T67" fmla="*/ 2147483646 h 399"/>
                <a:gd name="T68" fmla="*/ 2147483646 w 401"/>
                <a:gd name="T69" fmla="*/ 2147483646 h 399"/>
                <a:gd name="T70" fmla="*/ 2147483646 w 401"/>
                <a:gd name="T71" fmla="*/ 2147483646 h 399"/>
                <a:gd name="T72" fmla="*/ 2147483646 w 401"/>
                <a:gd name="T73" fmla="*/ 2147483646 h 399"/>
                <a:gd name="T74" fmla="*/ 2147483646 w 401"/>
                <a:gd name="T75" fmla="*/ 2147483646 h 399"/>
                <a:gd name="T76" fmla="*/ 2147483646 w 401"/>
                <a:gd name="T77" fmla="*/ 2147483646 h 399"/>
                <a:gd name="T78" fmla="*/ 2147483646 w 401"/>
                <a:gd name="T79" fmla="*/ 2147483646 h 399"/>
                <a:gd name="T80" fmla="*/ 2147483646 w 401"/>
                <a:gd name="T81" fmla="*/ 2147483646 h 399"/>
                <a:gd name="T82" fmla="*/ 2147483646 w 401"/>
                <a:gd name="T83" fmla="*/ 2147483646 h 399"/>
                <a:gd name="T84" fmla="*/ 2147483646 w 401"/>
                <a:gd name="T85" fmla="*/ 2147483646 h 399"/>
                <a:gd name="T86" fmla="*/ 2147483646 w 401"/>
                <a:gd name="T87" fmla="*/ 2147483646 h 399"/>
                <a:gd name="T88" fmla="*/ 2147483646 w 401"/>
                <a:gd name="T89" fmla="*/ 2147483646 h 399"/>
                <a:gd name="T90" fmla="*/ 2147483646 w 401"/>
                <a:gd name="T91" fmla="*/ 2147483646 h 399"/>
                <a:gd name="T92" fmla="*/ 2147483646 w 401"/>
                <a:gd name="T93" fmla="*/ 2147483646 h 399"/>
                <a:gd name="T94" fmla="*/ 2147483646 w 401"/>
                <a:gd name="T95" fmla="*/ 2147483646 h 399"/>
                <a:gd name="T96" fmla="*/ 2147483646 w 401"/>
                <a:gd name="T97" fmla="*/ 2147483646 h 399"/>
                <a:gd name="T98" fmla="*/ 2147483646 w 401"/>
                <a:gd name="T99" fmla="*/ 2147483646 h 399"/>
                <a:gd name="T100" fmla="*/ 2147483646 w 401"/>
                <a:gd name="T101" fmla="*/ 2147483646 h 399"/>
                <a:gd name="T102" fmla="*/ 2147483646 w 401"/>
                <a:gd name="T103" fmla="*/ 2147483646 h 399"/>
                <a:gd name="T104" fmla="*/ 2147483646 w 401"/>
                <a:gd name="T105" fmla="*/ 2147483646 h 399"/>
                <a:gd name="T106" fmla="*/ 2147483646 w 401"/>
                <a:gd name="T107" fmla="*/ 2147483646 h 399"/>
                <a:gd name="T108" fmla="*/ 2147483646 w 401"/>
                <a:gd name="T109" fmla="*/ 2147483646 h 399"/>
                <a:gd name="T110" fmla="*/ 2147483646 w 401"/>
                <a:gd name="T111" fmla="*/ 2147483646 h 399"/>
                <a:gd name="T112" fmla="*/ 2147483646 w 401"/>
                <a:gd name="T113" fmla="*/ 2147483646 h 399"/>
                <a:gd name="T114" fmla="*/ 2147483646 w 401"/>
                <a:gd name="T115" fmla="*/ 2147483646 h 399"/>
                <a:gd name="T116" fmla="*/ 2147483646 w 401"/>
                <a:gd name="T117" fmla="*/ 2147483646 h 399"/>
                <a:gd name="T118" fmla="*/ 2147483646 w 401"/>
                <a:gd name="T119" fmla="*/ 2147483646 h 399"/>
                <a:gd name="T120" fmla="*/ 2147483646 w 401"/>
                <a:gd name="T121" fmla="*/ 2147483646 h 399"/>
                <a:gd name="T122" fmla="*/ 2147483646 w 401"/>
                <a:gd name="T123" fmla="*/ 2147483646 h 399"/>
                <a:gd name="T124" fmla="*/ 0 w 401"/>
                <a:gd name="T125" fmla="*/ 2147483646 h 39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01"/>
                <a:gd name="T190" fmla="*/ 0 h 399"/>
                <a:gd name="T191" fmla="*/ 401 w 401"/>
                <a:gd name="T192" fmla="*/ 399 h 39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01" h="399">
                  <a:moveTo>
                    <a:pt x="0" y="181"/>
                  </a:moveTo>
                  <a:lnTo>
                    <a:pt x="0" y="181"/>
                  </a:lnTo>
                  <a:lnTo>
                    <a:pt x="11" y="172"/>
                  </a:lnTo>
                  <a:lnTo>
                    <a:pt x="42" y="172"/>
                  </a:lnTo>
                  <a:lnTo>
                    <a:pt x="20" y="130"/>
                  </a:lnTo>
                  <a:lnTo>
                    <a:pt x="33" y="119"/>
                  </a:lnTo>
                  <a:lnTo>
                    <a:pt x="51" y="120"/>
                  </a:lnTo>
                  <a:lnTo>
                    <a:pt x="91" y="75"/>
                  </a:lnTo>
                  <a:lnTo>
                    <a:pt x="88" y="62"/>
                  </a:lnTo>
                  <a:lnTo>
                    <a:pt x="99" y="55"/>
                  </a:lnTo>
                  <a:lnTo>
                    <a:pt x="81" y="41"/>
                  </a:lnTo>
                  <a:lnTo>
                    <a:pt x="81" y="19"/>
                  </a:lnTo>
                  <a:lnTo>
                    <a:pt x="120" y="19"/>
                  </a:lnTo>
                  <a:lnTo>
                    <a:pt x="131" y="8"/>
                  </a:lnTo>
                  <a:lnTo>
                    <a:pt x="152" y="0"/>
                  </a:lnTo>
                  <a:lnTo>
                    <a:pt x="167" y="7"/>
                  </a:lnTo>
                  <a:lnTo>
                    <a:pt x="148" y="30"/>
                  </a:lnTo>
                  <a:lnTo>
                    <a:pt x="157" y="49"/>
                  </a:lnTo>
                  <a:lnTo>
                    <a:pt x="142" y="52"/>
                  </a:lnTo>
                  <a:lnTo>
                    <a:pt x="149" y="76"/>
                  </a:lnTo>
                  <a:lnTo>
                    <a:pt x="177" y="86"/>
                  </a:lnTo>
                  <a:lnTo>
                    <a:pt x="163" y="108"/>
                  </a:lnTo>
                  <a:lnTo>
                    <a:pt x="200" y="129"/>
                  </a:lnTo>
                  <a:lnTo>
                    <a:pt x="271" y="142"/>
                  </a:lnTo>
                  <a:lnTo>
                    <a:pt x="273" y="121"/>
                  </a:lnTo>
                  <a:lnTo>
                    <a:pt x="282" y="119"/>
                  </a:lnTo>
                  <a:lnTo>
                    <a:pt x="284" y="129"/>
                  </a:lnTo>
                  <a:lnTo>
                    <a:pt x="289" y="138"/>
                  </a:lnTo>
                  <a:lnTo>
                    <a:pt x="325" y="134"/>
                  </a:lnTo>
                  <a:lnTo>
                    <a:pt x="323" y="122"/>
                  </a:lnTo>
                  <a:lnTo>
                    <a:pt x="382" y="97"/>
                  </a:lnTo>
                  <a:lnTo>
                    <a:pt x="386" y="112"/>
                  </a:lnTo>
                  <a:lnTo>
                    <a:pt x="400" y="117"/>
                  </a:lnTo>
                  <a:lnTo>
                    <a:pt x="395" y="132"/>
                  </a:lnTo>
                  <a:lnTo>
                    <a:pt x="370" y="141"/>
                  </a:lnTo>
                  <a:lnTo>
                    <a:pt x="335" y="207"/>
                  </a:lnTo>
                  <a:lnTo>
                    <a:pt x="328" y="180"/>
                  </a:lnTo>
                  <a:lnTo>
                    <a:pt x="321" y="190"/>
                  </a:lnTo>
                  <a:lnTo>
                    <a:pt x="313" y="178"/>
                  </a:lnTo>
                  <a:lnTo>
                    <a:pt x="329" y="161"/>
                  </a:lnTo>
                  <a:lnTo>
                    <a:pt x="298" y="159"/>
                  </a:lnTo>
                  <a:lnTo>
                    <a:pt x="278" y="140"/>
                  </a:lnTo>
                  <a:lnTo>
                    <a:pt x="272" y="151"/>
                  </a:lnTo>
                  <a:lnTo>
                    <a:pt x="279" y="159"/>
                  </a:lnTo>
                  <a:lnTo>
                    <a:pt x="270" y="165"/>
                  </a:lnTo>
                  <a:lnTo>
                    <a:pt x="279" y="173"/>
                  </a:lnTo>
                  <a:lnTo>
                    <a:pt x="284" y="211"/>
                  </a:lnTo>
                  <a:lnTo>
                    <a:pt x="272" y="205"/>
                  </a:lnTo>
                  <a:lnTo>
                    <a:pt x="249" y="234"/>
                  </a:lnTo>
                  <a:lnTo>
                    <a:pt x="166" y="295"/>
                  </a:lnTo>
                  <a:lnTo>
                    <a:pt x="160" y="369"/>
                  </a:lnTo>
                  <a:lnTo>
                    <a:pt x="126" y="398"/>
                  </a:lnTo>
                  <a:lnTo>
                    <a:pt x="95" y="341"/>
                  </a:lnTo>
                  <a:lnTo>
                    <a:pt x="83" y="296"/>
                  </a:lnTo>
                  <a:lnTo>
                    <a:pt x="72" y="285"/>
                  </a:lnTo>
                  <a:lnTo>
                    <a:pt x="63" y="202"/>
                  </a:lnTo>
                  <a:lnTo>
                    <a:pt x="56" y="199"/>
                  </a:lnTo>
                  <a:lnTo>
                    <a:pt x="51" y="217"/>
                  </a:lnTo>
                  <a:lnTo>
                    <a:pt x="32" y="223"/>
                  </a:lnTo>
                  <a:lnTo>
                    <a:pt x="12" y="201"/>
                  </a:lnTo>
                  <a:lnTo>
                    <a:pt x="31" y="189"/>
                  </a:lnTo>
                  <a:lnTo>
                    <a:pt x="12" y="193"/>
                  </a:lnTo>
                  <a:lnTo>
                    <a:pt x="0" y="181"/>
                  </a:lnTo>
                </a:path>
              </a:pathLst>
            </a:custGeom>
            <a:noFill/>
            <a:ln w="6350">
              <a:solidFill>
                <a:srgbClr val="EFEFE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5" name="Freeform 17"/>
            <p:cNvSpPr>
              <a:spLocks noChangeArrowheads="1"/>
            </p:cNvSpPr>
            <p:nvPr/>
          </p:nvSpPr>
          <p:spPr bwMode="auto">
            <a:xfrm>
              <a:off x="7167875" y="2534731"/>
              <a:ext cx="749796" cy="669728"/>
            </a:xfrm>
            <a:custGeom>
              <a:avLst/>
              <a:gdLst>
                <a:gd name="T0" fmla="*/ 0 w 262"/>
                <a:gd name="T1" fmla="*/ 2147483646 h 224"/>
                <a:gd name="T2" fmla="*/ 0 w 262"/>
                <a:gd name="T3" fmla="*/ 2147483646 h 224"/>
                <a:gd name="T4" fmla="*/ 2147483646 w 262"/>
                <a:gd name="T5" fmla="*/ 0 h 224"/>
                <a:gd name="T6" fmla="*/ 2147483646 w 262"/>
                <a:gd name="T7" fmla="*/ 2147483646 h 224"/>
                <a:gd name="T8" fmla="*/ 2147483646 w 262"/>
                <a:gd name="T9" fmla="*/ 2147483646 h 224"/>
                <a:gd name="T10" fmla="*/ 2147483646 w 262"/>
                <a:gd name="T11" fmla="*/ 2147483646 h 224"/>
                <a:gd name="T12" fmla="*/ 2147483646 w 262"/>
                <a:gd name="T13" fmla="*/ 2147483646 h 224"/>
                <a:gd name="T14" fmla="*/ 2147483646 w 262"/>
                <a:gd name="T15" fmla="*/ 2147483646 h 224"/>
                <a:gd name="T16" fmla="*/ 2147483646 w 262"/>
                <a:gd name="T17" fmla="*/ 2147483646 h 224"/>
                <a:gd name="T18" fmla="*/ 2147483646 w 262"/>
                <a:gd name="T19" fmla="*/ 2147483646 h 224"/>
                <a:gd name="T20" fmla="*/ 2147483646 w 262"/>
                <a:gd name="T21" fmla="*/ 2147483646 h 224"/>
                <a:gd name="T22" fmla="*/ 2147483646 w 262"/>
                <a:gd name="T23" fmla="*/ 2147483646 h 224"/>
                <a:gd name="T24" fmla="*/ 2147483646 w 262"/>
                <a:gd name="T25" fmla="*/ 2147483646 h 224"/>
                <a:gd name="T26" fmla="*/ 2147483646 w 262"/>
                <a:gd name="T27" fmla="*/ 2147483646 h 224"/>
                <a:gd name="T28" fmla="*/ 2147483646 w 262"/>
                <a:gd name="T29" fmla="*/ 2147483646 h 224"/>
                <a:gd name="T30" fmla="*/ 2147483646 w 262"/>
                <a:gd name="T31" fmla="*/ 2147483646 h 224"/>
                <a:gd name="T32" fmla="*/ 2147483646 w 262"/>
                <a:gd name="T33" fmla="*/ 2147483646 h 224"/>
                <a:gd name="T34" fmla="*/ 2147483646 w 262"/>
                <a:gd name="T35" fmla="*/ 2147483646 h 224"/>
                <a:gd name="T36" fmla="*/ 2147483646 w 262"/>
                <a:gd name="T37" fmla="*/ 2147483646 h 224"/>
                <a:gd name="T38" fmla="*/ 2147483646 w 262"/>
                <a:gd name="T39" fmla="*/ 2147483646 h 224"/>
                <a:gd name="T40" fmla="*/ 2147483646 w 262"/>
                <a:gd name="T41" fmla="*/ 2147483646 h 224"/>
                <a:gd name="T42" fmla="*/ 2147483646 w 262"/>
                <a:gd name="T43" fmla="*/ 2147483646 h 224"/>
                <a:gd name="T44" fmla="*/ 2147483646 w 262"/>
                <a:gd name="T45" fmla="*/ 2147483646 h 224"/>
                <a:gd name="T46" fmla="*/ 2147483646 w 262"/>
                <a:gd name="T47" fmla="*/ 2147483646 h 224"/>
                <a:gd name="T48" fmla="*/ 2147483646 w 262"/>
                <a:gd name="T49" fmla="*/ 2147483646 h 224"/>
                <a:gd name="T50" fmla="*/ 2147483646 w 262"/>
                <a:gd name="T51" fmla="*/ 2147483646 h 224"/>
                <a:gd name="T52" fmla="*/ 2147483646 w 262"/>
                <a:gd name="T53" fmla="*/ 2147483646 h 224"/>
                <a:gd name="T54" fmla="*/ 2147483646 w 262"/>
                <a:gd name="T55" fmla="*/ 2147483646 h 224"/>
                <a:gd name="T56" fmla="*/ 2147483646 w 262"/>
                <a:gd name="T57" fmla="*/ 2147483646 h 224"/>
                <a:gd name="T58" fmla="*/ 2147483646 w 262"/>
                <a:gd name="T59" fmla="*/ 2147483646 h 224"/>
                <a:gd name="T60" fmla="*/ 2147483646 w 262"/>
                <a:gd name="T61" fmla="*/ 2147483646 h 224"/>
                <a:gd name="T62" fmla="*/ 2147483646 w 262"/>
                <a:gd name="T63" fmla="*/ 2147483646 h 224"/>
                <a:gd name="T64" fmla="*/ 0 w 262"/>
                <a:gd name="T65" fmla="*/ 2147483646 h 22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62"/>
                <a:gd name="T100" fmla="*/ 0 h 224"/>
                <a:gd name="T101" fmla="*/ 262 w 262"/>
                <a:gd name="T102" fmla="*/ 224 h 22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62" h="224">
                  <a:moveTo>
                    <a:pt x="0" y="7"/>
                  </a:moveTo>
                  <a:lnTo>
                    <a:pt x="0" y="7"/>
                  </a:lnTo>
                  <a:lnTo>
                    <a:pt x="7" y="0"/>
                  </a:lnTo>
                  <a:lnTo>
                    <a:pt x="27" y="17"/>
                  </a:lnTo>
                  <a:lnTo>
                    <a:pt x="52" y="3"/>
                  </a:lnTo>
                  <a:lnTo>
                    <a:pt x="54" y="16"/>
                  </a:lnTo>
                  <a:lnTo>
                    <a:pt x="66" y="21"/>
                  </a:lnTo>
                  <a:lnTo>
                    <a:pt x="68" y="35"/>
                  </a:lnTo>
                  <a:lnTo>
                    <a:pt x="104" y="51"/>
                  </a:lnTo>
                  <a:lnTo>
                    <a:pt x="137" y="46"/>
                  </a:lnTo>
                  <a:lnTo>
                    <a:pt x="134" y="38"/>
                  </a:lnTo>
                  <a:lnTo>
                    <a:pt x="177" y="24"/>
                  </a:lnTo>
                  <a:lnTo>
                    <a:pt x="233" y="49"/>
                  </a:lnTo>
                  <a:lnTo>
                    <a:pt x="234" y="63"/>
                  </a:lnTo>
                  <a:lnTo>
                    <a:pt x="225" y="88"/>
                  </a:lnTo>
                  <a:lnTo>
                    <a:pt x="227" y="124"/>
                  </a:lnTo>
                  <a:lnTo>
                    <a:pt x="241" y="135"/>
                  </a:lnTo>
                  <a:lnTo>
                    <a:pt x="229" y="153"/>
                  </a:lnTo>
                  <a:lnTo>
                    <a:pt x="261" y="194"/>
                  </a:lnTo>
                  <a:lnTo>
                    <a:pt x="240" y="223"/>
                  </a:lnTo>
                  <a:lnTo>
                    <a:pt x="182" y="213"/>
                  </a:lnTo>
                  <a:lnTo>
                    <a:pt x="169" y="195"/>
                  </a:lnTo>
                  <a:lnTo>
                    <a:pt x="129" y="201"/>
                  </a:lnTo>
                  <a:lnTo>
                    <a:pt x="100" y="183"/>
                  </a:lnTo>
                  <a:lnTo>
                    <a:pt x="80" y="149"/>
                  </a:lnTo>
                  <a:lnTo>
                    <a:pt x="65" y="143"/>
                  </a:lnTo>
                  <a:lnTo>
                    <a:pt x="61" y="151"/>
                  </a:lnTo>
                  <a:lnTo>
                    <a:pt x="43" y="116"/>
                  </a:lnTo>
                  <a:lnTo>
                    <a:pt x="18" y="95"/>
                  </a:lnTo>
                  <a:lnTo>
                    <a:pt x="30" y="63"/>
                  </a:lnTo>
                  <a:lnTo>
                    <a:pt x="19" y="59"/>
                  </a:lnTo>
                  <a:lnTo>
                    <a:pt x="9" y="41"/>
                  </a:lnTo>
                  <a:lnTo>
                    <a:pt x="0" y="7"/>
                  </a:lnTo>
                </a:path>
              </a:pathLst>
            </a:custGeom>
            <a:noFill/>
            <a:ln w="6350">
              <a:solidFill>
                <a:srgbClr val="EFEFE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6" name="Freeform 30"/>
            <p:cNvSpPr>
              <a:spLocks noChangeArrowheads="1"/>
            </p:cNvSpPr>
            <p:nvPr/>
          </p:nvSpPr>
          <p:spPr bwMode="auto">
            <a:xfrm>
              <a:off x="7550025" y="2645626"/>
              <a:ext cx="658802" cy="590516"/>
            </a:xfrm>
            <a:custGeom>
              <a:avLst/>
              <a:gdLst>
                <a:gd name="T0" fmla="*/ 0 w 230"/>
                <a:gd name="T1" fmla="*/ 2147483646 h 199"/>
                <a:gd name="T2" fmla="*/ 0 w 230"/>
                <a:gd name="T3" fmla="*/ 2147483646 h 199"/>
                <a:gd name="T4" fmla="*/ 2147483646 w 230"/>
                <a:gd name="T5" fmla="*/ 2147483646 h 199"/>
                <a:gd name="T6" fmla="*/ 2147483646 w 230"/>
                <a:gd name="T7" fmla="*/ 2147483646 h 199"/>
                <a:gd name="T8" fmla="*/ 2147483646 w 230"/>
                <a:gd name="T9" fmla="*/ 2147483646 h 199"/>
                <a:gd name="T10" fmla="*/ 2147483646 w 230"/>
                <a:gd name="T11" fmla="*/ 2147483646 h 199"/>
                <a:gd name="T12" fmla="*/ 2147483646 w 230"/>
                <a:gd name="T13" fmla="*/ 2147483646 h 199"/>
                <a:gd name="T14" fmla="*/ 2147483646 w 230"/>
                <a:gd name="T15" fmla="*/ 2147483646 h 199"/>
                <a:gd name="T16" fmla="*/ 2147483646 w 230"/>
                <a:gd name="T17" fmla="*/ 2147483646 h 199"/>
                <a:gd name="T18" fmla="*/ 2147483646 w 230"/>
                <a:gd name="T19" fmla="*/ 2147483646 h 199"/>
                <a:gd name="T20" fmla="*/ 2147483646 w 230"/>
                <a:gd name="T21" fmla="*/ 2147483646 h 199"/>
                <a:gd name="T22" fmla="*/ 2147483646 w 230"/>
                <a:gd name="T23" fmla="*/ 2147483646 h 199"/>
                <a:gd name="T24" fmla="*/ 2147483646 w 230"/>
                <a:gd name="T25" fmla="*/ 0 h 199"/>
                <a:gd name="T26" fmla="*/ 2147483646 w 230"/>
                <a:gd name="T27" fmla="*/ 2147483646 h 199"/>
                <a:gd name="T28" fmla="*/ 2147483646 w 230"/>
                <a:gd name="T29" fmla="*/ 2147483646 h 199"/>
                <a:gd name="T30" fmla="*/ 2147483646 w 230"/>
                <a:gd name="T31" fmla="*/ 2147483646 h 199"/>
                <a:gd name="T32" fmla="*/ 2147483646 w 230"/>
                <a:gd name="T33" fmla="*/ 2147483646 h 199"/>
                <a:gd name="T34" fmla="*/ 2147483646 w 230"/>
                <a:gd name="T35" fmla="*/ 2147483646 h 199"/>
                <a:gd name="T36" fmla="*/ 2147483646 w 230"/>
                <a:gd name="T37" fmla="*/ 2147483646 h 199"/>
                <a:gd name="T38" fmla="*/ 2147483646 w 230"/>
                <a:gd name="T39" fmla="*/ 2147483646 h 199"/>
                <a:gd name="T40" fmla="*/ 2147483646 w 230"/>
                <a:gd name="T41" fmla="*/ 2147483646 h 199"/>
                <a:gd name="T42" fmla="*/ 2147483646 w 230"/>
                <a:gd name="T43" fmla="*/ 2147483646 h 199"/>
                <a:gd name="T44" fmla="*/ 2147483646 w 230"/>
                <a:gd name="T45" fmla="*/ 2147483646 h 199"/>
                <a:gd name="T46" fmla="*/ 2147483646 w 230"/>
                <a:gd name="T47" fmla="*/ 2147483646 h 199"/>
                <a:gd name="T48" fmla="*/ 2147483646 w 230"/>
                <a:gd name="T49" fmla="*/ 2147483646 h 199"/>
                <a:gd name="T50" fmla="*/ 2147483646 w 230"/>
                <a:gd name="T51" fmla="*/ 2147483646 h 199"/>
                <a:gd name="T52" fmla="*/ 2147483646 w 230"/>
                <a:gd name="T53" fmla="*/ 2147483646 h 199"/>
                <a:gd name="T54" fmla="*/ 2147483646 w 230"/>
                <a:gd name="T55" fmla="*/ 2147483646 h 199"/>
                <a:gd name="T56" fmla="*/ 2147483646 w 230"/>
                <a:gd name="T57" fmla="*/ 2147483646 h 199"/>
                <a:gd name="T58" fmla="*/ 0 w 230"/>
                <a:gd name="T59" fmla="*/ 2147483646 h 19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30"/>
                <a:gd name="T91" fmla="*/ 0 h 199"/>
                <a:gd name="T92" fmla="*/ 230 w 230"/>
                <a:gd name="T93" fmla="*/ 199 h 199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30" h="199">
                  <a:moveTo>
                    <a:pt x="0" y="108"/>
                  </a:moveTo>
                  <a:lnTo>
                    <a:pt x="0" y="108"/>
                  </a:lnTo>
                  <a:lnTo>
                    <a:pt x="22" y="115"/>
                  </a:lnTo>
                  <a:lnTo>
                    <a:pt x="72" y="108"/>
                  </a:lnTo>
                  <a:lnTo>
                    <a:pt x="81" y="88"/>
                  </a:lnTo>
                  <a:lnTo>
                    <a:pt x="115" y="77"/>
                  </a:lnTo>
                  <a:lnTo>
                    <a:pt x="118" y="60"/>
                  </a:lnTo>
                  <a:lnTo>
                    <a:pt x="130" y="56"/>
                  </a:lnTo>
                  <a:lnTo>
                    <a:pt x="125" y="47"/>
                  </a:lnTo>
                  <a:lnTo>
                    <a:pt x="137" y="46"/>
                  </a:lnTo>
                  <a:lnTo>
                    <a:pt x="146" y="29"/>
                  </a:lnTo>
                  <a:lnTo>
                    <a:pt x="142" y="12"/>
                  </a:lnTo>
                  <a:lnTo>
                    <a:pt x="188" y="0"/>
                  </a:lnTo>
                  <a:lnTo>
                    <a:pt x="229" y="25"/>
                  </a:lnTo>
                  <a:lnTo>
                    <a:pt x="218" y="36"/>
                  </a:lnTo>
                  <a:lnTo>
                    <a:pt x="179" y="36"/>
                  </a:lnTo>
                  <a:lnTo>
                    <a:pt x="179" y="58"/>
                  </a:lnTo>
                  <a:lnTo>
                    <a:pt x="197" y="72"/>
                  </a:lnTo>
                  <a:lnTo>
                    <a:pt x="186" y="79"/>
                  </a:lnTo>
                  <a:lnTo>
                    <a:pt x="189" y="92"/>
                  </a:lnTo>
                  <a:lnTo>
                    <a:pt x="149" y="137"/>
                  </a:lnTo>
                  <a:lnTo>
                    <a:pt x="131" y="136"/>
                  </a:lnTo>
                  <a:lnTo>
                    <a:pt x="118" y="147"/>
                  </a:lnTo>
                  <a:lnTo>
                    <a:pt x="140" y="189"/>
                  </a:lnTo>
                  <a:lnTo>
                    <a:pt x="109" y="189"/>
                  </a:lnTo>
                  <a:lnTo>
                    <a:pt x="98" y="198"/>
                  </a:lnTo>
                  <a:lnTo>
                    <a:pt x="75" y="173"/>
                  </a:lnTo>
                  <a:lnTo>
                    <a:pt x="11" y="178"/>
                  </a:lnTo>
                  <a:lnTo>
                    <a:pt x="32" y="149"/>
                  </a:lnTo>
                  <a:lnTo>
                    <a:pt x="0" y="108"/>
                  </a:lnTo>
                </a:path>
              </a:pathLst>
            </a:custGeom>
            <a:noFill/>
            <a:ln w="6350">
              <a:solidFill>
                <a:srgbClr val="EFEFE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7" name="Freeform 66"/>
            <p:cNvSpPr>
              <a:spLocks noChangeArrowheads="1"/>
            </p:cNvSpPr>
            <p:nvPr/>
          </p:nvSpPr>
          <p:spPr bwMode="auto">
            <a:xfrm>
              <a:off x="7191358" y="2044787"/>
              <a:ext cx="1630622" cy="730940"/>
            </a:xfrm>
            <a:custGeom>
              <a:avLst/>
              <a:gdLst>
                <a:gd name="T0" fmla="*/ 2147483646 w 572"/>
                <a:gd name="T1" fmla="*/ 2147483646 h 246"/>
                <a:gd name="T2" fmla="*/ 2147483646 w 572"/>
                <a:gd name="T3" fmla="*/ 2147483646 h 246"/>
                <a:gd name="T4" fmla="*/ 2147483646 w 572"/>
                <a:gd name="T5" fmla="*/ 2147483646 h 246"/>
                <a:gd name="T6" fmla="*/ 2147483646 w 572"/>
                <a:gd name="T7" fmla="*/ 2147483646 h 246"/>
                <a:gd name="T8" fmla="*/ 2147483646 w 572"/>
                <a:gd name="T9" fmla="*/ 2147483646 h 246"/>
                <a:gd name="T10" fmla="*/ 2147483646 w 572"/>
                <a:gd name="T11" fmla="*/ 2147483646 h 246"/>
                <a:gd name="T12" fmla="*/ 2147483646 w 572"/>
                <a:gd name="T13" fmla="*/ 2147483646 h 246"/>
                <a:gd name="T14" fmla="*/ 2147483646 w 572"/>
                <a:gd name="T15" fmla="*/ 2147483646 h 246"/>
                <a:gd name="T16" fmla="*/ 2147483646 w 572"/>
                <a:gd name="T17" fmla="*/ 2147483646 h 246"/>
                <a:gd name="T18" fmla="*/ 2147483646 w 572"/>
                <a:gd name="T19" fmla="*/ 2147483646 h 246"/>
                <a:gd name="T20" fmla="*/ 2147483646 w 572"/>
                <a:gd name="T21" fmla="*/ 2147483646 h 246"/>
                <a:gd name="T22" fmla="*/ 2147483646 w 572"/>
                <a:gd name="T23" fmla="*/ 2147483646 h 246"/>
                <a:gd name="T24" fmla="*/ 2147483646 w 572"/>
                <a:gd name="T25" fmla="*/ 2147483646 h 246"/>
                <a:gd name="T26" fmla="*/ 2147483646 w 572"/>
                <a:gd name="T27" fmla="*/ 2147483646 h 246"/>
                <a:gd name="T28" fmla="*/ 2147483646 w 572"/>
                <a:gd name="T29" fmla="*/ 2147483646 h 246"/>
                <a:gd name="T30" fmla="*/ 2147483646 w 572"/>
                <a:gd name="T31" fmla="*/ 2147483646 h 246"/>
                <a:gd name="T32" fmla="*/ 2147483646 w 572"/>
                <a:gd name="T33" fmla="*/ 2147483646 h 246"/>
                <a:gd name="T34" fmla="*/ 2147483646 w 572"/>
                <a:gd name="T35" fmla="*/ 2147483646 h 246"/>
                <a:gd name="T36" fmla="*/ 2147483646 w 572"/>
                <a:gd name="T37" fmla="*/ 2147483646 h 246"/>
                <a:gd name="T38" fmla="*/ 2147483646 w 572"/>
                <a:gd name="T39" fmla="*/ 2147483646 h 246"/>
                <a:gd name="T40" fmla="*/ 2147483646 w 572"/>
                <a:gd name="T41" fmla="*/ 2147483646 h 246"/>
                <a:gd name="T42" fmla="*/ 2147483646 w 572"/>
                <a:gd name="T43" fmla="*/ 2147483646 h 246"/>
                <a:gd name="T44" fmla="*/ 0 w 572"/>
                <a:gd name="T45" fmla="*/ 2147483646 h 246"/>
                <a:gd name="T46" fmla="*/ 2147483646 w 572"/>
                <a:gd name="T47" fmla="*/ 2147483646 h 246"/>
                <a:gd name="T48" fmla="*/ 2147483646 w 572"/>
                <a:gd name="T49" fmla="*/ 2147483646 h 246"/>
                <a:gd name="T50" fmla="*/ 2147483646 w 572"/>
                <a:gd name="T51" fmla="*/ 2147483646 h 246"/>
                <a:gd name="T52" fmla="*/ 2147483646 w 572"/>
                <a:gd name="T53" fmla="*/ 2147483646 h 246"/>
                <a:gd name="T54" fmla="*/ 2147483646 w 572"/>
                <a:gd name="T55" fmla="*/ 2147483646 h 246"/>
                <a:gd name="T56" fmla="*/ 2147483646 w 572"/>
                <a:gd name="T57" fmla="*/ 2147483646 h 246"/>
                <a:gd name="T58" fmla="*/ 2147483646 w 572"/>
                <a:gd name="T59" fmla="*/ 2147483646 h 246"/>
                <a:gd name="T60" fmla="*/ 2147483646 w 572"/>
                <a:gd name="T61" fmla="*/ 2147483646 h 246"/>
                <a:gd name="T62" fmla="*/ 2147483646 w 572"/>
                <a:gd name="T63" fmla="*/ 2147483646 h 246"/>
                <a:gd name="T64" fmla="*/ 2147483646 w 572"/>
                <a:gd name="T65" fmla="*/ 2147483646 h 246"/>
                <a:gd name="T66" fmla="*/ 2147483646 w 572"/>
                <a:gd name="T67" fmla="*/ 2147483646 h 246"/>
                <a:gd name="T68" fmla="*/ 2147483646 w 572"/>
                <a:gd name="T69" fmla="*/ 2147483646 h 246"/>
                <a:gd name="T70" fmla="*/ 2147483646 w 572"/>
                <a:gd name="T71" fmla="*/ 2147483646 h 246"/>
                <a:gd name="T72" fmla="*/ 2147483646 w 572"/>
                <a:gd name="T73" fmla="*/ 2147483646 h 246"/>
                <a:gd name="T74" fmla="*/ 2147483646 w 572"/>
                <a:gd name="T75" fmla="*/ 2147483646 h 246"/>
                <a:gd name="T76" fmla="*/ 2147483646 w 572"/>
                <a:gd name="T77" fmla="*/ 2147483646 h 246"/>
                <a:gd name="T78" fmla="*/ 2147483646 w 572"/>
                <a:gd name="T79" fmla="*/ 2147483646 h 246"/>
                <a:gd name="T80" fmla="*/ 2147483646 w 572"/>
                <a:gd name="T81" fmla="*/ 2147483646 h 246"/>
                <a:gd name="T82" fmla="*/ 2147483646 w 572"/>
                <a:gd name="T83" fmla="*/ 2147483646 h 246"/>
                <a:gd name="T84" fmla="*/ 2147483646 w 572"/>
                <a:gd name="T85" fmla="*/ 2147483646 h 246"/>
                <a:gd name="T86" fmla="*/ 2147483646 w 572"/>
                <a:gd name="T87" fmla="*/ 2147483646 h 246"/>
                <a:gd name="T88" fmla="*/ 2147483646 w 572"/>
                <a:gd name="T89" fmla="*/ 2147483646 h 246"/>
                <a:gd name="T90" fmla="*/ 2147483646 w 572"/>
                <a:gd name="T91" fmla="*/ 2147483646 h 246"/>
                <a:gd name="T92" fmla="*/ 2147483646 w 572"/>
                <a:gd name="T93" fmla="*/ 2147483646 h 246"/>
                <a:gd name="T94" fmla="*/ 2147483646 w 572"/>
                <a:gd name="T95" fmla="*/ 2147483646 h 246"/>
                <a:gd name="T96" fmla="*/ 2147483646 w 572"/>
                <a:gd name="T97" fmla="*/ 2147483646 h 246"/>
                <a:gd name="T98" fmla="*/ 2147483646 w 572"/>
                <a:gd name="T99" fmla="*/ 2147483646 h 246"/>
                <a:gd name="T100" fmla="*/ 2147483646 w 572"/>
                <a:gd name="T101" fmla="*/ 2147483646 h 24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572"/>
                <a:gd name="T154" fmla="*/ 0 h 246"/>
                <a:gd name="T155" fmla="*/ 572 w 572"/>
                <a:gd name="T156" fmla="*/ 246 h 24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572" h="246">
                  <a:moveTo>
                    <a:pt x="557" y="126"/>
                  </a:moveTo>
                  <a:lnTo>
                    <a:pt x="571" y="121"/>
                  </a:lnTo>
                  <a:lnTo>
                    <a:pt x="542" y="101"/>
                  </a:lnTo>
                  <a:lnTo>
                    <a:pt x="524" y="109"/>
                  </a:lnTo>
                  <a:lnTo>
                    <a:pt x="497" y="102"/>
                  </a:lnTo>
                  <a:lnTo>
                    <a:pt x="485" y="95"/>
                  </a:lnTo>
                  <a:lnTo>
                    <a:pt x="474" y="95"/>
                  </a:lnTo>
                  <a:lnTo>
                    <a:pt x="467" y="84"/>
                  </a:lnTo>
                  <a:lnTo>
                    <a:pt x="464" y="76"/>
                  </a:lnTo>
                  <a:lnTo>
                    <a:pt x="454" y="76"/>
                  </a:lnTo>
                  <a:lnTo>
                    <a:pt x="446" y="76"/>
                  </a:lnTo>
                  <a:lnTo>
                    <a:pt x="437" y="79"/>
                  </a:lnTo>
                  <a:lnTo>
                    <a:pt x="424" y="66"/>
                  </a:lnTo>
                  <a:lnTo>
                    <a:pt x="418" y="68"/>
                  </a:lnTo>
                  <a:lnTo>
                    <a:pt x="411" y="71"/>
                  </a:lnTo>
                  <a:lnTo>
                    <a:pt x="404" y="73"/>
                  </a:lnTo>
                  <a:lnTo>
                    <a:pt x="392" y="63"/>
                  </a:lnTo>
                  <a:lnTo>
                    <a:pt x="364" y="41"/>
                  </a:lnTo>
                  <a:lnTo>
                    <a:pt x="342" y="27"/>
                  </a:lnTo>
                  <a:lnTo>
                    <a:pt x="328" y="15"/>
                  </a:lnTo>
                  <a:lnTo>
                    <a:pt x="305" y="30"/>
                  </a:lnTo>
                  <a:lnTo>
                    <a:pt x="301" y="19"/>
                  </a:lnTo>
                  <a:lnTo>
                    <a:pt x="268" y="18"/>
                  </a:lnTo>
                  <a:lnTo>
                    <a:pt x="264" y="18"/>
                  </a:lnTo>
                  <a:lnTo>
                    <a:pt x="249" y="0"/>
                  </a:lnTo>
                  <a:lnTo>
                    <a:pt x="233" y="2"/>
                  </a:lnTo>
                  <a:lnTo>
                    <a:pt x="223" y="10"/>
                  </a:lnTo>
                  <a:lnTo>
                    <a:pt x="202" y="14"/>
                  </a:lnTo>
                  <a:lnTo>
                    <a:pt x="195" y="10"/>
                  </a:lnTo>
                  <a:lnTo>
                    <a:pt x="184" y="21"/>
                  </a:lnTo>
                  <a:lnTo>
                    <a:pt x="176" y="19"/>
                  </a:lnTo>
                  <a:lnTo>
                    <a:pt x="146" y="22"/>
                  </a:lnTo>
                  <a:lnTo>
                    <a:pt x="140" y="21"/>
                  </a:lnTo>
                  <a:lnTo>
                    <a:pt x="136" y="23"/>
                  </a:lnTo>
                  <a:lnTo>
                    <a:pt x="148" y="36"/>
                  </a:lnTo>
                  <a:lnTo>
                    <a:pt x="140" y="49"/>
                  </a:lnTo>
                  <a:lnTo>
                    <a:pt x="141" y="58"/>
                  </a:lnTo>
                  <a:lnTo>
                    <a:pt x="141" y="62"/>
                  </a:lnTo>
                  <a:lnTo>
                    <a:pt x="157" y="62"/>
                  </a:lnTo>
                  <a:lnTo>
                    <a:pt x="162" y="71"/>
                  </a:lnTo>
                  <a:lnTo>
                    <a:pt x="162" y="79"/>
                  </a:lnTo>
                  <a:lnTo>
                    <a:pt x="157" y="81"/>
                  </a:lnTo>
                  <a:lnTo>
                    <a:pt x="151" y="76"/>
                  </a:lnTo>
                  <a:lnTo>
                    <a:pt x="144" y="79"/>
                  </a:lnTo>
                  <a:lnTo>
                    <a:pt x="140" y="82"/>
                  </a:lnTo>
                  <a:lnTo>
                    <a:pt x="129" y="76"/>
                  </a:lnTo>
                  <a:lnTo>
                    <a:pt x="125" y="69"/>
                  </a:lnTo>
                  <a:lnTo>
                    <a:pt x="115" y="72"/>
                  </a:lnTo>
                  <a:lnTo>
                    <a:pt x="115" y="75"/>
                  </a:lnTo>
                  <a:lnTo>
                    <a:pt x="108" y="69"/>
                  </a:lnTo>
                  <a:lnTo>
                    <a:pt x="98" y="76"/>
                  </a:lnTo>
                  <a:lnTo>
                    <a:pt x="86" y="79"/>
                  </a:lnTo>
                  <a:lnTo>
                    <a:pt x="82" y="76"/>
                  </a:lnTo>
                  <a:lnTo>
                    <a:pt x="78" y="69"/>
                  </a:lnTo>
                  <a:lnTo>
                    <a:pt x="63" y="68"/>
                  </a:lnTo>
                  <a:lnTo>
                    <a:pt x="36" y="66"/>
                  </a:lnTo>
                  <a:lnTo>
                    <a:pt x="30" y="68"/>
                  </a:lnTo>
                  <a:lnTo>
                    <a:pt x="28" y="72"/>
                  </a:lnTo>
                  <a:lnTo>
                    <a:pt x="24" y="71"/>
                  </a:lnTo>
                  <a:lnTo>
                    <a:pt x="20" y="78"/>
                  </a:lnTo>
                  <a:lnTo>
                    <a:pt x="16" y="84"/>
                  </a:lnTo>
                  <a:lnTo>
                    <a:pt x="16" y="86"/>
                  </a:lnTo>
                  <a:lnTo>
                    <a:pt x="18" y="91"/>
                  </a:lnTo>
                  <a:lnTo>
                    <a:pt x="14" y="93"/>
                  </a:lnTo>
                  <a:lnTo>
                    <a:pt x="9" y="84"/>
                  </a:lnTo>
                  <a:lnTo>
                    <a:pt x="3" y="85"/>
                  </a:lnTo>
                  <a:lnTo>
                    <a:pt x="0" y="98"/>
                  </a:lnTo>
                  <a:lnTo>
                    <a:pt x="0" y="105"/>
                  </a:lnTo>
                  <a:lnTo>
                    <a:pt x="0" y="112"/>
                  </a:lnTo>
                  <a:lnTo>
                    <a:pt x="4" y="118"/>
                  </a:lnTo>
                  <a:lnTo>
                    <a:pt x="8" y="123"/>
                  </a:lnTo>
                  <a:lnTo>
                    <a:pt x="8" y="131"/>
                  </a:lnTo>
                  <a:lnTo>
                    <a:pt x="14" y="130"/>
                  </a:lnTo>
                  <a:lnTo>
                    <a:pt x="22" y="124"/>
                  </a:lnTo>
                  <a:lnTo>
                    <a:pt x="26" y="130"/>
                  </a:lnTo>
                  <a:lnTo>
                    <a:pt x="32" y="137"/>
                  </a:lnTo>
                  <a:lnTo>
                    <a:pt x="37" y="144"/>
                  </a:lnTo>
                  <a:lnTo>
                    <a:pt x="43" y="157"/>
                  </a:lnTo>
                  <a:lnTo>
                    <a:pt x="55" y="154"/>
                  </a:lnTo>
                  <a:lnTo>
                    <a:pt x="74" y="150"/>
                  </a:lnTo>
                  <a:lnTo>
                    <a:pt x="104" y="147"/>
                  </a:lnTo>
                  <a:lnTo>
                    <a:pt x="111" y="156"/>
                  </a:lnTo>
                  <a:lnTo>
                    <a:pt x="112" y="172"/>
                  </a:lnTo>
                  <a:lnTo>
                    <a:pt x="99" y="176"/>
                  </a:lnTo>
                  <a:lnTo>
                    <a:pt x="86" y="179"/>
                  </a:lnTo>
                  <a:lnTo>
                    <a:pt x="87" y="191"/>
                  </a:lnTo>
                  <a:lnTo>
                    <a:pt x="68" y="191"/>
                  </a:lnTo>
                  <a:lnTo>
                    <a:pt x="86" y="215"/>
                  </a:lnTo>
                  <a:lnTo>
                    <a:pt x="94" y="217"/>
                  </a:lnTo>
                  <a:lnTo>
                    <a:pt x="102" y="219"/>
                  </a:lnTo>
                  <a:lnTo>
                    <a:pt x="106" y="229"/>
                  </a:lnTo>
                  <a:lnTo>
                    <a:pt x="110" y="225"/>
                  </a:lnTo>
                  <a:lnTo>
                    <a:pt x="126" y="222"/>
                  </a:lnTo>
                  <a:lnTo>
                    <a:pt x="134" y="226"/>
                  </a:lnTo>
                  <a:lnTo>
                    <a:pt x="140" y="231"/>
                  </a:lnTo>
                  <a:lnTo>
                    <a:pt x="144" y="226"/>
                  </a:lnTo>
                  <a:lnTo>
                    <a:pt x="155" y="228"/>
                  </a:lnTo>
                  <a:lnTo>
                    <a:pt x="137" y="174"/>
                  </a:lnTo>
                  <a:lnTo>
                    <a:pt x="144" y="171"/>
                  </a:lnTo>
                  <a:lnTo>
                    <a:pt x="167" y="159"/>
                  </a:lnTo>
                  <a:lnTo>
                    <a:pt x="171" y="158"/>
                  </a:lnTo>
                  <a:lnTo>
                    <a:pt x="168" y="154"/>
                  </a:lnTo>
                  <a:lnTo>
                    <a:pt x="173" y="156"/>
                  </a:lnTo>
                  <a:lnTo>
                    <a:pt x="173" y="150"/>
                  </a:lnTo>
                  <a:lnTo>
                    <a:pt x="176" y="147"/>
                  </a:lnTo>
                  <a:lnTo>
                    <a:pt x="178" y="148"/>
                  </a:lnTo>
                  <a:lnTo>
                    <a:pt x="183" y="148"/>
                  </a:lnTo>
                  <a:lnTo>
                    <a:pt x="188" y="152"/>
                  </a:lnTo>
                  <a:lnTo>
                    <a:pt x="195" y="145"/>
                  </a:lnTo>
                  <a:lnTo>
                    <a:pt x="198" y="147"/>
                  </a:lnTo>
                  <a:lnTo>
                    <a:pt x="194" y="156"/>
                  </a:lnTo>
                  <a:lnTo>
                    <a:pt x="197" y="169"/>
                  </a:lnTo>
                  <a:lnTo>
                    <a:pt x="209" y="176"/>
                  </a:lnTo>
                  <a:lnTo>
                    <a:pt x="209" y="179"/>
                  </a:lnTo>
                  <a:lnTo>
                    <a:pt x="205" y="185"/>
                  </a:lnTo>
                  <a:lnTo>
                    <a:pt x="207" y="188"/>
                  </a:lnTo>
                  <a:lnTo>
                    <a:pt x="222" y="194"/>
                  </a:lnTo>
                  <a:lnTo>
                    <a:pt x="226" y="202"/>
                  </a:lnTo>
                  <a:lnTo>
                    <a:pt x="240" y="197"/>
                  </a:lnTo>
                  <a:lnTo>
                    <a:pt x="255" y="194"/>
                  </a:lnTo>
                  <a:lnTo>
                    <a:pt x="268" y="218"/>
                  </a:lnTo>
                  <a:lnTo>
                    <a:pt x="272" y="229"/>
                  </a:lnTo>
                  <a:lnTo>
                    <a:pt x="268" y="232"/>
                  </a:lnTo>
                  <a:lnTo>
                    <a:pt x="266" y="236"/>
                  </a:lnTo>
                  <a:lnTo>
                    <a:pt x="278" y="240"/>
                  </a:lnTo>
                  <a:lnTo>
                    <a:pt x="282" y="245"/>
                  </a:lnTo>
                  <a:lnTo>
                    <a:pt x="298" y="240"/>
                  </a:lnTo>
                  <a:lnTo>
                    <a:pt x="304" y="245"/>
                  </a:lnTo>
                  <a:lnTo>
                    <a:pt x="315" y="239"/>
                  </a:lnTo>
                  <a:lnTo>
                    <a:pt x="323" y="238"/>
                  </a:lnTo>
                  <a:lnTo>
                    <a:pt x="333" y="239"/>
                  </a:lnTo>
                  <a:lnTo>
                    <a:pt x="354" y="239"/>
                  </a:lnTo>
                  <a:lnTo>
                    <a:pt x="349" y="235"/>
                  </a:lnTo>
                  <a:lnTo>
                    <a:pt x="349" y="228"/>
                  </a:lnTo>
                  <a:lnTo>
                    <a:pt x="352" y="223"/>
                  </a:lnTo>
                  <a:lnTo>
                    <a:pt x="352" y="219"/>
                  </a:lnTo>
                  <a:lnTo>
                    <a:pt x="345" y="216"/>
                  </a:lnTo>
                  <a:lnTo>
                    <a:pt x="359" y="215"/>
                  </a:lnTo>
                  <a:lnTo>
                    <a:pt x="371" y="216"/>
                  </a:lnTo>
                  <a:lnTo>
                    <a:pt x="373" y="219"/>
                  </a:lnTo>
                  <a:lnTo>
                    <a:pt x="383" y="218"/>
                  </a:lnTo>
                  <a:lnTo>
                    <a:pt x="376" y="207"/>
                  </a:lnTo>
                  <a:lnTo>
                    <a:pt x="383" y="206"/>
                  </a:lnTo>
                  <a:lnTo>
                    <a:pt x="417" y="210"/>
                  </a:lnTo>
                  <a:lnTo>
                    <a:pt x="444" y="212"/>
                  </a:lnTo>
                  <a:lnTo>
                    <a:pt x="464" y="221"/>
                  </a:lnTo>
                  <a:lnTo>
                    <a:pt x="474" y="221"/>
                  </a:lnTo>
                  <a:lnTo>
                    <a:pt x="478" y="231"/>
                  </a:lnTo>
                  <a:lnTo>
                    <a:pt x="485" y="210"/>
                  </a:lnTo>
                  <a:lnTo>
                    <a:pt x="474" y="186"/>
                  </a:lnTo>
                  <a:lnTo>
                    <a:pt x="508" y="179"/>
                  </a:lnTo>
                  <a:lnTo>
                    <a:pt x="512" y="166"/>
                  </a:lnTo>
                  <a:lnTo>
                    <a:pt x="517" y="147"/>
                  </a:lnTo>
                  <a:lnTo>
                    <a:pt x="552" y="148"/>
                  </a:lnTo>
                  <a:lnTo>
                    <a:pt x="557" y="126"/>
                  </a:lnTo>
                </a:path>
              </a:pathLst>
            </a:custGeom>
            <a:noFill/>
            <a:ln w="6350">
              <a:solidFill>
                <a:srgbClr val="EFEFE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8" name="Freeform 67"/>
            <p:cNvSpPr>
              <a:spLocks noChangeArrowheads="1"/>
            </p:cNvSpPr>
            <p:nvPr/>
          </p:nvSpPr>
          <p:spPr bwMode="auto">
            <a:xfrm>
              <a:off x="7421929" y="2439687"/>
              <a:ext cx="717038" cy="450088"/>
            </a:xfrm>
            <a:custGeom>
              <a:avLst/>
              <a:gdLst>
                <a:gd name="T0" fmla="*/ 2147483646 w 250"/>
                <a:gd name="T1" fmla="*/ 2147483646 h 153"/>
                <a:gd name="T2" fmla="*/ 2147483646 w 250"/>
                <a:gd name="T3" fmla="*/ 2147483646 h 153"/>
                <a:gd name="T4" fmla="*/ 2147483646 w 250"/>
                <a:gd name="T5" fmla="*/ 2147483646 h 153"/>
                <a:gd name="T6" fmla="*/ 2147483646 w 250"/>
                <a:gd name="T7" fmla="*/ 2147483646 h 153"/>
                <a:gd name="T8" fmla="*/ 2147483646 w 250"/>
                <a:gd name="T9" fmla="*/ 2147483646 h 153"/>
                <a:gd name="T10" fmla="*/ 2147483646 w 250"/>
                <a:gd name="T11" fmla="*/ 2147483646 h 153"/>
                <a:gd name="T12" fmla="*/ 2147483646 w 250"/>
                <a:gd name="T13" fmla="*/ 2147483646 h 153"/>
                <a:gd name="T14" fmla="*/ 2147483646 w 250"/>
                <a:gd name="T15" fmla="*/ 2147483646 h 153"/>
                <a:gd name="T16" fmla="*/ 2147483646 w 250"/>
                <a:gd name="T17" fmla="*/ 2147483646 h 153"/>
                <a:gd name="T18" fmla="*/ 2147483646 w 250"/>
                <a:gd name="T19" fmla="*/ 2147483646 h 153"/>
                <a:gd name="T20" fmla="*/ 2147483646 w 250"/>
                <a:gd name="T21" fmla="*/ 2147483646 h 153"/>
                <a:gd name="T22" fmla="*/ 2147483646 w 250"/>
                <a:gd name="T23" fmla="*/ 2147483646 h 153"/>
                <a:gd name="T24" fmla="*/ 2147483646 w 250"/>
                <a:gd name="T25" fmla="*/ 2147483646 h 153"/>
                <a:gd name="T26" fmla="*/ 2147483646 w 250"/>
                <a:gd name="T27" fmla="*/ 2147483646 h 153"/>
                <a:gd name="T28" fmla="*/ 2147483646 w 250"/>
                <a:gd name="T29" fmla="*/ 2147483646 h 153"/>
                <a:gd name="T30" fmla="*/ 2147483646 w 250"/>
                <a:gd name="T31" fmla="*/ 2147483646 h 153"/>
                <a:gd name="T32" fmla="*/ 2147483646 w 250"/>
                <a:gd name="T33" fmla="*/ 2147483646 h 153"/>
                <a:gd name="T34" fmla="*/ 2147483646 w 250"/>
                <a:gd name="T35" fmla="*/ 2147483646 h 153"/>
                <a:gd name="T36" fmla="*/ 2147483646 w 250"/>
                <a:gd name="T37" fmla="*/ 2147483646 h 153"/>
                <a:gd name="T38" fmla="*/ 2147483646 w 250"/>
                <a:gd name="T39" fmla="*/ 2147483646 h 153"/>
                <a:gd name="T40" fmla="*/ 2147483646 w 250"/>
                <a:gd name="T41" fmla="*/ 2147483646 h 153"/>
                <a:gd name="T42" fmla="*/ 2147483646 w 250"/>
                <a:gd name="T43" fmla="*/ 2147483646 h 153"/>
                <a:gd name="T44" fmla="*/ 2147483646 w 250"/>
                <a:gd name="T45" fmla="*/ 2147483646 h 153"/>
                <a:gd name="T46" fmla="*/ 2147483646 w 250"/>
                <a:gd name="T47" fmla="*/ 2147483646 h 153"/>
                <a:gd name="T48" fmla="*/ 2147483646 w 250"/>
                <a:gd name="T49" fmla="*/ 2147483646 h 153"/>
                <a:gd name="T50" fmla="*/ 2147483646 w 250"/>
                <a:gd name="T51" fmla="*/ 2147483646 h 153"/>
                <a:gd name="T52" fmla="*/ 2147483646 w 250"/>
                <a:gd name="T53" fmla="*/ 2147483646 h 153"/>
                <a:gd name="T54" fmla="*/ 2147483646 w 250"/>
                <a:gd name="T55" fmla="*/ 2147483646 h 153"/>
                <a:gd name="T56" fmla="*/ 2147483646 w 250"/>
                <a:gd name="T57" fmla="*/ 2147483646 h 153"/>
                <a:gd name="T58" fmla="*/ 2147483646 w 250"/>
                <a:gd name="T59" fmla="*/ 2147483646 h 153"/>
                <a:gd name="T60" fmla="*/ 2147483646 w 250"/>
                <a:gd name="T61" fmla="*/ 2147483646 h 153"/>
                <a:gd name="T62" fmla="*/ 2147483646 w 250"/>
                <a:gd name="T63" fmla="*/ 2147483646 h 153"/>
                <a:gd name="T64" fmla="*/ 2147483646 w 250"/>
                <a:gd name="T65" fmla="*/ 2147483646 h 153"/>
                <a:gd name="T66" fmla="*/ 2147483646 w 250"/>
                <a:gd name="T67" fmla="*/ 0 h 153"/>
                <a:gd name="T68" fmla="*/ 2147483646 w 250"/>
                <a:gd name="T69" fmla="*/ 2147483646 h 15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50"/>
                <a:gd name="T106" fmla="*/ 0 h 153"/>
                <a:gd name="T107" fmla="*/ 250 w 250"/>
                <a:gd name="T108" fmla="*/ 153 h 15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50" h="153">
                  <a:moveTo>
                    <a:pt x="18" y="70"/>
                  </a:moveTo>
                  <a:lnTo>
                    <a:pt x="24" y="68"/>
                  </a:lnTo>
                  <a:lnTo>
                    <a:pt x="26" y="62"/>
                  </a:lnTo>
                  <a:lnTo>
                    <a:pt x="28" y="57"/>
                  </a:lnTo>
                  <a:lnTo>
                    <a:pt x="36" y="60"/>
                  </a:lnTo>
                  <a:lnTo>
                    <a:pt x="34" y="52"/>
                  </a:lnTo>
                  <a:lnTo>
                    <a:pt x="41" y="49"/>
                  </a:lnTo>
                  <a:lnTo>
                    <a:pt x="45" y="54"/>
                  </a:lnTo>
                  <a:lnTo>
                    <a:pt x="51" y="54"/>
                  </a:lnTo>
                  <a:lnTo>
                    <a:pt x="57" y="58"/>
                  </a:lnTo>
                  <a:lnTo>
                    <a:pt x="60" y="60"/>
                  </a:lnTo>
                  <a:lnTo>
                    <a:pt x="60" y="61"/>
                  </a:lnTo>
                  <a:lnTo>
                    <a:pt x="61" y="66"/>
                  </a:lnTo>
                  <a:lnTo>
                    <a:pt x="68" y="68"/>
                  </a:lnTo>
                  <a:lnTo>
                    <a:pt x="68" y="75"/>
                  </a:lnTo>
                  <a:lnTo>
                    <a:pt x="74" y="86"/>
                  </a:lnTo>
                  <a:lnTo>
                    <a:pt x="81" y="87"/>
                  </a:lnTo>
                  <a:lnTo>
                    <a:pt x="83" y="84"/>
                  </a:lnTo>
                  <a:lnTo>
                    <a:pt x="91" y="80"/>
                  </a:lnTo>
                  <a:lnTo>
                    <a:pt x="97" y="86"/>
                  </a:lnTo>
                  <a:lnTo>
                    <a:pt x="105" y="94"/>
                  </a:lnTo>
                  <a:lnTo>
                    <a:pt x="117" y="106"/>
                  </a:lnTo>
                  <a:lnTo>
                    <a:pt x="137" y="111"/>
                  </a:lnTo>
                  <a:lnTo>
                    <a:pt x="138" y="118"/>
                  </a:lnTo>
                  <a:lnTo>
                    <a:pt x="151" y="124"/>
                  </a:lnTo>
                  <a:lnTo>
                    <a:pt x="158" y="131"/>
                  </a:lnTo>
                  <a:lnTo>
                    <a:pt x="153" y="152"/>
                  </a:lnTo>
                  <a:lnTo>
                    <a:pt x="166" y="152"/>
                  </a:lnTo>
                  <a:lnTo>
                    <a:pt x="173" y="141"/>
                  </a:lnTo>
                  <a:lnTo>
                    <a:pt x="178" y="135"/>
                  </a:lnTo>
                  <a:lnTo>
                    <a:pt x="182" y="130"/>
                  </a:lnTo>
                  <a:lnTo>
                    <a:pt x="180" y="120"/>
                  </a:lnTo>
                  <a:lnTo>
                    <a:pt x="170" y="116"/>
                  </a:lnTo>
                  <a:lnTo>
                    <a:pt x="172" y="97"/>
                  </a:lnTo>
                  <a:lnTo>
                    <a:pt x="181" y="90"/>
                  </a:lnTo>
                  <a:lnTo>
                    <a:pt x="189" y="92"/>
                  </a:lnTo>
                  <a:lnTo>
                    <a:pt x="207" y="89"/>
                  </a:lnTo>
                  <a:lnTo>
                    <a:pt x="210" y="97"/>
                  </a:lnTo>
                  <a:lnTo>
                    <a:pt x="221" y="96"/>
                  </a:lnTo>
                  <a:lnTo>
                    <a:pt x="244" y="94"/>
                  </a:lnTo>
                  <a:lnTo>
                    <a:pt x="249" y="86"/>
                  </a:lnTo>
                  <a:lnTo>
                    <a:pt x="244" y="81"/>
                  </a:lnTo>
                  <a:lnTo>
                    <a:pt x="229" y="81"/>
                  </a:lnTo>
                  <a:lnTo>
                    <a:pt x="203" y="81"/>
                  </a:lnTo>
                  <a:lnTo>
                    <a:pt x="193" y="81"/>
                  </a:lnTo>
                  <a:lnTo>
                    <a:pt x="183" y="79"/>
                  </a:lnTo>
                  <a:lnTo>
                    <a:pt x="167" y="87"/>
                  </a:lnTo>
                  <a:lnTo>
                    <a:pt x="165" y="86"/>
                  </a:lnTo>
                  <a:lnTo>
                    <a:pt x="161" y="82"/>
                  </a:lnTo>
                  <a:lnTo>
                    <a:pt x="153" y="84"/>
                  </a:lnTo>
                  <a:lnTo>
                    <a:pt x="145" y="87"/>
                  </a:lnTo>
                  <a:lnTo>
                    <a:pt x="143" y="85"/>
                  </a:lnTo>
                  <a:lnTo>
                    <a:pt x="141" y="82"/>
                  </a:lnTo>
                  <a:lnTo>
                    <a:pt x="131" y="79"/>
                  </a:lnTo>
                  <a:lnTo>
                    <a:pt x="129" y="78"/>
                  </a:lnTo>
                  <a:lnTo>
                    <a:pt x="131" y="74"/>
                  </a:lnTo>
                  <a:lnTo>
                    <a:pt x="136" y="71"/>
                  </a:lnTo>
                  <a:lnTo>
                    <a:pt x="129" y="57"/>
                  </a:lnTo>
                  <a:lnTo>
                    <a:pt x="118" y="36"/>
                  </a:lnTo>
                  <a:lnTo>
                    <a:pt x="90" y="43"/>
                  </a:lnTo>
                  <a:lnTo>
                    <a:pt x="83" y="36"/>
                  </a:lnTo>
                  <a:lnTo>
                    <a:pt x="70" y="30"/>
                  </a:lnTo>
                  <a:lnTo>
                    <a:pt x="58" y="39"/>
                  </a:lnTo>
                  <a:lnTo>
                    <a:pt x="45" y="36"/>
                  </a:lnTo>
                  <a:lnTo>
                    <a:pt x="32" y="27"/>
                  </a:lnTo>
                  <a:lnTo>
                    <a:pt x="29" y="16"/>
                  </a:lnTo>
                  <a:lnTo>
                    <a:pt x="31" y="8"/>
                  </a:lnTo>
                  <a:lnTo>
                    <a:pt x="30" y="0"/>
                  </a:lnTo>
                  <a:lnTo>
                    <a:pt x="0" y="16"/>
                  </a:lnTo>
                  <a:lnTo>
                    <a:pt x="18" y="70"/>
                  </a:lnTo>
                </a:path>
              </a:pathLst>
            </a:custGeom>
            <a:noFill/>
            <a:ln w="6350">
              <a:solidFill>
                <a:srgbClr val="EFEFE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6627" name="组合 1"/>
          <p:cNvGrpSpPr/>
          <p:nvPr/>
        </p:nvGrpSpPr>
        <p:grpSpPr bwMode="auto">
          <a:xfrm>
            <a:off x="1071563" y="298450"/>
            <a:ext cx="1960562" cy="750888"/>
            <a:chOff x="1224505" y="914403"/>
            <a:chExt cx="1960866" cy="960122"/>
          </a:xfrm>
        </p:grpSpPr>
        <p:sp>
          <p:nvSpPr>
            <p:cNvPr id="3" name="等腰三角形 2"/>
            <p:cNvSpPr/>
            <p:nvPr/>
          </p:nvSpPr>
          <p:spPr>
            <a:xfrm rot="5400000">
              <a:off x="2051953" y="741107"/>
              <a:ext cx="960122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1397801" y="741107"/>
              <a:ext cx="960122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</p:grpSp>
      <p:grpSp>
        <p:nvGrpSpPr>
          <p:cNvPr id="26628" name="组合 4"/>
          <p:cNvGrpSpPr/>
          <p:nvPr/>
        </p:nvGrpSpPr>
        <p:grpSpPr bwMode="auto">
          <a:xfrm rot="10800000">
            <a:off x="9174163" y="298450"/>
            <a:ext cx="1960562" cy="750888"/>
            <a:chOff x="1224505" y="914403"/>
            <a:chExt cx="1960866" cy="960122"/>
          </a:xfrm>
        </p:grpSpPr>
        <p:sp>
          <p:nvSpPr>
            <p:cNvPr id="6" name="等腰三角形 5"/>
            <p:cNvSpPr/>
            <p:nvPr/>
          </p:nvSpPr>
          <p:spPr>
            <a:xfrm rot="5400000">
              <a:off x="2051953" y="741107"/>
              <a:ext cx="960122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7" name="等腰三角形 6"/>
            <p:cNvSpPr/>
            <p:nvPr/>
          </p:nvSpPr>
          <p:spPr>
            <a:xfrm rot="5400000">
              <a:off x="1397802" y="759375"/>
              <a:ext cx="960121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</p:grpSp>
      <p:sp>
        <p:nvSpPr>
          <p:cNvPr id="26629" name="矩形 7"/>
          <p:cNvSpPr>
            <a:spLocks noChangeArrowheads="1"/>
          </p:cNvSpPr>
          <p:nvPr/>
        </p:nvSpPr>
        <p:spPr bwMode="auto">
          <a:xfrm>
            <a:off x="4395788" y="442913"/>
            <a:ext cx="341312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Tittle here Tittle here</a:t>
            </a:r>
            <a:endParaRPr lang="zh-CN" altLang="en-US" sz="2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6630" name="Freeform 34"/>
          <p:cNvSpPr>
            <a:spLocks noEditPoints="1" noChangeArrowheads="1"/>
          </p:cNvSpPr>
          <p:nvPr/>
        </p:nvSpPr>
        <p:spPr bwMode="auto">
          <a:xfrm>
            <a:off x="3684588" y="1790700"/>
            <a:ext cx="3754437" cy="3763963"/>
          </a:xfrm>
          <a:custGeom>
            <a:avLst/>
            <a:gdLst>
              <a:gd name="T0" fmla="*/ 2147483646 w 128"/>
              <a:gd name="T1" fmla="*/ 0 h 128"/>
              <a:gd name="T2" fmla="*/ 2147483646 w 128"/>
              <a:gd name="T3" fmla="*/ 2147483646 h 128"/>
              <a:gd name="T4" fmla="*/ 2147483646 w 128"/>
              <a:gd name="T5" fmla="*/ 2147483646 h 128"/>
              <a:gd name="T6" fmla="*/ 2147483646 w 128"/>
              <a:gd name="T7" fmla="*/ 2147483646 h 128"/>
              <a:gd name="T8" fmla="*/ 2147483646 w 128"/>
              <a:gd name="T9" fmla="*/ 2147483646 h 128"/>
              <a:gd name="T10" fmla="*/ 0 w 128"/>
              <a:gd name="T11" fmla="*/ 2147483646 h 128"/>
              <a:gd name="T12" fmla="*/ 2147483646 w 128"/>
              <a:gd name="T13" fmla="*/ 2147483646 h 128"/>
              <a:gd name="T14" fmla="*/ 2147483646 w 128"/>
              <a:gd name="T15" fmla="*/ 2147483646 h 128"/>
              <a:gd name="T16" fmla="*/ 2147483646 w 128"/>
              <a:gd name="T17" fmla="*/ 2147483646 h 128"/>
              <a:gd name="T18" fmla="*/ 2147483646 w 128"/>
              <a:gd name="T19" fmla="*/ 2147483646 h 128"/>
              <a:gd name="T20" fmla="*/ 2147483646 w 128"/>
              <a:gd name="T21" fmla="*/ 2147483646 h 128"/>
              <a:gd name="T22" fmla="*/ 2147483646 w 128"/>
              <a:gd name="T23" fmla="*/ 2147483646 h 128"/>
              <a:gd name="T24" fmla="*/ 2147483646 w 128"/>
              <a:gd name="T25" fmla="*/ 0 h 128"/>
              <a:gd name="T26" fmla="*/ 2147483646 w 128"/>
              <a:gd name="T27" fmla="*/ 2147483646 h 128"/>
              <a:gd name="T28" fmla="*/ 2147483646 w 128"/>
              <a:gd name="T29" fmla="*/ 2147483646 h 128"/>
              <a:gd name="T30" fmla="*/ 2147483646 w 128"/>
              <a:gd name="T31" fmla="*/ 2147483646 h 128"/>
              <a:gd name="T32" fmla="*/ 2147483646 w 128"/>
              <a:gd name="T33" fmla="*/ 2147483646 h 128"/>
              <a:gd name="T34" fmla="*/ 2147483646 w 128"/>
              <a:gd name="T35" fmla="*/ 2147483646 h 128"/>
              <a:gd name="T36" fmla="*/ 2147483646 w 128"/>
              <a:gd name="T37" fmla="*/ 2147483646 h 128"/>
              <a:gd name="T38" fmla="*/ 2147483646 w 128"/>
              <a:gd name="T39" fmla="*/ 2147483646 h 128"/>
              <a:gd name="T40" fmla="*/ 2147483646 w 128"/>
              <a:gd name="T41" fmla="*/ 2147483646 h 128"/>
              <a:gd name="T42" fmla="*/ 2147483646 w 128"/>
              <a:gd name="T43" fmla="*/ 2147483646 h 128"/>
              <a:gd name="T44" fmla="*/ 2147483646 w 128"/>
              <a:gd name="T45" fmla="*/ 2147483646 h 128"/>
              <a:gd name="T46" fmla="*/ 2147483646 w 128"/>
              <a:gd name="T47" fmla="*/ 2147483646 h 128"/>
              <a:gd name="T48" fmla="*/ 2147483646 w 128"/>
              <a:gd name="T49" fmla="*/ 2147483646 h 128"/>
              <a:gd name="T50" fmla="*/ 2147483646 w 128"/>
              <a:gd name="T51" fmla="*/ 2147483646 h 12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28"/>
              <a:gd name="T79" fmla="*/ 0 h 128"/>
              <a:gd name="T80" fmla="*/ 128 w 128"/>
              <a:gd name="T81" fmla="*/ 128 h 128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28" h="128">
                <a:moveTo>
                  <a:pt x="80" y="0"/>
                </a:moveTo>
                <a:cubicBezTo>
                  <a:pt x="53" y="0"/>
                  <a:pt x="32" y="21"/>
                  <a:pt x="32" y="48"/>
                </a:cubicBezTo>
                <a:cubicBezTo>
                  <a:pt x="32" y="56"/>
                  <a:pt x="34" y="64"/>
                  <a:pt x="38" y="70"/>
                </a:cubicBezTo>
                <a:cubicBezTo>
                  <a:pt x="4" y="104"/>
                  <a:pt x="4" y="104"/>
                  <a:pt x="4" y="104"/>
                </a:cubicBezTo>
                <a:cubicBezTo>
                  <a:pt x="4" y="104"/>
                  <a:pt x="4" y="104"/>
                  <a:pt x="4" y="104"/>
                </a:cubicBezTo>
                <a:cubicBezTo>
                  <a:pt x="2" y="106"/>
                  <a:pt x="0" y="110"/>
                  <a:pt x="0" y="114"/>
                </a:cubicBezTo>
                <a:cubicBezTo>
                  <a:pt x="0" y="122"/>
                  <a:pt x="6" y="128"/>
                  <a:pt x="14" y="128"/>
                </a:cubicBezTo>
                <a:cubicBezTo>
                  <a:pt x="18" y="128"/>
                  <a:pt x="22" y="126"/>
                  <a:pt x="24" y="124"/>
                </a:cubicBezTo>
                <a:cubicBezTo>
                  <a:pt x="24" y="124"/>
                  <a:pt x="24" y="124"/>
                  <a:pt x="24" y="124"/>
                </a:cubicBezTo>
                <a:cubicBezTo>
                  <a:pt x="58" y="90"/>
                  <a:pt x="58" y="90"/>
                  <a:pt x="58" y="90"/>
                </a:cubicBezTo>
                <a:cubicBezTo>
                  <a:pt x="64" y="94"/>
                  <a:pt x="72" y="96"/>
                  <a:pt x="80" y="96"/>
                </a:cubicBezTo>
                <a:cubicBezTo>
                  <a:pt x="107" y="96"/>
                  <a:pt x="128" y="75"/>
                  <a:pt x="128" y="48"/>
                </a:cubicBezTo>
                <a:cubicBezTo>
                  <a:pt x="128" y="21"/>
                  <a:pt x="107" y="0"/>
                  <a:pt x="80" y="0"/>
                </a:cubicBezTo>
                <a:moveTo>
                  <a:pt x="19" y="119"/>
                </a:moveTo>
                <a:cubicBezTo>
                  <a:pt x="18" y="120"/>
                  <a:pt x="16" y="121"/>
                  <a:pt x="14" y="121"/>
                </a:cubicBezTo>
                <a:cubicBezTo>
                  <a:pt x="10" y="121"/>
                  <a:pt x="7" y="118"/>
                  <a:pt x="7" y="114"/>
                </a:cubicBezTo>
                <a:cubicBezTo>
                  <a:pt x="7" y="112"/>
                  <a:pt x="8" y="110"/>
                  <a:pt x="9" y="109"/>
                </a:cubicBezTo>
                <a:cubicBezTo>
                  <a:pt x="9" y="109"/>
                  <a:pt x="9" y="109"/>
                  <a:pt x="9" y="109"/>
                </a:cubicBezTo>
                <a:cubicBezTo>
                  <a:pt x="41" y="77"/>
                  <a:pt x="41" y="77"/>
                  <a:pt x="41" y="77"/>
                </a:cubicBezTo>
                <a:cubicBezTo>
                  <a:pt x="44" y="80"/>
                  <a:pt x="48" y="84"/>
                  <a:pt x="51" y="87"/>
                </a:cubicBezTo>
                <a:lnTo>
                  <a:pt x="19" y="119"/>
                </a:lnTo>
                <a:close/>
                <a:moveTo>
                  <a:pt x="80" y="88"/>
                </a:moveTo>
                <a:cubicBezTo>
                  <a:pt x="58" y="88"/>
                  <a:pt x="40" y="70"/>
                  <a:pt x="40" y="48"/>
                </a:cubicBezTo>
                <a:cubicBezTo>
                  <a:pt x="40" y="26"/>
                  <a:pt x="58" y="8"/>
                  <a:pt x="80" y="8"/>
                </a:cubicBezTo>
                <a:cubicBezTo>
                  <a:pt x="102" y="8"/>
                  <a:pt x="120" y="26"/>
                  <a:pt x="120" y="48"/>
                </a:cubicBezTo>
                <a:cubicBezTo>
                  <a:pt x="120" y="70"/>
                  <a:pt x="102" y="88"/>
                  <a:pt x="80" y="88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5287963" y="2678113"/>
            <a:ext cx="207962" cy="20796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61" name="椭圆 60"/>
          <p:cNvSpPr/>
          <p:nvPr/>
        </p:nvSpPr>
        <p:spPr>
          <a:xfrm>
            <a:off x="6315075" y="2678113"/>
            <a:ext cx="207963" cy="20796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62" name="椭圆 61"/>
          <p:cNvSpPr/>
          <p:nvPr/>
        </p:nvSpPr>
        <p:spPr>
          <a:xfrm>
            <a:off x="5233988" y="3673475"/>
            <a:ext cx="207962" cy="2079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63" name="椭圆 62"/>
          <p:cNvSpPr/>
          <p:nvPr/>
        </p:nvSpPr>
        <p:spPr>
          <a:xfrm>
            <a:off x="6315075" y="3627438"/>
            <a:ext cx="207963" cy="20796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64" name="椭圆 63"/>
          <p:cNvSpPr/>
          <p:nvPr/>
        </p:nvSpPr>
        <p:spPr>
          <a:xfrm>
            <a:off x="10285413" y="1849438"/>
            <a:ext cx="207962" cy="20796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cxnSp>
        <p:nvCxnSpPr>
          <p:cNvPr id="12" name="直接连接符 11"/>
          <p:cNvCxnSpPr>
            <a:stCxn id="61" idx="7"/>
          </p:cNvCxnSpPr>
          <p:nvPr/>
        </p:nvCxnSpPr>
        <p:spPr>
          <a:xfrm flipV="1">
            <a:off x="6492875" y="1955800"/>
            <a:ext cx="1022350" cy="752475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7529513" y="1955800"/>
            <a:ext cx="2949575" cy="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>
            <a:stCxn id="10" idx="1"/>
          </p:cNvCxnSpPr>
          <p:nvPr/>
        </p:nvCxnSpPr>
        <p:spPr>
          <a:xfrm flipH="1" flipV="1">
            <a:off x="4629150" y="1955800"/>
            <a:ext cx="688975" cy="752475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H="1" flipV="1">
            <a:off x="1930400" y="1941513"/>
            <a:ext cx="2698750" cy="2540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>
            <a:stCxn id="63" idx="5"/>
          </p:cNvCxnSpPr>
          <p:nvPr/>
        </p:nvCxnSpPr>
        <p:spPr>
          <a:xfrm>
            <a:off x="6492875" y="3805238"/>
            <a:ext cx="1036638" cy="981075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7515225" y="4786313"/>
            <a:ext cx="2938463" cy="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flipH="1">
            <a:off x="3919538" y="3787775"/>
            <a:ext cx="1295400" cy="373063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flipH="1" flipV="1">
            <a:off x="1833563" y="4168775"/>
            <a:ext cx="2060575" cy="635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椭圆 80"/>
          <p:cNvSpPr/>
          <p:nvPr/>
        </p:nvSpPr>
        <p:spPr>
          <a:xfrm>
            <a:off x="10355263" y="4681538"/>
            <a:ext cx="207962" cy="20796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82" name="椭圆 81"/>
          <p:cNvSpPr/>
          <p:nvPr/>
        </p:nvSpPr>
        <p:spPr>
          <a:xfrm>
            <a:off x="1739900" y="4057650"/>
            <a:ext cx="207963" cy="2079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83" name="椭圆 82"/>
          <p:cNvSpPr/>
          <p:nvPr/>
        </p:nvSpPr>
        <p:spPr>
          <a:xfrm>
            <a:off x="1881188" y="1836738"/>
            <a:ext cx="207962" cy="20796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grpSp>
        <p:nvGrpSpPr>
          <p:cNvPr id="26647" name="组合 83"/>
          <p:cNvGrpSpPr/>
          <p:nvPr/>
        </p:nvGrpSpPr>
        <p:grpSpPr bwMode="auto">
          <a:xfrm>
            <a:off x="160338" y="1687513"/>
            <a:ext cx="1982787" cy="752475"/>
            <a:chOff x="1228578" y="2270419"/>
            <a:chExt cx="2490662" cy="751515"/>
          </a:xfrm>
        </p:grpSpPr>
        <p:sp>
          <p:nvSpPr>
            <p:cNvPr id="26657" name="矩形 84"/>
            <p:cNvSpPr>
              <a:spLocks noChangeArrowheads="1"/>
            </p:cNvSpPr>
            <p:nvPr/>
          </p:nvSpPr>
          <p:spPr bwMode="auto">
            <a:xfrm>
              <a:off x="1228578" y="2270419"/>
              <a:ext cx="1463139" cy="352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6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Tittle here</a:t>
              </a:r>
              <a:endPara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6658" name="矩形 85"/>
            <p:cNvSpPr>
              <a:spLocks noChangeArrowheads="1"/>
            </p:cNvSpPr>
            <p:nvPr/>
          </p:nvSpPr>
          <p:spPr bwMode="auto">
            <a:xfrm>
              <a:off x="1454265" y="2702529"/>
              <a:ext cx="2264975" cy="319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Add text message </a:t>
              </a:r>
              <a:endParaRPr lang="zh-CN" altLang="en-US" sz="1400"/>
            </a:p>
          </p:txBody>
        </p:sp>
      </p:grpSp>
      <p:grpSp>
        <p:nvGrpSpPr>
          <p:cNvPr id="26648" name="组合 86"/>
          <p:cNvGrpSpPr/>
          <p:nvPr/>
        </p:nvGrpSpPr>
        <p:grpSpPr bwMode="auto">
          <a:xfrm>
            <a:off x="50800" y="3744913"/>
            <a:ext cx="1982788" cy="750887"/>
            <a:chOff x="1228578" y="2270419"/>
            <a:chExt cx="2490662" cy="751515"/>
          </a:xfrm>
        </p:grpSpPr>
        <p:sp>
          <p:nvSpPr>
            <p:cNvPr id="26655" name="矩形 87"/>
            <p:cNvSpPr>
              <a:spLocks noChangeArrowheads="1"/>
            </p:cNvSpPr>
            <p:nvPr/>
          </p:nvSpPr>
          <p:spPr bwMode="auto">
            <a:xfrm>
              <a:off x="1228578" y="2270419"/>
              <a:ext cx="1463139" cy="352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6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Tittle here</a:t>
              </a:r>
              <a:endPara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6656" name="矩形 88"/>
            <p:cNvSpPr>
              <a:spLocks noChangeArrowheads="1"/>
            </p:cNvSpPr>
            <p:nvPr/>
          </p:nvSpPr>
          <p:spPr bwMode="auto">
            <a:xfrm>
              <a:off x="1454265" y="2702529"/>
              <a:ext cx="2264975" cy="319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Add text message </a:t>
              </a:r>
              <a:endParaRPr lang="zh-CN" altLang="en-US" sz="1400"/>
            </a:p>
          </p:txBody>
        </p:sp>
      </p:grpSp>
      <p:grpSp>
        <p:nvGrpSpPr>
          <p:cNvPr id="26649" name="组合 89"/>
          <p:cNvGrpSpPr/>
          <p:nvPr/>
        </p:nvGrpSpPr>
        <p:grpSpPr bwMode="auto">
          <a:xfrm>
            <a:off x="10507663" y="1749425"/>
            <a:ext cx="1981200" cy="752475"/>
            <a:chOff x="1228578" y="2270419"/>
            <a:chExt cx="2490662" cy="751515"/>
          </a:xfrm>
        </p:grpSpPr>
        <p:sp>
          <p:nvSpPr>
            <p:cNvPr id="26653" name="矩形 90"/>
            <p:cNvSpPr>
              <a:spLocks noChangeArrowheads="1"/>
            </p:cNvSpPr>
            <p:nvPr/>
          </p:nvSpPr>
          <p:spPr bwMode="auto">
            <a:xfrm>
              <a:off x="1228578" y="2270419"/>
              <a:ext cx="1463139" cy="352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6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Tittle here</a:t>
              </a:r>
              <a:endPara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6654" name="矩形 91"/>
            <p:cNvSpPr>
              <a:spLocks noChangeArrowheads="1"/>
            </p:cNvSpPr>
            <p:nvPr/>
          </p:nvSpPr>
          <p:spPr bwMode="auto">
            <a:xfrm>
              <a:off x="1454265" y="2702529"/>
              <a:ext cx="2264975" cy="319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Add text message </a:t>
              </a:r>
              <a:endParaRPr lang="zh-CN" altLang="en-US" sz="1400"/>
            </a:p>
          </p:txBody>
        </p:sp>
      </p:grpSp>
      <p:grpSp>
        <p:nvGrpSpPr>
          <p:cNvPr id="26650" name="组合 92"/>
          <p:cNvGrpSpPr/>
          <p:nvPr/>
        </p:nvGrpSpPr>
        <p:grpSpPr bwMode="auto">
          <a:xfrm>
            <a:off x="10458450" y="4330700"/>
            <a:ext cx="1982788" cy="750888"/>
            <a:chOff x="1228578" y="2270419"/>
            <a:chExt cx="2490662" cy="751515"/>
          </a:xfrm>
        </p:grpSpPr>
        <p:sp>
          <p:nvSpPr>
            <p:cNvPr id="26651" name="矩形 93"/>
            <p:cNvSpPr>
              <a:spLocks noChangeArrowheads="1"/>
            </p:cNvSpPr>
            <p:nvPr/>
          </p:nvSpPr>
          <p:spPr bwMode="auto">
            <a:xfrm>
              <a:off x="1228578" y="2270419"/>
              <a:ext cx="1463139" cy="352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6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Tittle here</a:t>
              </a:r>
              <a:endPara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6652" name="矩形 94"/>
            <p:cNvSpPr>
              <a:spLocks noChangeArrowheads="1"/>
            </p:cNvSpPr>
            <p:nvPr/>
          </p:nvSpPr>
          <p:spPr bwMode="auto">
            <a:xfrm>
              <a:off x="1454265" y="2702529"/>
              <a:ext cx="2264975" cy="319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Add text message </a:t>
              </a:r>
              <a:endParaRPr lang="zh-CN" altLang="en-US" sz="1400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组合 1"/>
          <p:cNvGrpSpPr/>
          <p:nvPr/>
        </p:nvGrpSpPr>
        <p:grpSpPr bwMode="auto">
          <a:xfrm>
            <a:off x="1071563" y="309563"/>
            <a:ext cx="1960562" cy="750887"/>
            <a:chOff x="1224505" y="914403"/>
            <a:chExt cx="1960866" cy="960122"/>
          </a:xfrm>
        </p:grpSpPr>
        <p:sp>
          <p:nvSpPr>
            <p:cNvPr id="3" name="等腰三角形 2"/>
            <p:cNvSpPr/>
            <p:nvPr/>
          </p:nvSpPr>
          <p:spPr>
            <a:xfrm rot="5400000">
              <a:off x="2051952" y="741107"/>
              <a:ext cx="960122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1397801" y="741107"/>
              <a:ext cx="960122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</p:grpSp>
      <p:grpSp>
        <p:nvGrpSpPr>
          <p:cNvPr id="28675" name="组合 4"/>
          <p:cNvGrpSpPr/>
          <p:nvPr/>
        </p:nvGrpSpPr>
        <p:grpSpPr bwMode="auto">
          <a:xfrm rot="10800000">
            <a:off x="9174163" y="309563"/>
            <a:ext cx="1960562" cy="750887"/>
            <a:chOff x="1224505" y="914403"/>
            <a:chExt cx="1960866" cy="960122"/>
          </a:xfrm>
        </p:grpSpPr>
        <p:sp>
          <p:nvSpPr>
            <p:cNvPr id="6" name="等腰三角形 5"/>
            <p:cNvSpPr/>
            <p:nvPr/>
          </p:nvSpPr>
          <p:spPr>
            <a:xfrm rot="5400000">
              <a:off x="2051953" y="741106"/>
              <a:ext cx="960122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7" name="等腰三角形 6"/>
            <p:cNvSpPr/>
            <p:nvPr/>
          </p:nvSpPr>
          <p:spPr>
            <a:xfrm rot="5400000">
              <a:off x="1397801" y="759375"/>
              <a:ext cx="960123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</p:grpSp>
      <p:sp>
        <p:nvSpPr>
          <p:cNvPr id="28676" name="矩形 7"/>
          <p:cNvSpPr>
            <a:spLocks noChangeArrowheads="1"/>
          </p:cNvSpPr>
          <p:nvPr/>
        </p:nvSpPr>
        <p:spPr bwMode="auto">
          <a:xfrm>
            <a:off x="4395788" y="442913"/>
            <a:ext cx="341312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Tittle here Tittle here</a:t>
            </a:r>
            <a:endParaRPr lang="zh-CN" altLang="en-US" sz="2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28677" name="组合 20"/>
          <p:cNvGrpSpPr/>
          <p:nvPr/>
        </p:nvGrpSpPr>
        <p:grpSpPr bwMode="auto">
          <a:xfrm>
            <a:off x="2997200" y="1612900"/>
            <a:ext cx="5548313" cy="3632200"/>
            <a:chOff x="2616731" y="1018529"/>
            <a:chExt cx="7862909" cy="5148294"/>
          </a:xfrm>
        </p:grpSpPr>
        <p:grpSp>
          <p:nvGrpSpPr>
            <p:cNvPr id="9" name="组合 325"/>
            <p:cNvGrpSpPr/>
            <p:nvPr/>
          </p:nvGrpSpPr>
          <p:grpSpPr>
            <a:xfrm>
              <a:off x="2801775" y="1018529"/>
              <a:ext cx="3311264" cy="2207665"/>
              <a:chOff x="3466618" y="2447585"/>
              <a:chExt cx="4098864" cy="2732769"/>
            </a:xfrm>
            <a:solidFill>
              <a:schemeClr val="bg1">
                <a:alpha val="40000"/>
              </a:schemeClr>
            </a:solidFill>
          </p:grpSpPr>
          <p:sp>
            <p:nvSpPr>
              <p:cNvPr id="328" name="Freeform 2004"/>
              <p:cNvSpPr/>
              <p:nvPr/>
            </p:nvSpPr>
            <p:spPr bwMode="auto">
              <a:xfrm>
                <a:off x="4220117" y="2447585"/>
                <a:ext cx="3345365" cy="2732769"/>
              </a:xfrm>
              <a:custGeom>
                <a:avLst/>
                <a:gdLst>
                  <a:gd name="T0" fmla="*/ 0 w 621"/>
                  <a:gd name="T1" fmla="*/ 134 h 507"/>
                  <a:gd name="T2" fmla="*/ 93 w 621"/>
                  <a:gd name="T3" fmla="*/ 254 h 507"/>
                  <a:gd name="T4" fmla="*/ 0 w 621"/>
                  <a:gd name="T5" fmla="*/ 373 h 507"/>
                  <a:gd name="T6" fmla="*/ 224 w 621"/>
                  <a:gd name="T7" fmla="*/ 507 h 507"/>
                  <a:gd name="T8" fmla="*/ 468 w 621"/>
                  <a:gd name="T9" fmla="*/ 321 h 507"/>
                  <a:gd name="T10" fmla="*/ 621 w 621"/>
                  <a:gd name="T11" fmla="*/ 254 h 507"/>
                  <a:gd name="T12" fmla="*/ 468 w 621"/>
                  <a:gd name="T13" fmla="*/ 186 h 507"/>
                  <a:gd name="T14" fmla="*/ 224 w 621"/>
                  <a:gd name="T15" fmla="*/ 0 h 507"/>
                  <a:gd name="T16" fmla="*/ 0 w 621"/>
                  <a:gd name="T17" fmla="*/ 134 h 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21" h="507">
                    <a:moveTo>
                      <a:pt x="0" y="134"/>
                    </a:moveTo>
                    <a:cubicBezTo>
                      <a:pt x="54" y="148"/>
                      <a:pt x="93" y="196"/>
                      <a:pt x="93" y="254"/>
                    </a:cubicBezTo>
                    <a:cubicBezTo>
                      <a:pt x="93" y="311"/>
                      <a:pt x="54" y="359"/>
                      <a:pt x="0" y="373"/>
                    </a:cubicBezTo>
                    <a:cubicBezTo>
                      <a:pt x="43" y="452"/>
                      <a:pt x="127" y="507"/>
                      <a:pt x="224" y="507"/>
                    </a:cubicBezTo>
                    <a:cubicBezTo>
                      <a:pt x="340" y="507"/>
                      <a:pt x="438" y="428"/>
                      <a:pt x="468" y="321"/>
                    </a:cubicBezTo>
                    <a:cubicBezTo>
                      <a:pt x="621" y="254"/>
                      <a:pt x="621" y="254"/>
                      <a:pt x="621" y="254"/>
                    </a:cubicBezTo>
                    <a:cubicBezTo>
                      <a:pt x="468" y="186"/>
                      <a:pt x="468" y="186"/>
                      <a:pt x="468" y="186"/>
                    </a:cubicBezTo>
                    <a:cubicBezTo>
                      <a:pt x="438" y="79"/>
                      <a:pt x="340" y="0"/>
                      <a:pt x="224" y="0"/>
                    </a:cubicBezTo>
                    <a:cubicBezTo>
                      <a:pt x="127" y="0"/>
                      <a:pt x="43" y="55"/>
                      <a:pt x="0" y="134"/>
                    </a:cubicBezTo>
                  </a:path>
                </a:pathLst>
              </a:custGeom>
              <a:grpFill/>
              <a:ln>
                <a:noFill/>
              </a:ln>
              <a:effectLst>
                <a:innerShdw blurRad="304800" dist="50800" dir="10800000">
                  <a:prstClr val="black">
                    <a:alpha val="20000"/>
                  </a:prstClr>
                </a:innerShdw>
              </a:effectLst>
            </p:spPr>
            <p:txBody>
              <a:bodyPr/>
              <a:lstStyle/>
              <a:p>
                <a:pPr eaLnBrk="1" fontAlgn="auto" hangingPunct="1">
                  <a:buFont typeface="Arial" panose="020B0604020202020204" pitchFamily="34" charset="0"/>
                  <a:buNone/>
                  <a:defRPr/>
                </a:pPr>
                <a:endParaRPr lang="zh-CN" altLang="en-US" noProof="1"/>
              </a:p>
            </p:txBody>
          </p:sp>
          <p:sp>
            <p:nvSpPr>
              <p:cNvPr id="329" name="椭圆 328"/>
              <p:cNvSpPr/>
              <p:nvPr/>
            </p:nvSpPr>
            <p:spPr>
              <a:xfrm>
                <a:off x="3466618" y="3230784"/>
                <a:ext cx="1166370" cy="116637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13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buFont typeface="Arial" panose="020B0604020202020204" pitchFamily="34" charset="0"/>
                  <a:buNone/>
                  <a:defRPr/>
                </a:pPr>
                <a:endParaRPr lang="zh-CN" altLang="en-US" noProof="1"/>
              </a:p>
            </p:txBody>
          </p:sp>
        </p:grpSp>
        <p:sp>
          <p:nvSpPr>
            <p:cNvPr id="28687" name="文本框 323"/>
            <p:cNvSpPr txBox="1">
              <a:spLocks noChangeArrowheads="1"/>
            </p:cNvSpPr>
            <p:nvPr/>
          </p:nvSpPr>
          <p:spPr bwMode="auto">
            <a:xfrm>
              <a:off x="4197163" y="1633306"/>
              <a:ext cx="851554" cy="741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>
                  <a:latin typeface="微软雅黑" panose="020B0503020204020204" charset="-122"/>
                  <a:ea typeface="微软雅黑" panose="020B0503020204020204" charset="-122"/>
                </a:rPr>
                <a:t>01</a:t>
              </a:r>
              <a:endParaRPr lang="zh-CN" altLang="en-US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grpSp>
          <p:nvGrpSpPr>
            <p:cNvPr id="10" name="组合 314"/>
            <p:cNvGrpSpPr/>
            <p:nvPr/>
          </p:nvGrpSpPr>
          <p:grpSpPr>
            <a:xfrm>
              <a:off x="2971154" y="1869163"/>
              <a:ext cx="482555" cy="513521"/>
              <a:chOff x="7436301" y="1281113"/>
              <a:chExt cx="296863" cy="315913"/>
            </a:xfrm>
            <a:solidFill>
              <a:schemeClr val="bg1"/>
            </a:solidFill>
          </p:grpSpPr>
          <p:grpSp>
            <p:nvGrpSpPr>
              <p:cNvPr id="11" name="组合 315"/>
              <p:cNvGrpSpPr/>
              <p:nvPr/>
            </p:nvGrpSpPr>
            <p:grpSpPr>
              <a:xfrm>
                <a:off x="7436301" y="1289050"/>
                <a:ext cx="296863" cy="307976"/>
                <a:chOff x="7436301" y="1289050"/>
                <a:chExt cx="296863" cy="307976"/>
              </a:xfrm>
              <a:grpFill/>
            </p:grpSpPr>
            <p:sp>
              <p:nvSpPr>
                <p:cNvPr id="318" name="Freeform 1994"/>
                <p:cNvSpPr/>
                <p:nvPr/>
              </p:nvSpPr>
              <p:spPr bwMode="auto">
                <a:xfrm>
                  <a:off x="7680776" y="1352550"/>
                  <a:ext cx="52388" cy="244475"/>
                </a:xfrm>
                <a:custGeom>
                  <a:avLst/>
                  <a:gdLst>
                    <a:gd name="T0" fmla="*/ 14 w 14"/>
                    <a:gd name="T1" fmla="*/ 58 h 65"/>
                    <a:gd name="T2" fmla="*/ 7 w 14"/>
                    <a:gd name="T3" fmla="*/ 65 h 65"/>
                    <a:gd name="T4" fmla="*/ 0 w 14"/>
                    <a:gd name="T5" fmla="*/ 58 h 65"/>
                    <a:gd name="T6" fmla="*/ 0 w 14"/>
                    <a:gd name="T7" fmla="*/ 6 h 65"/>
                    <a:gd name="T8" fmla="*/ 7 w 14"/>
                    <a:gd name="T9" fmla="*/ 0 h 65"/>
                    <a:gd name="T10" fmla="*/ 14 w 14"/>
                    <a:gd name="T11" fmla="*/ 6 h 65"/>
                    <a:gd name="T12" fmla="*/ 14 w 14"/>
                    <a:gd name="T13" fmla="*/ 58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4" h="65">
                      <a:moveTo>
                        <a:pt x="14" y="58"/>
                      </a:moveTo>
                      <a:cubicBezTo>
                        <a:pt x="14" y="62"/>
                        <a:pt x="11" y="65"/>
                        <a:pt x="7" y="65"/>
                      </a:cubicBezTo>
                      <a:cubicBezTo>
                        <a:pt x="3" y="65"/>
                        <a:pt x="0" y="62"/>
                        <a:pt x="0" y="58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ubicBezTo>
                        <a:pt x="11" y="0"/>
                        <a:pt x="14" y="3"/>
                        <a:pt x="14" y="6"/>
                      </a:cubicBezTo>
                      <a:lnTo>
                        <a:pt x="14" y="5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buFont typeface="Arial" panose="020B0604020202020204" pitchFamily="34" charset="0"/>
                    <a:buNone/>
                    <a:defRPr/>
                  </a:pPr>
                  <a:endParaRPr lang="zh-CN" altLang="en-US" noProof="1"/>
                </a:p>
              </p:txBody>
            </p:sp>
            <p:sp>
              <p:nvSpPr>
                <p:cNvPr id="319" name="Freeform 1995"/>
                <p:cNvSpPr/>
                <p:nvPr/>
              </p:nvSpPr>
              <p:spPr bwMode="auto">
                <a:xfrm>
                  <a:off x="7606163" y="1401763"/>
                  <a:ext cx="52388" cy="195263"/>
                </a:xfrm>
                <a:custGeom>
                  <a:avLst/>
                  <a:gdLst>
                    <a:gd name="T0" fmla="*/ 14 w 14"/>
                    <a:gd name="T1" fmla="*/ 45 h 52"/>
                    <a:gd name="T2" fmla="*/ 7 w 14"/>
                    <a:gd name="T3" fmla="*/ 52 h 52"/>
                    <a:gd name="T4" fmla="*/ 0 w 14"/>
                    <a:gd name="T5" fmla="*/ 45 h 52"/>
                    <a:gd name="T6" fmla="*/ 0 w 14"/>
                    <a:gd name="T7" fmla="*/ 7 h 52"/>
                    <a:gd name="T8" fmla="*/ 7 w 14"/>
                    <a:gd name="T9" fmla="*/ 0 h 52"/>
                    <a:gd name="T10" fmla="*/ 14 w 14"/>
                    <a:gd name="T11" fmla="*/ 7 h 52"/>
                    <a:gd name="T12" fmla="*/ 14 w 14"/>
                    <a:gd name="T13" fmla="*/ 45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4" h="52">
                      <a:moveTo>
                        <a:pt x="14" y="45"/>
                      </a:moveTo>
                      <a:cubicBezTo>
                        <a:pt x="14" y="49"/>
                        <a:pt x="11" y="52"/>
                        <a:pt x="7" y="52"/>
                      </a:cubicBezTo>
                      <a:cubicBezTo>
                        <a:pt x="3" y="52"/>
                        <a:pt x="0" y="49"/>
                        <a:pt x="0" y="45"/>
                      </a:cubicBez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0" y="3"/>
                        <a:pt x="3" y="0"/>
                        <a:pt x="7" y="0"/>
                      </a:cubicBezTo>
                      <a:cubicBezTo>
                        <a:pt x="11" y="0"/>
                        <a:pt x="14" y="3"/>
                        <a:pt x="14" y="7"/>
                      </a:cubicBezTo>
                      <a:lnTo>
                        <a:pt x="14" y="4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buFont typeface="Arial" panose="020B0604020202020204" pitchFamily="34" charset="0"/>
                    <a:buNone/>
                    <a:defRPr/>
                  </a:pPr>
                  <a:endParaRPr lang="zh-CN" altLang="en-US" noProof="1"/>
                </a:p>
              </p:txBody>
            </p:sp>
            <p:sp>
              <p:nvSpPr>
                <p:cNvPr id="320" name="Freeform 1996"/>
                <p:cNvSpPr/>
                <p:nvPr/>
              </p:nvSpPr>
              <p:spPr bwMode="auto">
                <a:xfrm>
                  <a:off x="7529963" y="1462088"/>
                  <a:ext cx="53975" cy="134938"/>
                </a:xfrm>
                <a:custGeom>
                  <a:avLst/>
                  <a:gdLst>
                    <a:gd name="T0" fmla="*/ 14 w 14"/>
                    <a:gd name="T1" fmla="*/ 29 h 36"/>
                    <a:gd name="T2" fmla="*/ 7 w 14"/>
                    <a:gd name="T3" fmla="*/ 36 h 36"/>
                    <a:gd name="T4" fmla="*/ 0 w 14"/>
                    <a:gd name="T5" fmla="*/ 29 h 36"/>
                    <a:gd name="T6" fmla="*/ 0 w 14"/>
                    <a:gd name="T7" fmla="*/ 7 h 36"/>
                    <a:gd name="T8" fmla="*/ 7 w 14"/>
                    <a:gd name="T9" fmla="*/ 0 h 36"/>
                    <a:gd name="T10" fmla="*/ 14 w 14"/>
                    <a:gd name="T11" fmla="*/ 7 h 36"/>
                    <a:gd name="T12" fmla="*/ 14 w 14"/>
                    <a:gd name="T13" fmla="*/ 29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4" h="36">
                      <a:moveTo>
                        <a:pt x="14" y="29"/>
                      </a:moveTo>
                      <a:cubicBezTo>
                        <a:pt x="14" y="33"/>
                        <a:pt x="11" y="36"/>
                        <a:pt x="7" y="36"/>
                      </a:cubicBezTo>
                      <a:cubicBezTo>
                        <a:pt x="3" y="36"/>
                        <a:pt x="0" y="33"/>
                        <a:pt x="0" y="29"/>
                      </a:cubicBez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0" y="3"/>
                        <a:pt x="3" y="0"/>
                        <a:pt x="7" y="0"/>
                      </a:cubicBezTo>
                      <a:cubicBezTo>
                        <a:pt x="11" y="0"/>
                        <a:pt x="14" y="3"/>
                        <a:pt x="14" y="7"/>
                      </a:cubicBezTo>
                      <a:lnTo>
                        <a:pt x="14" y="2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buFont typeface="Arial" panose="020B0604020202020204" pitchFamily="34" charset="0"/>
                    <a:buNone/>
                    <a:defRPr/>
                  </a:pPr>
                  <a:endParaRPr lang="zh-CN" altLang="en-US" noProof="1"/>
                </a:p>
              </p:txBody>
            </p:sp>
            <p:sp>
              <p:nvSpPr>
                <p:cNvPr id="321" name="Freeform 1997"/>
                <p:cNvSpPr/>
                <p:nvPr/>
              </p:nvSpPr>
              <p:spPr bwMode="auto">
                <a:xfrm>
                  <a:off x="7463288" y="1503363"/>
                  <a:ext cx="52388" cy="93663"/>
                </a:xfrm>
                <a:custGeom>
                  <a:avLst/>
                  <a:gdLst>
                    <a:gd name="T0" fmla="*/ 14 w 14"/>
                    <a:gd name="T1" fmla="*/ 18 h 25"/>
                    <a:gd name="T2" fmla="*/ 7 w 14"/>
                    <a:gd name="T3" fmla="*/ 25 h 25"/>
                    <a:gd name="T4" fmla="*/ 0 w 14"/>
                    <a:gd name="T5" fmla="*/ 18 h 25"/>
                    <a:gd name="T6" fmla="*/ 0 w 14"/>
                    <a:gd name="T7" fmla="*/ 6 h 25"/>
                    <a:gd name="T8" fmla="*/ 7 w 14"/>
                    <a:gd name="T9" fmla="*/ 0 h 25"/>
                    <a:gd name="T10" fmla="*/ 14 w 14"/>
                    <a:gd name="T11" fmla="*/ 6 h 25"/>
                    <a:gd name="T12" fmla="*/ 14 w 14"/>
                    <a:gd name="T13" fmla="*/ 18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4" h="25">
                      <a:moveTo>
                        <a:pt x="14" y="18"/>
                      </a:moveTo>
                      <a:cubicBezTo>
                        <a:pt x="14" y="22"/>
                        <a:pt x="11" y="25"/>
                        <a:pt x="7" y="25"/>
                      </a:cubicBezTo>
                      <a:cubicBezTo>
                        <a:pt x="3" y="25"/>
                        <a:pt x="0" y="22"/>
                        <a:pt x="0" y="18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ubicBezTo>
                        <a:pt x="11" y="0"/>
                        <a:pt x="14" y="3"/>
                        <a:pt x="14" y="6"/>
                      </a:cubicBezTo>
                      <a:lnTo>
                        <a:pt x="14" y="1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buFont typeface="Arial" panose="020B0604020202020204" pitchFamily="34" charset="0"/>
                    <a:buNone/>
                    <a:defRPr/>
                  </a:pPr>
                  <a:endParaRPr lang="zh-CN" altLang="en-US" noProof="1"/>
                </a:p>
              </p:txBody>
            </p:sp>
            <p:sp>
              <p:nvSpPr>
                <p:cNvPr id="322" name="Freeform 2000"/>
                <p:cNvSpPr/>
                <p:nvPr/>
              </p:nvSpPr>
              <p:spPr bwMode="auto">
                <a:xfrm>
                  <a:off x="7436301" y="1289050"/>
                  <a:ext cx="244475" cy="176213"/>
                </a:xfrm>
                <a:custGeom>
                  <a:avLst/>
                  <a:gdLst>
                    <a:gd name="T0" fmla="*/ 6 w 65"/>
                    <a:gd name="T1" fmla="*/ 45 h 47"/>
                    <a:gd name="T2" fmla="*/ 62 w 65"/>
                    <a:gd name="T3" fmla="*/ 7 h 47"/>
                    <a:gd name="T4" fmla="*/ 59 w 65"/>
                    <a:gd name="T5" fmla="*/ 2 h 47"/>
                    <a:gd name="T6" fmla="*/ 3 w 65"/>
                    <a:gd name="T7" fmla="*/ 40 h 47"/>
                    <a:gd name="T8" fmla="*/ 6 w 65"/>
                    <a:gd name="T9" fmla="*/ 45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7">
                      <a:moveTo>
                        <a:pt x="6" y="45"/>
                      </a:moveTo>
                      <a:cubicBezTo>
                        <a:pt x="25" y="32"/>
                        <a:pt x="43" y="19"/>
                        <a:pt x="62" y="7"/>
                      </a:cubicBezTo>
                      <a:cubicBezTo>
                        <a:pt x="65" y="5"/>
                        <a:pt x="62" y="0"/>
                        <a:pt x="59" y="2"/>
                      </a:cubicBezTo>
                      <a:cubicBezTo>
                        <a:pt x="41" y="15"/>
                        <a:pt x="22" y="28"/>
                        <a:pt x="3" y="40"/>
                      </a:cubicBezTo>
                      <a:cubicBezTo>
                        <a:pt x="0" y="42"/>
                        <a:pt x="3" y="47"/>
                        <a:pt x="6" y="4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eaLnBrk="1" fontAlgn="auto" hangingPunct="1">
                    <a:buFont typeface="Arial" panose="020B0604020202020204" pitchFamily="34" charset="0"/>
                    <a:buNone/>
                    <a:defRPr/>
                  </a:pPr>
                  <a:endParaRPr lang="zh-CN" altLang="en-US" noProof="1"/>
                </a:p>
              </p:txBody>
            </p:sp>
          </p:grpSp>
          <p:sp>
            <p:nvSpPr>
              <p:cNvPr id="317" name="Freeform 2001"/>
              <p:cNvSpPr/>
              <p:nvPr/>
            </p:nvSpPr>
            <p:spPr bwMode="auto">
              <a:xfrm>
                <a:off x="7598226" y="1281113"/>
                <a:ext cx="93663" cy="93663"/>
              </a:xfrm>
              <a:custGeom>
                <a:avLst/>
                <a:gdLst>
                  <a:gd name="T0" fmla="*/ 5 w 25"/>
                  <a:gd name="T1" fmla="*/ 7 h 25"/>
                  <a:gd name="T2" fmla="*/ 21 w 25"/>
                  <a:gd name="T3" fmla="*/ 8 h 25"/>
                  <a:gd name="T4" fmla="*/ 18 w 25"/>
                  <a:gd name="T5" fmla="*/ 4 h 25"/>
                  <a:gd name="T6" fmla="*/ 13 w 25"/>
                  <a:gd name="T7" fmla="*/ 19 h 25"/>
                  <a:gd name="T8" fmla="*/ 20 w 25"/>
                  <a:gd name="T9" fmla="*/ 20 h 25"/>
                  <a:gd name="T10" fmla="*/ 24 w 25"/>
                  <a:gd name="T11" fmla="*/ 5 h 25"/>
                  <a:gd name="T12" fmla="*/ 21 w 25"/>
                  <a:gd name="T13" fmla="*/ 1 h 25"/>
                  <a:gd name="T14" fmla="*/ 5 w 25"/>
                  <a:gd name="T15" fmla="*/ 0 h 25"/>
                  <a:gd name="T16" fmla="*/ 5 w 25"/>
                  <a:gd name="T17" fmla="*/ 7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5" y="7"/>
                    </a:moveTo>
                    <a:cubicBezTo>
                      <a:pt x="10" y="7"/>
                      <a:pt x="16" y="8"/>
                      <a:pt x="21" y="8"/>
                    </a:cubicBezTo>
                    <a:cubicBezTo>
                      <a:pt x="20" y="7"/>
                      <a:pt x="19" y="5"/>
                      <a:pt x="18" y="4"/>
                    </a:cubicBezTo>
                    <a:cubicBezTo>
                      <a:pt x="16" y="9"/>
                      <a:pt x="15" y="14"/>
                      <a:pt x="13" y="19"/>
                    </a:cubicBezTo>
                    <a:cubicBezTo>
                      <a:pt x="12" y="23"/>
                      <a:pt x="18" y="25"/>
                      <a:pt x="20" y="20"/>
                    </a:cubicBezTo>
                    <a:cubicBezTo>
                      <a:pt x="21" y="15"/>
                      <a:pt x="23" y="10"/>
                      <a:pt x="24" y="5"/>
                    </a:cubicBezTo>
                    <a:cubicBezTo>
                      <a:pt x="25" y="3"/>
                      <a:pt x="23" y="1"/>
                      <a:pt x="21" y="1"/>
                    </a:cubicBezTo>
                    <a:cubicBezTo>
                      <a:pt x="16" y="1"/>
                      <a:pt x="10" y="0"/>
                      <a:pt x="5" y="0"/>
                    </a:cubicBezTo>
                    <a:cubicBezTo>
                      <a:pt x="0" y="0"/>
                      <a:pt x="0" y="6"/>
                      <a:pt x="5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buFont typeface="Arial" panose="020B0604020202020204" pitchFamily="34" charset="0"/>
                  <a:buNone/>
                  <a:defRPr/>
                </a:pPr>
                <a:endParaRPr lang="zh-CN" altLang="en-US" noProof="1"/>
              </a:p>
            </p:txBody>
          </p:sp>
        </p:grpSp>
        <p:cxnSp>
          <p:nvCxnSpPr>
            <p:cNvPr id="355" name="直接连接符 354"/>
            <p:cNvCxnSpPr/>
            <p:nvPr/>
          </p:nvCxnSpPr>
          <p:spPr>
            <a:xfrm>
              <a:off x="2490024" y="1173259"/>
              <a:ext cx="0" cy="4993564"/>
            </a:xfrm>
            <a:prstGeom prst="line">
              <a:avLst/>
            </a:prstGeom>
            <a:ln w="25400">
              <a:gradFill>
                <a:gsLst>
                  <a:gs pos="0">
                    <a:schemeClr val="bg1">
                      <a:lumMod val="95000"/>
                    </a:schemeClr>
                  </a:gs>
                  <a:gs pos="26000">
                    <a:schemeClr val="tx1">
                      <a:lumMod val="50000"/>
                      <a:lumOff val="50000"/>
                    </a:schemeClr>
                  </a:gs>
                  <a:gs pos="81000">
                    <a:schemeClr val="tx1">
                      <a:lumMod val="50000"/>
                      <a:lumOff val="50000"/>
                    </a:schemeClr>
                  </a:gs>
                  <a:gs pos="53000">
                    <a:schemeClr val="tx1">
                      <a:lumMod val="65000"/>
                      <a:lumOff val="3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690" name="组合 412"/>
            <p:cNvGrpSpPr/>
            <p:nvPr/>
          </p:nvGrpSpPr>
          <p:grpSpPr bwMode="auto">
            <a:xfrm rot="10800000">
              <a:off x="7139322" y="1059508"/>
              <a:ext cx="3311263" cy="2207665"/>
              <a:chOff x="2801774" y="1018529"/>
              <a:chExt cx="3311263" cy="2207665"/>
            </a:xfrm>
          </p:grpSpPr>
          <p:grpSp>
            <p:nvGrpSpPr>
              <p:cNvPr id="13" name="组合 413"/>
              <p:cNvGrpSpPr/>
              <p:nvPr/>
            </p:nvGrpSpPr>
            <p:grpSpPr>
              <a:xfrm>
                <a:off x="2801774" y="1018529"/>
                <a:ext cx="3311263" cy="2207665"/>
                <a:chOff x="3466618" y="2447585"/>
                <a:chExt cx="4098864" cy="2732769"/>
              </a:xfrm>
              <a:solidFill>
                <a:schemeClr val="bg1">
                  <a:alpha val="40000"/>
                </a:schemeClr>
              </a:solidFill>
            </p:grpSpPr>
            <p:sp>
              <p:nvSpPr>
                <p:cNvPr id="424" name="Freeform 2004"/>
                <p:cNvSpPr/>
                <p:nvPr/>
              </p:nvSpPr>
              <p:spPr bwMode="auto">
                <a:xfrm>
                  <a:off x="4220117" y="2447585"/>
                  <a:ext cx="3345365" cy="2732769"/>
                </a:xfrm>
                <a:custGeom>
                  <a:avLst/>
                  <a:gdLst>
                    <a:gd name="T0" fmla="*/ 0 w 621"/>
                    <a:gd name="T1" fmla="*/ 134 h 507"/>
                    <a:gd name="T2" fmla="*/ 93 w 621"/>
                    <a:gd name="T3" fmla="*/ 254 h 507"/>
                    <a:gd name="T4" fmla="*/ 0 w 621"/>
                    <a:gd name="T5" fmla="*/ 373 h 507"/>
                    <a:gd name="T6" fmla="*/ 224 w 621"/>
                    <a:gd name="T7" fmla="*/ 507 h 507"/>
                    <a:gd name="T8" fmla="*/ 468 w 621"/>
                    <a:gd name="T9" fmla="*/ 321 h 507"/>
                    <a:gd name="T10" fmla="*/ 621 w 621"/>
                    <a:gd name="T11" fmla="*/ 254 h 507"/>
                    <a:gd name="T12" fmla="*/ 468 w 621"/>
                    <a:gd name="T13" fmla="*/ 186 h 507"/>
                    <a:gd name="T14" fmla="*/ 224 w 621"/>
                    <a:gd name="T15" fmla="*/ 0 h 507"/>
                    <a:gd name="T16" fmla="*/ 0 w 621"/>
                    <a:gd name="T17" fmla="*/ 134 h 5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21" h="507">
                      <a:moveTo>
                        <a:pt x="0" y="134"/>
                      </a:moveTo>
                      <a:cubicBezTo>
                        <a:pt x="54" y="148"/>
                        <a:pt x="93" y="196"/>
                        <a:pt x="93" y="254"/>
                      </a:cubicBezTo>
                      <a:cubicBezTo>
                        <a:pt x="93" y="311"/>
                        <a:pt x="54" y="359"/>
                        <a:pt x="0" y="373"/>
                      </a:cubicBezTo>
                      <a:cubicBezTo>
                        <a:pt x="43" y="452"/>
                        <a:pt x="127" y="507"/>
                        <a:pt x="224" y="507"/>
                      </a:cubicBezTo>
                      <a:cubicBezTo>
                        <a:pt x="340" y="507"/>
                        <a:pt x="438" y="428"/>
                        <a:pt x="468" y="321"/>
                      </a:cubicBezTo>
                      <a:cubicBezTo>
                        <a:pt x="621" y="254"/>
                        <a:pt x="621" y="254"/>
                        <a:pt x="621" y="254"/>
                      </a:cubicBezTo>
                      <a:cubicBezTo>
                        <a:pt x="468" y="186"/>
                        <a:pt x="468" y="186"/>
                        <a:pt x="468" y="186"/>
                      </a:cubicBezTo>
                      <a:cubicBezTo>
                        <a:pt x="438" y="79"/>
                        <a:pt x="340" y="0"/>
                        <a:pt x="224" y="0"/>
                      </a:cubicBezTo>
                      <a:cubicBezTo>
                        <a:pt x="127" y="0"/>
                        <a:pt x="43" y="55"/>
                        <a:pt x="0" y="134"/>
                      </a:cubicBezTo>
                    </a:path>
                  </a:pathLst>
                </a:custGeom>
                <a:grpFill/>
                <a:ln>
                  <a:noFill/>
                </a:ln>
                <a:effectLst>
                  <a:innerShdw blurRad="304800" dist="50800" dir="10800000">
                    <a:prstClr val="black">
                      <a:alpha val="20000"/>
                    </a:prstClr>
                  </a:innerShdw>
                </a:effectLst>
              </p:spPr>
              <p:txBody>
                <a:bodyPr/>
                <a:lstStyle/>
                <a:p>
                  <a:pPr eaLnBrk="1" fontAlgn="auto" hangingPunct="1">
                    <a:buFont typeface="Arial" panose="020B0604020202020204" pitchFamily="34" charset="0"/>
                    <a:buNone/>
                    <a:defRPr/>
                  </a:pPr>
                  <a:endParaRPr lang="zh-CN" altLang="en-US" noProof="1"/>
                </a:p>
              </p:txBody>
            </p:sp>
            <p:sp>
              <p:nvSpPr>
                <p:cNvPr id="425" name="椭圆 424"/>
                <p:cNvSpPr/>
                <p:nvPr/>
              </p:nvSpPr>
              <p:spPr>
                <a:xfrm>
                  <a:off x="3466618" y="3230784"/>
                  <a:ext cx="1166370" cy="116637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13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buFont typeface="Arial" panose="020B0604020202020204" pitchFamily="34" charset="0"/>
                    <a:buNone/>
                    <a:defRPr/>
                  </a:pPr>
                  <a:endParaRPr lang="zh-CN" altLang="en-US" noProof="1"/>
                </a:p>
              </p:txBody>
            </p:sp>
          </p:grpSp>
          <p:sp>
            <p:nvSpPr>
              <p:cNvPr id="28700" name="文本框 414"/>
              <p:cNvSpPr txBox="1">
                <a:spLocks noChangeArrowheads="1"/>
              </p:cNvSpPr>
              <p:nvPr/>
            </p:nvSpPr>
            <p:spPr bwMode="auto">
              <a:xfrm rot="10800000">
                <a:off x="4163811" y="1835522"/>
                <a:ext cx="851554" cy="7415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>
                    <a:latin typeface="微软雅黑" panose="020B0503020204020204" charset="-122"/>
                    <a:ea typeface="微软雅黑" panose="020B0503020204020204" charset="-122"/>
                  </a:rPr>
                  <a:t>02</a:t>
                </a:r>
                <a:endParaRPr lang="zh-CN" altLang="en-US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grpSp>
          <p:nvGrpSpPr>
            <p:cNvPr id="14" name="组合 426"/>
            <p:cNvGrpSpPr/>
            <p:nvPr/>
          </p:nvGrpSpPr>
          <p:grpSpPr>
            <a:xfrm>
              <a:off x="2616731" y="3670041"/>
              <a:ext cx="3311264" cy="2207665"/>
              <a:chOff x="3466618" y="2447585"/>
              <a:chExt cx="4098864" cy="2732769"/>
            </a:xfrm>
            <a:solidFill>
              <a:schemeClr val="bg1">
                <a:alpha val="40000"/>
              </a:schemeClr>
            </a:solidFill>
          </p:grpSpPr>
          <p:sp>
            <p:nvSpPr>
              <p:cNvPr id="437" name="Freeform 2004"/>
              <p:cNvSpPr/>
              <p:nvPr/>
            </p:nvSpPr>
            <p:spPr bwMode="auto">
              <a:xfrm>
                <a:off x="4220117" y="2447585"/>
                <a:ext cx="3345365" cy="2732769"/>
              </a:xfrm>
              <a:custGeom>
                <a:avLst/>
                <a:gdLst>
                  <a:gd name="T0" fmla="*/ 0 w 621"/>
                  <a:gd name="T1" fmla="*/ 134 h 507"/>
                  <a:gd name="T2" fmla="*/ 93 w 621"/>
                  <a:gd name="T3" fmla="*/ 254 h 507"/>
                  <a:gd name="T4" fmla="*/ 0 w 621"/>
                  <a:gd name="T5" fmla="*/ 373 h 507"/>
                  <a:gd name="T6" fmla="*/ 224 w 621"/>
                  <a:gd name="T7" fmla="*/ 507 h 507"/>
                  <a:gd name="T8" fmla="*/ 468 w 621"/>
                  <a:gd name="T9" fmla="*/ 321 h 507"/>
                  <a:gd name="T10" fmla="*/ 621 w 621"/>
                  <a:gd name="T11" fmla="*/ 254 h 507"/>
                  <a:gd name="T12" fmla="*/ 468 w 621"/>
                  <a:gd name="T13" fmla="*/ 186 h 507"/>
                  <a:gd name="T14" fmla="*/ 224 w 621"/>
                  <a:gd name="T15" fmla="*/ 0 h 507"/>
                  <a:gd name="T16" fmla="*/ 0 w 621"/>
                  <a:gd name="T17" fmla="*/ 134 h 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21" h="507">
                    <a:moveTo>
                      <a:pt x="0" y="134"/>
                    </a:moveTo>
                    <a:cubicBezTo>
                      <a:pt x="54" y="148"/>
                      <a:pt x="93" y="196"/>
                      <a:pt x="93" y="254"/>
                    </a:cubicBezTo>
                    <a:cubicBezTo>
                      <a:pt x="93" y="311"/>
                      <a:pt x="54" y="359"/>
                      <a:pt x="0" y="373"/>
                    </a:cubicBezTo>
                    <a:cubicBezTo>
                      <a:pt x="43" y="452"/>
                      <a:pt x="127" y="507"/>
                      <a:pt x="224" y="507"/>
                    </a:cubicBezTo>
                    <a:cubicBezTo>
                      <a:pt x="340" y="507"/>
                      <a:pt x="438" y="428"/>
                      <a:pt x="468" y="321"/>
                    </a:cubicBezTo>
                    <a:cubicBezTo>
                      <a:pt x="621" y="254"/>
                      <a:pt x="621" y="254"/>
                      <a:pt x="621" y="254"/>
                    </a:cubicBezTo>
                    <a:cubicBezTo>
                      <a:pt x="468" y="186"/>
                      <a:pt x="468" y="186"/>
                      <a:pt x="468" y="186"/>
                    </a:cubicBezTo>
                    <a:cubicBezTo>
                      <a:pt x="438" y="79"/>
                      <a:pt x="340" y="0"/>
                      <a:pt x="224" y="0"/>
                    </a:cubicBezTo>
                    <a:cubicBezTo>
                      <a:pt x="127" y="0"/>
                      <a:pt x="43" y="55"/>
                      <a:pt x="0" y="134"/>
                    </a:cubicBezTo>
                  </a:path>
                </a:pathLst>
              </a:custGeom>
              <a:grpFill/>
              <a:ln>
                <a:noFill/>
              </a:ln>
              <a:effectLst>
                <a:innerShdw blurRad="304800" dist="50800" dir="10800000">
                  <a:prstClr val="black">
                    <a:alpha val="20000"/>
                  </a:prstClr>
                </a:innerShdw>
              </a:effectLst>
            </p:spPr>
            <p:txBody>
              <a:bodyPr/>
              <a:lstStyle/>
              <a:p>
                <a:pPr eaLnBrk="1" fontAlgn="auto" hangingPunct="1">
                  <a:buFont typeface="Arial" panose="020B0604020202020204" pitchFamily="34" charset="0"/>
                  <a:buNone/>
                  <a:defRPr/>
                </a:pPr>
                <a:endParaRPr lang="zh-CN" altLang="en-US" noProof="1"/>
              </a:p>
            </p:txBody>
          </p:sp>
          <p:sp>
            <p:nvSpPr>
              <p:cNvPr id="438" name="椭圆 437"/>
              <p:cNvSpPr/>
              <p:nvPr/>
            </p:nvSpPr>
            <p:spPr>
              <a:xfrm>
                <a:off x="3466618" y="3230784"/>
                <a:ext cx="1166370" cy="116637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13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buFont typeface="Arial" panose="020B0604020202020204" pitchFamily="34" charset="0"/>
                  <a:buNone/>
                  <a:defRPr/>
                </a:pPr>
                <a:endParaRPr lang="zh-CN" altLang="en-US" noProof="1"/>
              </a:p>
            </p:txBody>
          </p:sp>
        </p:grpSp>
        <p:sp>
          <p:nvSpPr>
            <p:cNvPr id="28692" name="文本框 427"/>
            <p:cNvSpPr txBox="1">
              <a:spLocks noChangeArrowheads="1"/>
            </p:cNvSpPr>
            <p:nvPr/>
          </p:nvSpPr>
          <p:spPr bwMode="auto">
            <a:xfrm>
              <a:off x="4012120" y="4284818"/>
              <a:ext cx="851554" cy="741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>
                  <a:latin typeface="微软雅黑" panose="020B0503020204020204" charset="-122"/>
                  <a:ea typeface="微软雅黑" panose="020B0503020204020204" charset="-122"/>
                </a:rPr>
                <a:t>03</a:t>
              </a:r>
              <a:endParaRPr lang="zh-CN" altLang="en-US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grpSp>
          <p:nvGrpSpPr>
            <p:cNvPr id="28693" name="组合 438"/>
            <p:cNvGrpSpPr/>
            <p:nvPr/>
          </p:nvGrpSpPr>
          <p:grpSpPr bwMode="auto">
            <a:xfrm rot="10800000">
              <a:off x="7168377" y="3670041"/>
              <a:ext cx="3311263" cy="2207665"/>
              <a:chOff x="2801774" y="1018529"/>
              <a:chExt cx="3311263" cy="2207665"/>
            </a:xfrm>
          </p:grpSpPr>
          <p:grpSp>
            <p:nvGrpSpPr>
              <p:cNvPr id="16" name="组合 439"/>
              <p:cNvGrpSpPr/>
              <p:nvPr/>
            </p:nvGrpSpPr>
            <p:grpSpPr>
              <a:xfrm>
                <a:off x="2801774" y="1018529"/>
                <a:ext cx="3311263" cy="2207665"/>
                <a:chOff x="3466618" y="2447585"/>
                <a:chExt cx="4098864" cy="2732769"/>
              </a:xfrm>
              <a:solidFill>
                <a:schemeClr val="bg1">
                  <a:alpha val="40000"/>
                </a:schemeClr>
              </a:solidFill>
            </p:grpSpPr>
            <p:sp>
              <p:nvSpPr>
                <p:cNvPr id="442" name="Freeform 2004"/>
                <p:cNvSpPr/>
                <p:nvPr/>
              </p:nvSpPr>
              <p:spPr bwMode="auto">
                <a:xfrm>
                  <a:off x="4220117" y="2447585"/>
                  <a:ext cx="3345365" cy="2732769"/>
                </a:xfrm>
                <a:custGeom>
                  <a:avLst/>
                  <a:gdLst>
                    <a:gd name="T0" fmla="*/ 0 w 621"/>
                    <a:gd name="T1" fmla="*/ 134 h 507"/>
                    <a:gd name="T2" fmla="*/ 93 w 621"/>
                    <a:gd name="T3" fmla="*/ 254 h 507"/>
                    <a:gd name="T4" fmla="*/ 0 w 621"/>
                    <a:gd name="T5" fmla="*/ 373 h 507"/>
                    <a:gd name="T6" fmla="*/ 224 w 621"/>
                    <a:gd name="T7" fmla="*/ 507 h 507"/>
                    <a:gd name="T8" fmla="*/ 468 w 621"/>
                    <a:gd name="T9" fmla="*/ 321 h 507"/>
                    <a:gd name="T10" fmla="*/ 621 w 621"/>
                    <a:gd name="T11" fmla="*/ 254 h 507"/>
                    <a:gd name="T12" fmla="*/ 468 w 621"/>
                    <a:gd name="T13" fmla="*/ 186 h 507"/>
                    <a:gd name="T14" fmla="*/ 224 w 621"/>
                    <a:gd name="T15" fmla="*/ 0 h 507"/>
                    <a:gd name="T16" fmla="*/ 0 w 621"/>
                    <a:gd name="T17" fmla="*/ 134 h 5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21" h="507">
                      <a:moveTo>
                        <a:pt x="0" y="134"/>
                      </a:moveTo>
                      <a:cubicBezTo>
                        <a:pt x="54" y="148"/>
                        <a:pt x="93" y="196"/>
                        <a:pt x="93" y="254"/>
                      </a:cubicBezTo>
                      <a:cubicBezTo>
                        <a:pt x="93" y="311"/>
                        <a:pt x="54" y="359"/>
                        <a:pt x="0" y="373"/>
                      </a:cubicBezTo>
                      <a:cubicBezTo>
                        <a:pt x="43" y="452"/>
                        <a:pt x="127" y="507"/>
                        <a:pt x="224" y="507"/>
                      </a:cubicBezTo>
                      <a:cubicBezTo>
                        <a:pt x="340" y="507"/>
                        <a:pt x="438" y="428"/>
                        <a:pt x="468" y="321"/>
                      </a:cubicBezTo>
                      <a:cubicBezTo>
                        <a:pt x="621" y="254"/>
                        <a:pt x="621" y="254"/>
                        <a:pt x="621" y="254"/>
                      </a:cubicBezTo>
                      <a:cubicBezTo>
                        <a:pt x="468" y="186"/>
                        <a:pt x="468" y="186"/>
                        <a:pt x="468" y="186"/>
                      </a:cubicBezTo>
                      <a:cubicBezTo>
                        <a:pt x="438" y="79"/>
                        <a:pt x="340" y="0"/>
                        <a:pt x="224" y="0"/>
                      </a:cubicBezTo>
                      <a:cubicBezTo>
                        <a:pt x="127" y="0"/>
                        <a:pt x="43" y="55"/>
                        <a:pt x="0" y="134"/>
                      </a:cubicBezTo>
                    </a:path>
                  </a:pathLst>
                </a:custGeom>
                <a:grpFill/>
                <a:ln>
                  <a:noFill/>
                </a:ln>
                <a:effectLst>
                  <a:innerShdw blurRad="304800" dist="50800" dir="10800000">
                    <a:prstClr val="black">
                      <a:alpha val="20000"/>
                    </a:prstClr>
                  </a:innerShdw>
                </a:effectLst>
              </p:spPr>
              <p:txBody>
                <a:bodyPr/>
                <a:lstStyle/>
                <a:p>
                  <a:pPr eaLnBrk="1" fontAlgn="auto" hangingPunct="1">
                    <a:buFont typeface="Arial" panose="020B0604020202020204" pitchFamily="34" charset="0"/>
                    <a:buNone/>
                    <a:defRPr/>
                  </a:pPr>
                  <a:endParaRPr lang="zh-CN" altLang="en-US" noProof="1"/>
                </a:p>
              </p:txBody>
            </p:sp>
            <p:sp>
              <p:nvSpPr>
                <p:cNvPr id="443" name="椭圆 442"/>
                <p:cNvSpPr/>
                <p:nvPr/>
              </p:nvSpPr>
              <p:spPr>
                <a:xfrm>
                  <a:off x="3466618" y="3229469"/>
                  <a:ext cx="1166370" cy="116637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13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buFont typeface="Arial" panose="020B0604020202020204" pitchFamily="34" charset="0"/>
                    <a:buNone/>
                    <a:defRPr/>
                  </a:pPr>
                  <a:endParaRPr lang="zh-CN" altLang="en-US" noProof="1"/>
                </a:p>
              </p:txBody>
            </p:sp>
          </p:grpSp>
          <p:sp>
            <p:nvSpPr>
              <p:cNvPr id="28698" name="文本框 440"/>
              <p:cNvSpPr txBox="1">
                <a:spLocks noChangeArrowheads="1"/>
              </p:cNvSpPr>
              <p:nvPr/>
            </p:nvSpPr>
            <p:spPr bwMode="auto">
              <a:xfrm rot="10800000">
                <a:off x="4163811" y="1835522"/>
                <a:ext cx="851554" cy="7415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zh-CN">
                    <a:latin typeface="微软雅黑" panose="020B0503020204020204" charset="-122"/>
                    <a:ea typeface="微软雅黑" panose="020B0503020204020204" charset="-122"/>
                  </a:rPr>
                  <a:t>04</a:t>
                </a:r>
                <a:endParaRPr lang="zh-CN" altLang="en-US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8694" name="Freeform 9"/>
            <p:cNvSpPr>
              <a:spLocks noEditPoints="1" noChangeArrowheads="1"/>
            </p:cNvSpPr>
            <p:nvPr/>
          </p:nvSpPr>
          <p:spPr bwMode="auto">
            <a:xfrm>
              <a:off x="2788867" y="4505161"/>
              <a:ext cx="643558" cy="537423"/>
            </a:xfrm>
            <a:custGeom>
              <a:avLst/>
              <a:gdLst>
                <a:gd name="T0" fmla="*/ 2147483646 w 282"/>
                <a:gd name="T1" fmla="*/ 2147483646 h 235"/>
                <a:gd name="T2" fmla="*/ 2147483646 w 282"/>
                <a:gd name="T3" fmla="*/ 2147483646 h 235"/>
                <a:gd name="T4" fmla="*/ 2147483646 w 282"/>
                <a:gd name="T5" fmla="*/ 2147483646 h 235"/>
                <a:gd name="T6" fmla="*/ 2147483646 w 282"/>
                <a:gd name="T7" fmla="*/ 2147483646 h 235"/>
                <a:gd name="T8" fmla="*/ 2147483646 w 282"/>
                <a:gd name="T9" fmla="*/ 2147483646 h 235"/>
                <a:gd name="T10" fmla="*/ 2147483646 w 282"/>
                <a:gd name="T11" fmla="*/ 2147483646 h 235"/>
                <a:gd name="T12" fmla="*/ 2147483646 w 282"/>
                <a:gd name="T13" fmla="*/ 2147483646 h 235"/>
                <a:gd name="T14" fmla="*/ 2147483646 w 282"/>
                <a:gd name="T15" fmla="*/ 2147483646 h 235"/>
                <a:gd name="T16" fmla="*/ 2147483646 w 282"/>
                <a:gd name="T17" fmla="*/ 2147483646 h 235"/>
                <a:gd name="T18" fmla="*/ 2147483646 w 282"/>
                <a:gd name="T19" fmla="*/ 2147483646 h 235"/>
                <a:gd name="T20" fmla="*/ 2147483646 w 282"/>
                <a:gd name="T21" fmla="*/ 2147483646 h 235"/>
                <a:gd name="T22" fmla="*/ 2147483646 w 282"/>
                <a:gd name="T23" fmla="*/ 2147483646 h 235"/>
                <a:gd name="T24" fmla="*/ 2147483646 w 282"/>
                <a:gd name="T25" fmla="*/ 2147483646 h 235"/>
                <a:gd name="T26" fmla="*/ 2147483646 w 282"/>
                <a:gd name="T27" fmla="*/ 2147483646 h 235"/>
                <a:gd name="T28" fmla="*/ 2147483646 w 282"/>
                <a:gd name="T29" fmla="*/ 2147483646 h 235"/>
                <a:gd name="T30" fmla="*/ 2147483646 w 282"/>
                <a:gd name="T31" fmla="*/ 2147483646 h 235"/>
                <a:gd name="T32" fmla="*/ 2147483646 w 282"/>
                <a:gd name="T33" fmla="*/ 2147483646 h 235"/>
                <a:gd name="T34" fmla="*/ 2147483646 w 282"/>
                <a:gd name="T35" fmla="*/ 2147483646 h 235"/>
                <a:gd name="T36" fmla="*/ 2147483646 w 282"/>
                <a:gd name="T37" fmla="*/ 2147483646 h 235"/>
                <a:gd name="T38" fmla="*/ 2147483646 w 282"/>
                <a:gd name="T39" fmla="*/ 2147483646 h 235"/>
                <a:gd name="T40" fmla="*/ 2147483646 w 282"/>
                <a:gd name="T41" fmla="*/ 2147483646 h 235"/>
                <a:gd name="T42" fmla="*/ 2147483646 w 282"/>
                <a:gd name="T43" fmla="*/ 2147483646 h 235"/>
                <a:gd name="T44" fmla="*/ 2147483646 w 282"/>
                <a:gd name="T45" fmla="*/ 2147483646 h 235"/>
                <a:gd name="T46" fmla="*/ 2147483646 w 282"/>
                <a:gd name="T47" fmla="*/ 2147483646 h 235"/>
                <a:gd name="T48" fmla="*/ 2147483646 w 282"/>
                <a:gd name="T49" fmla="*/ 2147483646 h 235"/>
                <a:gd name="T50" fmla="*/ 2147483646 w 282"/>
                <a:gd name="T51" fmla="*/ 2147483646 h 235"/>
                <a:gd name="T52" fmla="*/ 2147483646 w 282"/>
                <a:gd name="T53" fmla="*/ 2147483646 h 235"/>
                <a:gd name="T54" fmla="*/ 2147483646 w 282"/>
                <a:gd name="T55" fmla="*/ 2147483646 h 235"/>
                <a:gd name="T56" fmla="*/ 2147483646 w 282"/>
                <a:gd name="T57" fmla="*/ 2147483646 h 235"/>
                <a:gd name="T58" fmla="*/ 2147483646 w 282"/>
                <a:gd name="T59" fmla="*/ 2147483646 h 235"/>
                <a:gd name="T60" fmla="*/ 2147483646 w 282"/>
                <a:gd name="T61" fmla="*/ 2147483646 h 235"/>
                <a:gd name="T62" fmla="*/ 2147483646 w 282"/>
                <a:gd name="T63" fmla="*/ 2147483646 h 235"/>
                <a:gd name="T64" fmla="*/ 2147483646 w 282"/>
                <a:gd name="T65" fmla="*/ 2147483646 h 235"/>
                <a:gd name="T66" fmla="*/ 2147483646 w 282"/>
                <a:gd name="T67" fmla="*/ 2147483646 h 235"/>
                <a:gd name="T68" fmla="*/ 2147483646 w 282"/>
                <a:gd name="T69" fmla="*/ 2147483646 h 235"/>
                <a:gd name="T70" fmla="*/ 2147483646 w 282"/>
                <a:gd name="T71" fmla="*/ 2147483646 h 235"/>
                <a:gd name="T72" fmla="*/ 2147483646 w 282"/>
                <a:gd name="T73" fmla="*/ 2147483646 h 235"/>
                <a:gd name="T74" fmla="*/ 2147483646 w 282"/>
                <a:gd name="T75" fmla="*/ 2147483646 h 235"/>
                <a:gd name="T76" fmla="*/ 2147483646 w 282"/>
                <a:gd name="T77" fmla="*/ 2147483646 h 235"/>
                <a:gd name="T78" fmla="*/ 2147483646 w 282"/>
                <a:gd name="T79" fmla="*/ 2147483646 h 235"/>
                <a:gd name="T80" fmla="*/ 2147483646 w 282"/>
                <a:gd name="T81" fmla="*/ 2147483646 h 235"/>
                <a:gd name="T82" fmla="*/ 2147483646 w 282"/>
                <a:gd name="T83" fmla="*/ 2147483646 h 235"/>
                <a:gd name="T84" fmla="*/ 2147483646 w 282"/>
                <a:gd name="T85" fmla="*/ 2147483646 h 235"/>
                <a:gd name="T86" fmla="*/ 2147483646 w 282"/>
                <a:gd name="T87" fmla="*/ 2147483646 h 235"/>
                <a:gd name="T88" fmla="*/ 2147483646 w 282"/>
                <a:gd name="T89" fmla="*/ 2147483646 h 235"/>
                <a:gd name="T90" fmla="*/ 2147483646 w 282"/>
                <a:gd name="T91" fmla="*/ 2147483646 h 235"/>
                <a:gd name="T92" fmla="*/ 2147483646 w 282"/>
                <a:gd name="T93" fmla="*/ 2147483646 h 235"/>
                <a:gd name="T94" fmla="*/ 2147483646 w 282"/>
                <a:gd name="T95" fmla="*/ 2147483646 h 235"/>
                <a:gd name="T96" fmla="*/ 2147483646 w 282"/>
                <a:gd name="T97" fmla="*/ 2147483646 h 235"/>
                <a:gd name="T98" fmla="*/ 2147483646 w 282"/>
                <a:gd name="T99" fmla="*/ 2147483646 h 235"/>
                <a:gd name="T100" fmla="*/ 2147483646 w 282"/>
                <a:gd name="T101" fmla="*/ 2147483646 h 235"/>
                <a:gd name="T102" fmla="*/ 0 w 282"/>
                <a:gd name="T103" fmla="*/ 2147483646 h 235"/>
                <a:gd name="T104" fmla="*/ 0 w 282"/>
                <a:gd name="T105" fmla="*/ 2147483646 h 235"/>
                <a:gd name="T106" fmla="*/ 2147483646 w 282"/>
                <a:gd name="T107" fmla="*/ 2147483646 h 235"/>
                <a:gd name="T108" fmla="*/ 2147483646 w 282"/>
                <a:gd name="T109" fmla="*/ 2147483646 h 235"/>
                <a:gd name="T110" fmla="*/ 2147483646 w 282"/>
                <a:gd name="T111" fmla="*/ 2147483646 h 235"/>
                <a:gd name="T112" fmla="*/ 2147483646 w 282"/>
                <a:gd name="T113" fmla="*/ 2147483646 h 235"/>
                <a:gd name="T114" fmla="*/ 2147483646 w 282"/>
                <a:gd name="T115" fmla="*/ 2147483646 h 235"/>
                <a:gd name="T116" fmla="*/ 2147483646 w 282"/>
                <a:gd name="T117" fmla="*/ 2147483646 h 235"/>
                <a:gd name="T118" fmla="*/ 2147483646 w 282"/>
                <a:gd name="T119" fmla="*/ 2147483646 h 235"/>
                <a:gd name="T120" fmla="*/ 2147483646 w 282"/>
                <a:gd name="T121" fmla="*/ 2147483646 h 235"/>
                <a:gd name="T122" fmla="*/ 2147483646 w 282"/>
                <a:gd name="T123" fmla="*/ 2147483646 h 23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82"/>
                <a:gd name="T187" fmla="*/ 0 h 235"/>
                <a:gd name="T188" fmla="*/ 282 w 282"/>
                <a:gd name="T189" fmla="*/ 235 h 23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82" h="235">
                  <a:moveTo>
                    <a:pt x="28" y="131"/>
                  </a:moveTo>
                  <a:cubicBezTo>
                    <a:pt x="28" y="53"/>
                    <a:pt x="28" y="53"/>
                    <a:pt x="28" y="53"/>
                  </a:cubicBezTo>
                  <a:cubicBezTo>
                    <a:pt x="28" y="44"/>
                    <a:pt x="36" y="36"/>
                    <a:pt x="46" y="36"/>
                  </a:cubicBezTo>
                  <a:cubicBezTo>
                    <a:pt x="62" y="36"/>
                    <a:pt x="62" y="36"/>
                    <a:pt x="62" y="36"/>
                  </a:cubicBezTo>
                  <a:cubicBezTo>
                    <a:pt x="62" y="148"/>
                    <a:pt x="62" y="148"/>
                    <a:pt x="62" y="148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36" y="148"/>
                    <a:pt x="28" y="140"/>
                    <a:pt x="28" y="131"/>
                  </a:cubicBezTo>
                  <a:close/>
                  <a:moveTo>
                    <a:pt x="214" y="131"/>
                  </a:moveTo>
                  <a:cubicBezTo>
                    <a:pt x="214" y="53"/>
                    <a:pt x="214" y="53"/>
                    <a:pt x="214" y="53"/>
                  </a:cubicBezTo>
                  <a:cubicBezTo>
                    <a:pt x="214" y="44"/>
                    <a:pt x="207" y="36"/>
                    <a:pt x="197" y="36"/>
                  </a:cubicBezTo>
                  <a:cubicBezTo>
                    <a:pt x="180" y="36"/>
                    <a:pt x="180" y="36"/>
                    <a:pt x="180" y="36"/>
                  </a:cubicBezTo>
                  <a:cubicBezTo>
                    <a:pt x="180" y="148"/>
                    <a:pt x="180" y="148"/>
                    <a:pt x="180" y="148"/>
                  </a:cubicBezTo>
                  <a:cubicBezTo>
                    <a:pt x="197" y="148"/>
                    <a:pt x="197" y="148"/>
                    <a:pt x="197" y="148"/>
                  </a:cubicBezTo>
                  <a:cubicBezTo>
                    <a:pt x="207" y="148"/>
                    <a:pt x="214" y="140"/>
                    <a:pt x="214" y="131"/>
                  </a:cubicBezTo>
                  <a:close/>
                  <a:moveTo>
                    <a:pt x="154" y="36"/>
                  </a:moveTo>
                  <a:cubicBezTo>
                    <a:pt x="152" y="21"/>
                    <a:pt x="143" y="13"/>
                    <a:pt x="131" y="13"/>
                  </a:cubicBezTo>
                  <a:cubicBezTo>
                    <a:pt x="112" y="13"/>
                    <a:pt x="112" y="13"/>
                    <a:pt x="112" y="13"/>
                  </a:cubicBezTo>
                  <a:cubicBezTo>
                    <a:pt x="100" y="13"/>
                    <a:pt x="91" y="21"/>
                    <a:pt x="89" y="36"/>
                  </a:cubicBezTo>
                  <a:cubicBezTo>
                    <a:pt x="77" y="36"/>
                    <a:pt x="77" y="36"/>
                    <a:pt x="77" y="36"/>
                  </a:cubicBezTo>
                  <a:cubicBezTo>
                    <a:pt x="77" y="148"/>
                    <a:pt x="77" y="148"/>
                    <a:pt x="77" y="148"/>
                  </a:cubicBezTo>
                  <a:cubicBezTo>
                    <a:pt x="166" y="148"/>
                    <a:pt x="166" y="148"/>
                    <a:pt x="166" y="148"/>
                  </a:cubicBezTo>
                  <a:cubicBezTo>
                    <a:pt x="166" y="36"/>
                    <a:pt x="166" y="36"/>
                    <a:pt x="166" y="36"/>
                  </a:cubicBezTo>
                  <a:lnTo>
                    <a:pt x="154" y="36"/>
                  </a:lnTo>
                  <a:close/>
                  <a:moveTo>
                    <a:pt x="101" y="36"/>
                  </a:moveTo>
                  <a:cubicBezTo>
                    <a:pt x="102" y="23"/>
                    <a:pt x="110" y="23"/>
                    <a:pt x="112" y="23"/>
                  </a:cubicBezTo>
                  <a:cubicBezTo>
                    <a:pt x="131" y="23"/>
                    <a:pt x="131" y="23"/>
                    <a:pt x="131" y="23"/>
                  </a:cubicBezTo>
                  <a:cubicBezTo>
                    <a:pt x="137" y="23"/>
                    <a:pt x="141" y="27"/>
                    <a:pt x="142" y="36"/>
                  </a:cubicBezTo>
                  <a:lnTo>
                    <a:pt x="101" y="36"/>
                  </a:lnTo>
                  <a:close/>
                  <a:moveTo>
                    <a:pt x="42" y="187"/>
                  </a:moveTo>
                  <a:cubicBezTo>
                    <a:pt x="28" y="187"/>
                    <a:pt x="17" y="198"/>
                    <a:pt x="17" y="211"/>
                  </a:cubicBezTo>
                  <a:cubicBezTo>
                    <a:pt x="17" y="224"/>
                    <a:pt x="28" y="235"/>
                    <a:pt x="42" y="235"/>
                  </a:cubicBezTo>
                  <a:cubicBezTo>
                    <a:pt x="55" y="235"/>
                    <a:pt x="66" y="224"/>
                    <a:pt x="66" y="211"/>
                  </a:cubicBezTo>
                  <a:cubicBezTo>
                    <a:pt x="66" y="198"/>
                    <a:pt x="55" y="187"/>
                    <a:pt x="42" y="187"/>
                  </a:cubicBezTo>
                  <a:close/>
                  <a:moveTo>
                    <a:pt x="42" y="224"/>
                  </a:moveTo>
                  <a:cubicBezTo>
                    <a:pt x="34" y="224"/>
                    <a:pt x="29" y="218"/>
                    <a:pt x="29" y="211"/>
                  </a:cubicBezTo>
                  <a:cubicBezTo>
                    <a:pt x="29" y="204"/>
                    <a:pt x="34" y="198"/>
                    <a:pt x="42" y="198"/>
                  </a:cubicBezTo>
                  <a:cubicBezTo>
                    <a:pt x="49" y="198"/>
                    <a:pt x="54" y="204"/>
                    <a:pt x="54" y="211"/>
                  </a:cubicBezTo>
                  <a:cubicBezTo>
                    <a:pt x="54" y="218"/>
                    <a:pt x="49" y="224"/>
                    <a:pt x="42" y="224"/>
                  </a:cubicBezTo>
                  <a:close/>
                  <a:moveTo>
                    <a:pt x="202" y="187"/>
                  </a:moveTo>
                  <a:cubicBezTo>
                    <a:pt x="188" y="187"/>
                    <a:pt x="177" y="198"/>
                    <a:pt x="177" y="211"/>
                  </a:cubicBezTo>
                  <a:cubicBezTo>
                    <a:pt x="177" y="224"/>
                    <a:pt x="188" y="235"/>
                    <a:pt x="202" y="235"/>
                  </a:cubicBezTo>
                  <a:cubicBezTo>
                    <a:pt x="215" y="235"/>
                    <a:pt x="226" y="224"/>
                    <a:pt x="226" y="211"/>
                  </a:cubicBezTo>
                  <a:cubicBezTo>
                    <a:pt x="226" y="198"/>
                    <a:pt x="215" y="187"/>
                    <a:pt x="202" y="187"/>
                  </a:cubicBezTo>
                  <a:close/>
                  <a:moveTo>
                    <a:pt x="202" y="224"/>
                  </a:moveTo>
                  <a:cubicBezTo>
                    <a:pt x="194" y="224"/>
                    <a:pt x="189" y="218"/>
                    <a:pt x="189" y="211"/>
                  </a:cubicBezTo>
                  <a:cubicBezTo>
                    <a:pt x="189" y="204"/>
                    <a:pt x="194" y="198"/>
                    <a:pt x="202" y="198"/>
                  </a:cubicBezTo>
                  <a:cubicBezTo>
                    <a:pt x="209" y="198"/>
                    <a:pt x="214" y="204"/>
                    <a:pt x="214" y="211"/>
                  </a:cubicBezTo>
                  <a:cubicBezTo>
                    <a:pt x="214" y="218"/>
                    <a:pt x="209" y="224"/>
                    <a:pt x="202" y="224"/>
                  </a:cubicBezTo>
                  <a:close/>
                  <a:moveTo>
                    <a:pt x="275" y="20"/>
                  </a:moveTo>
                  <a:cubicBezTo>
                    <a:pt x="246" y="36"/>
                    <a:pt x="246" y="36"/>
                    <a:pt x="246" y="36"/>
                  </a:cubicBezTo>
                  <a:cubicBezTo>
                    <a:pt x="246" y="179"/>
                    <a:pt x="246" y="179"/>
                    <a:pt x="246" y="179"/>
                  </a:cubicBezTo>
                  <a:cubicBezTo>
                    <a:pt x="0" y="179"/>
                    <a:pt x="0" y="179"/>
                    <a:pt x="0" y="179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19" y="140"/>
                    <a:pt x="19" y="140"/>
                    <a:pt x="19" y="140"/>
                  </a:cubicBezTo>
                  <a:cubicBezTo>
                    <a:pt x="19" y="160"/>
                    <a:pt x="19" y="160"/>
                    <a:pt x="19" y="160"/>
                  </a:cubicBezTo>
                  <a:cubicBezTo>
                    <a:pt x="226" y="160"/>
                    <a:pt x="226" y="160"/>
                    <a:pt x="226" y="160"/>
                  </a:cubicBezTo>
                  <a:cubicBezTo>
                    <a:pt x="226" y="31"/>
                    <a:pt x="226" y="31"/>
                    <a:pt x="226" y="31"/>
                  </a:cubicBezTo>
                  <a:cubicBezTo>
                    <a:pt x="226" y="31"/>
                    <a:pt x="226" y="30"/>
                    <a:pt x="226" y="29"/>
                  </a:cubicBezTo>
                  <a:cubicBezTo>
                    <a:pt x="227" y="26"/>
                    <a:pt x="228" y="23"/>
                    <a:pt x="231" y="22"/>
                  </a:cubicBezTo>
                  <a:cubicBezTo>
                    <a:pt x="266" y="3"/>
                    <a:pt x="266" y="3"/>
                    <a:pt x="266" y="3"/>
                  </a:cubicBezTo>
                  <a:cubicBezTo>
                    <a:pt x="271" y="0"/>
                    <a:pt x="277" y="2"/>
                    <a:pt x="279" y="7"/>
                  </a:cubicBezTo>
                  <a:cubicBezTo>
                    <a:pt x="282" y="12"/>
                    <a:pt x="280" y="17"/>
                    <a:pt x="275" y="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5" name="Freeform 20"/>
            <p:cNvSpPr>
              <a:spLocks noEditPoints="1" noChangeArrowheads="1"/>
            </p:cNvSpPr>
            <p:nvPr/>
          </p:nvSpPr>
          <p:spPr bwMode="auto">
            <a:xfrm>
              <a:off x="9758230" y="4556507"/>
              <a:ext cx="531634" cy="449622"/>
            </a:xfrm>
            <a:custGeom>
              <a:avLst/>
              <a:gdLst>
                <a:gd name="T0" fmla="*/ 2147483646 w 233"/>
                <a:gd name="T1" fmla="*/ 0 h 197"/>
                <a:gd name="T2" fmla="*/ 2147483646 w 233"/>
                <a:gd name="T3" fmla="*/ 2147483646 h 197"/>
                <a:gd name="T4" fmla="*/ 2147483646 w 233"/>
                <a:gd name="T5" fmla="*/ 2147483646 h 197"/>
                <a:gd name="T6" fmla="*/ 2147483646 w 233"/>
                <a:gd name="T7" fmla="*/ 2147483646 h 197"/>
                <a:gd name="T8" fmla="*/ 2147483646 w 233"/>
                <a:gd name="T9" fmla="*/ 2147483646 h 197"/>
                <a:gd name="T10" fmla="*/ 2147483646 w 233"/>
                <a:gd name="T11" fmla="*/ 2147483646 h 197"/>
                <a:gd name="T12" fmla="*/ 2147483646 w 233"/>
                <a:gd name="T13" fmla="*/ 2147483646 h 197"/>
                <a:gd name="T14" fmla="*/ 2147483646 w 233"/>
                <a:gd name="T15" fmla="*/ 2147483646 h 197"/>
                <a:gd name="T16" fmla="*/ 2147483646 w 233"/>
                <a:gd name="T17" fmla="*/ 2147483646 h 197"/>
                <a:gd name="T18" fmla="*/ 2147483646 w 233"/>
                <a:gd name="T19" fmla="*/ 2147483646 h 197"/>
                <a:gd name="T20" fmla="*/ 2147483646 w 233"/>
                <a:gd name="T21" fmla="*/ 2147483646 h 197"/>
                <a:gd name="T22" fmla="*/ 2147483646 w 233"/>
                <a:gd name="T23" fmla="*/ 2147483646 h 197"/>
                <a:gd name="T24" fmla="*/ 2147483646 w 233"/>
                <a:gd name="T25" fmla="*/ 2147483646 h 197"/>
                <a:gd name="T26" fmla="*/ 2147483646 w 233"/>
                <a:gd name="T27" fmla="*/ 2147483646 h 197"/>
                <a:gd name="T28" fmla="*/ 2147483646 w 233"/>
                <a:gd name="T29" fmla="*/ 2147483646 h 197"/>
                <a:gd name="T30" fmla="*/ 2147483646 w 233"/>
                <a:gd name="T31" fmla="*/ 2147483646 h 197"/>
                <a:gd name="T32" fmla="*/ 2147483646 w 233"/>
                <a:gd name="T33" fmla="*/ 2147483646 h 197"/>
                <a:gd name="T34" fmla="*/ 2147483646 w 233"/>
                <a:gd name="T35" fmla="*/ 2147483646 h 197"/>
                <a:gd name="T36" fmla="*/ 2147483646 w 233"/>
                <a:gd name="T37" fmla="*/ 2147483646 h 197"/>
                <a:gd name="T38" fmla="*/ 2147483646 w 233"/>
                <a:gd name="T39" fmla="*/ 2147483646 h 197"/>
                <a:gd name="T40" fmla="*/ 0 w 233"/>
                <a:gd name="T41" fmla="*/ 2147483646 h 197"/>
                <a:gd name="T42" fmla="*/ 2147483646 w 233"/>
                <a:gd name="T43" fmla="*/ 2147483646 h 197"/>
                <a:gd name="T44" fmla="*/ 2147483646 w 233"/>
                <a:gd name="T45" fmla="*/ 2147483646 h 197"/>
                <a:gd name="T46" fmla="*/ 2147483646 w 233"/>
                <a:gd name="T47" fmla="*/ 2147483646 h 197"/>
                <a:gd name="T48" fmla="*/ 2147483646 w 233"/>
                <a:gd name="T49" fmla="*/ 2147483646 h 197"/>
                <a:gd name="T50" fmla="*/ 2147483646 w 233"/>
                <a:gd name="T51" fmla="*/ 2147483646 h 197"/>
                <a:gd name="T52" fmla="*/ 2147483646 w 233"/>
                <a:gd name="T53" fmla="*/ 2147483646 h 197"/>
                <a:gd name="T54" fmla="*/ 2147483646 w 233"/>
                <a:gd name="T55" fmla="*/ 2147483646 h 197"/>
                <a:gd name="T56" fmla="*/ 2147483646 w 233"/>
                <a:gd name="T57" fmla="*/ 2147483646 h 197"/>
                <a:gd name="T58" fmla="*/ 2147483646 w 233"/>
                <a:gd name="T59" fmla="*/ 2147483646 h 197"/>
                <a:gd name="T60" fmla="*/ 2147483646 w 233"/>
                <a:gd name="T61" fmla="*/ 2147483646 h 197"/>
                <a:gd name="T62" fmla="*/ 2147483646 w 233"/>
                <a:gd name="T63" fmla="*/ 2147483646 h 197"/>
                <a:gd name="T64" fmla="*/ 2147483646 w 233"/>
                <a:gd name="T65" fmla="*/ 2147483646 h 197"/>
                <a:gd name="T66" fmla="*/ 2147483646 w 233"/>
                <a:gd name="T67" fmla="*/ 2147483646 h 197"/>
                <a:gd name="T68" fmla="*/ 2147483646 w 233"/>
                <a:gd name="T69" fmla="*/ 2147483646 h 197"/>
                <a:gd name="T70" fmla="*/ 2147483646 w 233"/>
                <a:gd name="T71" fmla="*/ 2147483646 h 197"/>
                <a:gd name="T72" fmla="*/ 2147483646 w 233"/>
                <a:gd name="T73" fmla="*/ 2147483646 h 19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33"/>
                <a:gd name="T112" fmla="*/ 0 h 197"/>
                <a:gd name="T113" fmla="*/ 233 w 233"/>
                <a:gd name="T114" fmla="*/ 197 h 19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33" h="197">
                  <a:moveTo>
                    <a:pt x="156" y="27"/>
                  </a:moveTo>
                  <a:cubicBezTo>
                    <a:pt x="153" y="10"/>
                    <a:pt x="143" y="0"/>
                    <a:pt x="127" y="0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90" y="0"/>
                    <a:pt x="79" y="10"/>
                    <a:pt x="77" y="27"/>
                  </a:cubicBezTo>
                  <a:cubicBezTo>
                    <a:pt x="59" y="27"/>
                    <a:pt x="59" y="27"/>
                    <a:pt x="59" y="27"/>
                  </a:cubicBezTo>
                  <a:cubicBezTo>
                    <a:pt x="59" y="171"/>
                    <a:pt x="59" y="171"/>
                    <a:pt x="59" y="171"/>
                  </a:cubicBezTo>
                  <a:cubicBezTo>
                    <a:pt x="174" y="171"/>
                    <a:pt x="174" y="171"/>
                    <a:pt x="174" y="171"/>
                  </a:cubicBezTo>
                  <a:cubicBezTo>
                    <a:pt x="174" y="27"/>
                    <a:pt x="174" y="27"/>
                    <a:pt x="174" y="27"/>
                  </a:cubicBezTo>
                  <a:lnTo>
                    <a:pt x="156" y="27"/>
                  </a:lnTo>
                  <a:close/>
                  <a:moveTo>
                    <a:pt x="105" y="12"/>
                  </a:moveTo>
                  <a:cubicBezTo>
                    <a:pt x="127" y="12"/>
                    <a:pt x="127" y="12"/>
                    <a:pt x="127" y="12"/>
                  </a:cubicBezTo>
                  <a:cubicBezTo>
                    <a:pt x="135" y="12"/>
                    <a:pt x="140" y="17"/>
                    <a:pt x="141" y="27"/>
                  </a:cubicBezTo>
                  <a:cubicBezTo>
                    <a:pt x="91" y="27"/>
                    <a:pt x="91" y="27"/>
                    <a:pt x="91" y="27"/>
                  </a:cubicBezTo>
                  <a:cubicBezTo>
                    <a:pt x="93" y="12"/>
                    <a:pt x="102" y="12"/>
                    <a:pt x="105" y="12"/>
                  </a:cubicBezTo>
                  <a:close/>
                  <a:moveTo>
                    <a:pt x="69" y="65"/>
                  </a:moveTo>
                  <a:cubicBezTo>
                    <a:pt x="122" y="40"/>
                    <a:pt x="122" y="40"/>
                    <a:pt x="122" y="40"/>
                  </a:cubicBezTo>
                  <a:cubicBezTo>
                    <a:pt x="132" y="62"/>
                    <a:pt x="132" y="62"/>
                    <a:pt x="132" y="62"/>
                  </a:cubicBezTo>
                  <a:cubicBezTo>
                    <a:pt x="79" y="87"/>
                    <a:pt x="79" y="87"/>
                    <a:pt x="79" y="87"/>
                  </a:cubicBezTo>
                  <a:lnTo>
                    <a:pt x="69" y="65"/>
                  </a:lnTo>
                  <a:close/>
                  <a:moveTo>
                    <a:pt x="154" y="148"/>
                  </a:moveTo>
                  <a:cubicBezTo>
                    <a:pt x="120" y="148"/>
                    <a:pt x="120" y="148"/>
                    <a:pt x="120" y="148"/>
                  </a:cubicBezTo>
                  <a:cubicBezTo>
                    <a:pt x="120" y="124"/>
                    <a:pt x="120" y="124"/>
                    <a:pt x="120" y="124"/>
                  </a:cubicBezTo>
                  <a:cubicBezTo>
                    <a:pt x="154" y="124"/>
                    <a:pt x="154" y="124"/>
                    <a:pt x="154" y="124"/>
                  </a:cubicBezTo>
                  <a:lnTo>
                    <a:pt x="154" y="148"/>
                  </a:lnTo>
                  <a:close/>
                  <a:moveTo>
                    <a:pt x="158" y="102"/>
                  </a:moveTo>
                  <a:cubicBezTo>
                    <a:pt x="157" y="105"/>
                    <a:pt x="155" y="108"/>
                    <a:pt x="152" y="107"/>
                  </a:cubicBezTo>
                  <a:cubicBezTo>
                    <a:pt x="116" y="104"/>
                    <a:pt x="116" y="104"/>
                    <a:pt x="116" y="104"/>
                  </a:cubicBezTo>
                  <a:cubicBezTo>
                    <a:pt x="113" y="104"/>
                    <a:pt x="111" y="101"/>
                    <a:pt x="111" y="98"/>
                  </a:cubicBezTo>
                  <a:cubicBezTo>
                    <a:pt x="112" y="84"/>
                    <a:pt x="112" y="84"/>
                    <a:pt x="112" y="84"/>
                  </a:cubicBezTo>
                  <a:cubicBezTo>
                    <a:pt x="113" y="81"/>
                    <a:pt x="115" y="79"/>
                    <a:pt x="119" y="79"/>
                  </a:cubicBezTo>
                  <a:cubicBezTo>
                    <a:pt x="154" y="82"/>
                    <a:pt x="154" y="82"/>
                    <a:pt x="154" y="82"/>
                  </a:cubicBezTo>
                  <a:cubicBezTo>
                    <a:pt x="157" y="82"/>
                    <a:pt x="159" y="85"/>
                    <a:pt x="159" y="88"/>
                  </a:cubicBezTo>
                  <a:lnTo>
                    <a:pt x="158" y="102"/>
                  </a:lnTo>
                  <a:close/>
                  <a:moveTo>
                    <a:pt x="146" y="140"/>
                  </a:moveTo>
                  <a:cubicBezTo>
                    <a:pt x="128" y="140"/>
                    <a:pt x="128" y="140"/>
                    <a:pt x="128" y="140"/>
                  </a:cubicBezTo>
                  <a:cubicBezTo>
                    <a:pt x="128" y="131"/>
                    <a:pt x="128" y="131"/>
                    <a:pt x="128" y="131"/>
                  </a:cubicBezTo>
                  <a:cubicBezTo>
                    <a:pt x="146" y="131"/>
                    <a:pt x="146" y="131"/>
                    <a:pt x="146" y="131"/>
                  </a:cubicBezTo>
                  <a:lnTo>
                    <a:pt x="146" y="140"/>
                  </a:lnTo>
                  <a:close/>
                  <a:moveTo>
                    <a:pt x="45" y="27"/>
                  </a:moveTo>
                  <a:cubicBezTo>
                    <a:pt x="21" y="27"/>
                    <a:pt x="21" y="27"/>
                    <a:pt x="21" y="27"/>
                  </a:cubicBezTo>
                  <a:cubicBezTo>
                    <a:pt x="10" y="27"/>
                    <a:pt x="0" y="36"/>
                    <a:pt x="0" y="48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0" y="161"/>
                    <a:pt x="10" y="171"/>
                    <a:pt x="21" y="171"/>
                  </a:cubicBezTo>
                  <a:cubicBezTo>
                    <a:pt x="45" y="171"/>
                    <a:pt x="45" y="171"/>
                    <a:pt x="45" y="171"/>
                  </a:cubicBezTo>
                  <a:lnTo>
                    <a:pt x="45" y="27"/>
                  </a:lnTo>
                  <a:close/>
                  <a:moveTo>
                    <a:pt x="67" y="182"/>
                  </a:moveTo>
                  <a:cubicBezTo>
                    <a:pt x="67" y="182"/>
                    <a:pt x="67" y="182"/>
                    <a:pt x="67" y="182"/>
                  </a:cubicBezTo>
                  <a:cubicBezTo>
                    <a:pt x="67" y="191"/>
                    <a:pt x="60" y="197"/>
                    <a:pt x="52" y="197"/>
                  </a:cubicBezTo>
                  <a:cubicBezTo>
                    <a:pt x="44" y="197"/>
                    <a:pt x="37" y="191"/>
                    <a:pt x="37" y="182"/>
                  </a:cubicBezTo>
                  <a:cubicBezTo>
                    <a:pt x="37" y="182"/>
                    <a:pt x="37" y="182"/>
                    <a:pt x="37" y="182"/>
                  </a:cubicBezTo>
                  <a:cubicBezTo>
                    <a:pt x="45" y="182"/>
                    <a:pt x="45" y="182"/>
                    <a:pt x="45" y="182"/>
                  </a:cubicBezTo>
                  <a:cubicBezTo>
                    <a:pt x="45" y="182"/>
                    <a:pt x="45" y="182"/>
                    <a:pt x="45" y="182"/>
                  </a:cubicBezTo>
                  <a:cubicBezTo>
                    <a:pt x="45" y="186"/>
                    <a:pt x="48" y="190"/>
                    <a:pt x="52" y="190"/>
                  </a:cubicBezTo>
                  <a:cubicBezTo>
                    <a:pt x="56" y="190"/>
                    <a:pt x="59" y="186"/>
                    <a:pt x="59" y="182"/>
                  </a:cubicBezTo>
                  <a:cubicBezTo>
                    <a:pt x="59" y="182"/>
                    <a:pt x="59" y="182"/>
                    <a:pt x="59" y="182"/>
                  </a:cubicBezTo>
                  <a:lnTo>
                    <a:pt x="67" y="182"/>
                  </a:lnTo>
                  <a:close/>
                  <a:moveTo>
                    <a:pt x="196" y="182"/>
                  </a:moveTo>
                  <a:cubicBezTo>
                    <a:pt x="196" y="182"/>
                    <a:pt x="196" y="182"/>
                    <a:pt x="196" y="182"/>
                  </a:cubicBezTo>
                  <a:cubicBezTo>
                    <a:pt x="196" y="191"/>
                    <a:pt x="189" y="197"/>
                    <a:pt x="181" y="197"/>
                  </a:cubicBezTo>
                  <a:cubicBezTo>
                    <a:pt x="172" y="197"/>
                    <a:pt x="165" y="191"/>
                    <a:pt x="165" y="182"/>
                  </a:cubicBezTo>
                  <a:cubicBezTo>
                    <a:pt x="165" y="182"/>
                    <a:pt x="166" y="182"/>
                    <a:pt x="166" y="182"/>
                  </a:cubicBezTo>
                  <a:cubicBezTo>
                    <a:pt x="173" y="182"/>
                    <a:pt x="173" y="182"/>
                    <a:pt x="173" y="182"/>
                  </a:cubicBezTo>
                  <a:cubicBezTo>
                    <a:pt x="173" y="182"/>
                    <a:pt x="173" y="182"/>
                    <a:pt x="173" y="182"/>
                  </a:cubicBezTo>
                  <a:cubicBezTo>
                    <a:pt x="173" y="186"/>
                    <a:pt x="177" y="190"/>
                    <a:pt x="181" y="190"/>
                  </a:cubicBezTo>
                  <a:cubicBezTo>
                    <a:pt x="185" y="190"/>
                    <a:pt x="188" y="186"/>
                    <a:pt x="188" y="182"/>
                  </a:cubicBezTo>
                  <a:cubicBezTo>
                    <a:pt x="188" y="182"/>
                    <a:pt x="188" y="182"/>
                    <a:pt x="188" y="182"/>
                  </a:cubicBezTo>
                  <a:lnTo>
                    <a:pt x="196" y="182"/>
                  </a:lnTo>
                  <a:close/>
                  <a:moveTo>
                    <a:pt x="233" y="149"/>
                  </a:moveTo>
                  <a:cubicBezTo>
                    <a:pt x="233" y="161"/>
                    <a:pt x="223" y="171"/>
                    <a:pt x="212" y="171"/>
                  </a:cubicBezTo>
                  <a:cubicBezTo>
                    <a:pt x="188" y="171"/>
                    <a:pt x="188" y="171"/>
                    <a:pt x="188" y="171"/>
                  </a:cubicBezTo>
                  <a:cubicBezTo>
                    <a:pt x="188" y="27"/>
                    <a:pt x="188" y="27"/>
                    <a:pt x="188" y="27"/>
                  </a:cubicBezTo>
                  <a:cubicBezTo>
                    <a:pt x="212" y="27"/>
                    <a:pt x="212" y="27"/>
                    <a:pt x="212" y="27"/>
                  </a:cubicBezTo>
                  <a:cubicBezTo>
                    <a:pt x="223" y="27"/>
                    <a:pt x="233" y="36"/>
                    <a:pt x="233" y="48"/>
                  </a:cubicBezTo>
                  <a:lnTo>
                    <a:pt x="233" y="1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6" name="Freeform 6"/>
            <p:cNvSpPr>
              <a:spLocks noEditPoints="1" noChangeArrowheads="1"/>
            </p:cNvSpPr>
            <p:nvPr/>
          </p:nvSpPr>
          <p:spPr bwMode="auto">
            <a:xfrm>
              <a:off x="9724364" y="1953322"/>
              <a:ext cx="568299" cy="429360"/>
            </a:xfrm>
            <a:custGeom>
              <a:avLst/>
              <a:gdLst>
                <a:gd name="T0" fmla="*/ 2147483646 w 249"/>
                <a:gd name="T1" fmla="*/ 2147483646 h 188"/>
                <a:gd name="T2" fmla="*/ 2147483646 w 249"/>
                <a:gd name="T3" fmla="*/ 2147483646 h 188"/>
                <a:gd name="T4" fmla="*/ 2147483646 w 249"/>
                <a:gd name="T5" fmla="*/ 2147483646 h 188"/>
                <a:gd name="T6" fmla="*/ 2147483646 w 249"/>
                <a:gd name="T7" fmla="*/ 2147483646 h 188"/>
                <a:gd name="T8" fmla="*/ 2147483646 w 249"/>
                <a:gd name="T9" fmla="*/ 0 h 188"/>
                <a:gd name="T10" fmla="*/ 2147483646 w 249"/>
                <a:gd name="T11" fmla="*/ 0 h 188"/>
                <a:gd name="T12" fmla="*/ 2147483646 w 249"/>
                <a:gd name="T13" fmla="*/ 2147483646 h 188"/>
                <a:gd name="T14" fmla="*/ 2147483646 w 249"/>
                <a:gd name="T15" fmla="*/ 2147483646 h 188"/>
                <a:gd name="T16" fmla="*/ 2147483646 w 249"/>
                <a:gd name="T17" fmla="*/ 2147483646 h 188"/>
                <a:gd name="T18" fmla="*/ 2147483646 w 249"/>
                <a:gd name="T19" fmla="*/ 2147483646 h 188"/>
                <a:gd name="T20" fmla="*/ 2147483646 w 249"/>
                <a:gd name="T21" fmla="*/ 2147483646 h 188"/>
                <a:gd name="T22" fmla="*/ 2147483646 w 249"/>
                <a:gd name="T23" fmla="*/ 2147483646 h 188"/>
                <a:gd name="T24" fmla="*/ 2147483646 w 249"/>
                <a:gd name="T25" fmla="*/ 2147483646 h 188"/>
                <a:gd name="T26" fmla="*/ 2147483646 w 249"/>
                <a:gd name="T27" fmla="*/ 2147483646 h 188"/>
                <a:gd name="T28" fmla="*/ 2147483646 w 249"/>
                <a:gd name="T29" fmla="*/ 2147483646 h 188"/>
                <a:gd name="T30" fmla="*/ 2147483646 w 249"/>
                <a:gd name="T31" fmla="*/ 2147483646 h 188"/>
                <a:gd name="T32" fmla="*/ 2147483646 w 249"/>
                <a:gd name="T33" fmla="*/ 2147483646 h 188"/>
                <a:gd name="T34" fmla="*/ 2147483646 w 249"/>
                <a:gd name="T35" fmla="*/ 2147483646 h 188"/>
                <a:gd name="T36" fmla="*/ 2147483646 w 249"/>
                <a:gd name="T37" fmla="*/ 2147483646 h 188"/>
                <a:gd name="T38" fmla="*/ 2147483646 w 249"/>
                <a:gd name="T39" fmla="*/ 2147483646 h 188"/>
                <a:gd name="T40" fmla="*/ 2147483646 w 249"/>
                <a:gd name="T41" fmla="*/ 2147483646 h 188"/>
                <a:gd name="T42" fmla="*/ 2147483646 w 249"/>
                <a:gd name="T43" fmla="*/ 2147483646 h 188"/>
                <a:gd name="T44" fmla="*/ 2147483646 w 249"/>
                <a:gd name="T45" fmla="*/ 2147483646 h 188"/>
                <a:gd name="T46" fmla="*/ 2147483646 w 249"/>
                <a:gd name="T47" fmla="*/ 2147483646 h 188"/>
                <a:gd name="T48" fmla="*/ 2147483646 w 249"/>
                <a:gd name="T49" fmla="*/ 2147483646 h 188"/>
                <a:gd name="T50" fmla="*/ 2147483646 w 249"/>
                <a:gd name="T51" fmla="*/ 2147483646 h 188"/>
                <a:gd name="T52" fmla="*/ 2147483646 w 249"/>
                <a:gd name="T53" fmla="*/ 2147483646 h 188"/>
                <a:gd name="T54" fmla="*/ 2147483646 w 249"/>
                <a:gd name="T55" fmla="*/ 2147483646 h 188"/>
                <a:gd name="T56" fmla="*/ 2147483646 w 249"/>
                <a:gd name="T57" fmla="*/ 2147483646 h 188"/>
                <a:gd name="T58" fmla="*/ 2147483646 w 249"/>
                <a:gd name="T59" fmla="*/ 2147483646 h 188"/>
                <a:gd name="T60" fmla="*/ 2147483646 w 249"/>
                <a:gd name="T61" fmla="*/ 2147483646 h 188"/>
                <a:gd name="T62" fmla="*/ 2147483646 w 249"/>
                <a:gd name="T63" fmla="*/ 2147483646 h 188"/>
                <a:gd name="T64" fmla="*/ 2147483646 w 249"/>
                <a:gd name="T65" fmla="*/ 2147483646 h 188"/>
                <a:gd name="T66" fmla="*/ 2147483646 w 249"/>
                <a:gd name="T67" fmla="*/ 2147483646 h 188"/>
                <a:gd name="T68" fmla="*/ 2147483646 w 249"/>
                <a:gd name="T69" fmla="*/ 2147483646 h 188"/>
                <a:gd name="T70" fmla="*/ 2147483646 w 249"/>
                <a:gd name="T71" fmla="*/ 2147483646 h 188"/>
                <a:gd name="T72" fmla="*/ 2147483646 w 249"/>
                <a:gd name="T73" fmla="*/ 2147483646 h 188"/>
                <a:gd name="T74" fmla="*/ 2147483646 w 249"/>
                <a:gd name="T75" fmla="*/ 2147483646 h 188"/>
                <a:gd name="T76" fmla="*/ 2147483646 w 249"/>
                <a:gd name="T77" fmla="*/ 2147483646 h 188"/>
                <a:gd name="T78" fmla="*/ 2147483646 w 249"/>
                <a:gd name="T79" fmla="*/ 2147483646 h 188"/>
                <a:gd name="T80" fmla="*/ 2147483646 w 249"/>
                <a:gd name="T81" fmla="*/ 2147483646 h 188"/>
                <a:gd name="T82" fmla="*/ 2147483646 w 249"/>
                <a:gd name="T83" fmla="*/ 2147483646 h 188"/>
                <a:gd name="T84" fmla="*/ 2147483646 w 249"/>
                <a:gd name="T85" fmla="*/ 2147483646 h 188"/>
                <a:gd name="T86" fmla="*/ 2147483646 w 249"/>
                <a:gd name="T87" fmla="*/ 2147483646 h 188"/>
                <a:gd name="T88" fmla="*/ 2147483646 w 249"/>
                <a:gd name="T89" fmla="*/ 2147483646 h 188"/>
                <a:gd name="T90" fmla="*/ 2147483646 w 249"/>
                <a:gd name="T91" fmla="*/ 2147483646 h 188"/>
                <a:gd name="T92" fmla="*/ 2147483646 w 249"/>
                <a:gd name="T93" fmla="*/ 2147483646 h 188"/>
                <a:gd name="T94" fmla="*/ 2147483646 w 249"/>
                <a:gd name="T95" fmla="*/ 2147483646 h 188"/>
                <a:gd name="T96" fmla="*/ 0 w 249"/>
                <a:gd name="T97" fmla="*/ 2147483646 h 188"/>
                <a:gd name="T98" fmla="*/ 0 w 249"/>
                <a:gd name="T99" fmla="*/ 2147483646 h 188"/>
                <a:gd name="T100" fmla="*/ 2147483646 w 249"/>
                <a:gd name="T101" fmla="*/ 2147483646 h 188"/>
                <a:gd name="T102" fmla="*/ 2147483646 w 249"/>
                <a:gd name="T103" fmla="*/ 2147483646 h 188"/>
                <a:gd name="T104" fmla="*/ 2147483646 w 249"/>
                <a:gd name="T105" fmla="*/ 2147483646 h 188"/>
                <a:gd name="T106" fmla="*/ 2147483646 w 249"/>
                <a:gd name="T107" fmla="*/ 2147483646 h 188"/>
                <a:gd name="T108" fmla="*/ 2147483646 w 249"/>
                <a:gd name="T109" fmla="*/ 2147483646 h 18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49"/>
                <a:gd name="T166" fmla="*/ 0 h 188"/>
                <a:gd name="T167" fmla="*/ 249 w 249"/>
                <a:gd name="T168" fmla="*/ 188 h 18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49" h="188">
                  <a:moveTo>
                    <a:pt x="221" y="23"/>
                  </a:moveTo>
                  <a:cubicBezTo>
                    <a:pt x="210" y="23"/>
                    <a:pt x="210" y="23"/>
                    <a:pt x="210" y="23"/>
                  </a:cubicBezTo>
                  <a:cubicBezTo>
                    <a:pt x="206" y="16"/>
                    <a:pt x="204" y="11"/>
                    <a:pt x="203" y="9"/>
                  </a:cubicBezTo>
                  <a:cubicBezTo>
                    <a:pt x="203" y="9"/>
                    <a:pt x="203" y="9"/>
                    <a:pt x="203" y="9"/>
                  </a:cubicBezTo>
                  <a:cubicBezTo>
                    <a:pt x="199" y="1"/>
                    <a:pt x="191" y="0"/>
                    <a:pt x="188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34" y="0"/>
                    <a:pt x="126" y="1"/>
                    <a:pt x="122" y="9"/>
                  </a:cubicBezTo>
                  <a:cubicBezTo>
                    <a:pt x="122" y="9"/>
                    <a:pt x="122" y="9"/>
                    <a:pt x="122" y="9"/>
                  </a:cubicBezTo>
                  <a:cubicBezTo>
                    <a:pt x="121" y="11"/>
                    <a:pt x="118" y="18"/>
                    <a:pt x="115" y="23"/>
                  </a:cubicBezTo>
                  <a:cubicBezTo>
                    <a:pt x="90" y="23"/>
                    <a:pt x="90" y="23"/>
                    <a:pt x="90" y="23"/>
                  </a:cubicBezTo>
                  <a:cubicBezTo>
                    <a:pt x="90" y="17"/>
                    <a:pt x="90" y="17"/>
                    <a:pt x="90" y="17"/>
                  </a:cubicBezTo>
                  <a:cubicBezTo>
                    <a:pt x="90" y="16"/>
                    <a:pt x="89" y="14"/>
                    <a:pt x="87" y="14"/>
                  </a:cubicBezTo>
                  <a:cubicBezTo>
                    <a:pt x="53" y="14"/>
                    <a:pt x="53" y="14"/>
                    <a:pt x="53" y="14"/>
                  </a:cubicBezTo>
                  <a:cubicBezTo>
                    <a:pt x="52" y="14"/>
                    <a:pt x="50" y="16"/>
                    <a:pt x="50" y="17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64" y="46"/>
                    <a:pt x="71" y="75"/>
                    <a:pt x="71" y="106"/>
                  </a:cubicBezTo>
                  <a:cubicBezTo>
                    <a:pt x="71" y="137"/>
                    <a:pt x="64" y="166"/>
                    <a:pt x="51" y="188"/>
                  </a:cubicBezTo>
                  <a:cubicBezTo>
                    <a:pt x="221" y="188"/>
                    <a:pt x="221" y="188"/>
                    <a:pt x="221" y="188"/>
                  </a:cubicBezTo>
                  <a:cubicBezTo>
                    <a:pt x="237" y="188"/>
                    <a:pt x="249" y="175"/>
                    <a:pt x="249" y="160"/>
                  </a:cubicBezTo>
                  <a:cubicBezTo>
                    <a:pt x="249" y="52"/>
                    <a:pt x="249" y="52"/>
                    <a:pt x="249" y="52"/>
                  </a:cubicBezTo>
                  <a:cubicBezTo>
                    <a:pt x="249" y="36"/>
                    <a:pt x="237" y="23"/>
                    <a:pt x="221" y="23"/>
                  </a:cubicBezTo>
                  <a:close/>
                  <a:moveTo>
                    <a:pt x="139" y="17"/>
                  </a:moveTo>
                  <a:cubicBezTo>
                    <a:pt x="186" y="17"/>
                    <a:pt x="186" y="17"/>
                    <a:pt x="186" y="17"/>
                  </a:cubicBezTo>
                  <a:cubicBezTo>
                    <a:pt x="195" y="36"/>
                    <a:pt x="195" y="36"/>
                    <a:pt x="195" y="36"/>
                  </a:cubicBezTo>
                  <a:cubicBezTo>
                    <a:pt x="130" y="36"/>
                    <a:pt x="130" y="36"/>
                    <a:pt x="130" y="36"/>
                  </a:cubicBezTo>
                  <a:lnTo>
                    <a:pt x="139" y="17"/>
                  </a:lnTo>
                  <a:close/>
                  <a:moveTo>
                    <a:pt x="94" y="50"/>
                  </a:moveTo>
                  <a:cubicBezTo>
                    <a:pt x="94" y="44"/>
                    <a:pt x="98" y="40"/>
                    <a:pt x="103" y="40"/>
                  </a:cubicBezTo>
                  <a:cubicBezTo>
                    <a:pt x="108" y="40"/>
                    <a:pt x="113" y="44"/>
                    <a:pt x="113" y="50"/>
                  </a:cubicBezTo>
                  <a:cubicBezTo>
                    <a:pt x="113" y="55"/>
                    <a:pt x="108" y="59"/>
                    <a:pt x="103" y="59"/>
                  </a:cubicBezTo>
                  <a:cubicBezTo>
                    <a:pt x="98" y="59"/>
                    <a:pt x="94" y="55"/>
                    <a:pt x="94" y="50"/>
                  </a:cubicBezTo>
                  <a:close/>
                  <a:moveTo>
                    <a:pt x="163" y="170"/>
                  </a:moveTo>
                  <a:cubicBezTo>
                    <a:pt x="130" y="170"/>
                    <a:pt x="103" y="144"/>
                    <a:pt x="103" y="111"/>
                  </a:cubicBezTo>
                  <a:cubicBezTo>
                    <a:pt x="103" y="78"/>
                    <a:pt x="130" y="51"/>
                    <a:pt x="163" y="51"/>
                  </a:cubicBezTo>
                  <a:cubicBezTo>
                    <a:pt x="195" y="51"/>
                    <a:pt x="222" y="78"/>
                    <a:pt x="222" y="111"/>
                  </a:cubicBezTo>
                  <a:cubicBezTo>
                    <a:pt x="222" y="144"/>
                    <a:pt x="195" y="170"/>
                    <a:pt x="163" y="170"/>
                  </a:cubicBezTo>
                  <a:close/>
                  <a:moveTo>
                    <a:pt x="163" y="63"/>
                  </a:moveTo>
                  <a:cubicBezTo>
                    <a:pt x="136" y="63"/>
                    <a:pt x="115" y="85"/>
                    <a:pt x="115" y="111"/>
                  </a:cubicBezTo>
                  <a:cubicBezTo>
                    <a:pt x="115" y="137"/>
                    <a:pt x="136" y="158"/>
                    <a:pt x="163" y="158"/>
                  </a:cubicBezTo>
                  <a:cubicBezTo>
                    <a:pt x="189" y="158"/>
                    <a:pt x="210" y="137"/>
                    <a:pt x="210" y="111"/>
                  </a:cubicBezTo>
                  <a:cubicBezTo>
                    <a:pt x="210" y="85"/>
                    <a:pt x="189" y="63"/>
                    <a:pt x="163" y="63"/>
                  </a:cubicBezTo>
                  <a:close/>
                  <a:moveTo>
                    <a:pt x="163" y="146"/>
                  </a:moveTo>
                  <a:cubicBezTo>
                    <a:pt x="143" y="146"/>
                    <a:pt x="127" y="130"/>
                    <a:pt x="127" y="111"/>
                  </a:cubicBezTo>
                  <a:cubicBezTo>
                    <a:pt x="127" y="91"/>
                    <a:pt x="143" y="75"/>
                    <a:pt x="163" y="75"/>
                  </a:cubicBezTo>
                  <a:cubicBezTo>
                    <a:pt x="182" y="75"/>
                    <a:pt x="198" y="91"/>
                    <a:pt x="198" y="111"/>
                  </a:cubicBezTo>
                  <a:cubicBezTo>
                    <a:pt x="198" y="130"/>
                    <a:pt x="182" y="146"/>
                    <a:pt x="163" y="146"/>
                  </a:cubicBezTo>
                  <a:close/>
                  <a:moveTo>
                    <a:pt x="37" y="188"/>
                  </a:moveTo>
                  <a:cubicBezTo>
                    <a:pt x="28" y="188"/>
                    <a:pt x="28" y="188"/>
                    <a:pt x="28" y="188"/>
                  </a:cubicBezTo>
                  <a:cubicBezTo>
                    <a:pt x="12" y="188"/>
                    <a:pt x="0" y="175"/>
                    <a:pt x="0" y="160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44"/>
                    <a:pt x="3" y="37"/>
                    <a:pt x="8" y="32"/>
                  </a:cubicBezTo>
                  <a:cubicBezTo>
                    <a:pt x="13" y="26"/>
                    <a:pt x="20" y="23"/>
                    <a:pt x="28" y="23"/>
                  </a:cubicBezTo>
                  <a:cubicBezTo>
                    <a:pt x="36" y="23"/>
                    <a:pt x="36" y="23"/>
                    <a:pt x="36" y="23"/>
                  </a:cubicBezTo>
                  <a:cubicBezTo>
                    <a:pt x="51" y="45"/>
                    <a:pt x="59" y="74"/>
                    <a:pt x="59" y="106"/>
                  </a:cubicBezTo>
                  <a:cubicBezTo>
                    <a:pt x="59" y="138"/>
                    <a:pt x="51" y="167"/>
                    <a:pt x="37" y="18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795338" y="1520825"/>
            <a:ext cx="16811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b="1">
                <a:solidFill>
                  <a:schemeClr val="bg1"/>
                </a:solidFill>
                <a:latin typeface="微软雅黑" panose="020B0503020204020204" charset="-122"/>
                <a:sym typeface="Bevan" charset="0"/>
              </a:rPr>
              <a:t>Tittle here</a:t>
            </a:r>
            <a:endParaRPr lang="en-US" altLang="en-US" sz="1800" b="1">
              <a:solidFill>
                <a:schemeClr val="bg1"/>
              </a:solidFill>
              <a:latin typeface="微软雅黑" panose="020B0503020204020204" charset="-122"/>
              <a:sym typeface="Bevan" charset="0"/>
            </a:endParaRPr>
          </a:p>
        </p:txBody>
      </p:sp>
      <p:sp>
        <p:nvSpPr>
          <p:cNvPr id="28679" name="Rectangle 4"/>
          <p:cNvSpPr>
            <a:spLocks noChangeArrowheads="1"/>
          </p:cNvSpPr>
          <p:nvPr/>
        </p:nvSpPr>
        <p:spPr bwMode="auto">
          <a:xfrm>
            <a:off x="795338" y="1868488"/>
            <a:ext cx="1681162" cy="173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Abril Fatface" charset="0"/>
              </a:rPr>
              <a:t>Tittle here Tittle here, consectetur adipiscing elit. Ut id mauris risus, sit amet consectetur ipsum. </a:t>
            </a:r>
          </a:p>
        </p:txBody>
      </p:sp>
      <p:sp>
        <p:nvSpPr>
          <p:cNvPr id="28680" name="Rectangle 6"/>
          <p:cNvSpPr>
            <a:spLocks noChangeArrowheads="1"/>
          </p:cNvSpPr>
          <p:nvPr/>
        </p:nvSpPr>
        <p:spPr bwMode="auto">
          <a:xfrm>
            <a:off x="747713" y="3724275"/>
            <a:ext cx="1681162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b="1">
                <a:solidFill>
                  <a:schemeClr val="bg1"/>
                </a:solidFill>
                <a:latin typeface="微软雅黑" panose="020B0503020204020204" charset="-122"/>
                <a:sym typeface="Bevan" charset="0"/>
              </a:rPr>
              <a:t>Tittle here</a:t>
            </a:r>
            <a:endParaRPr lang="en-US" altLang="en-US" sz="1800" b="1">
              <a:solidFill>
                <a:schemeClr val="bg1"/>
              </a:solidFill>
              <a:latin typeface="微软雅黑" panose="020B0503020204020204" charset="-122"/>
              <a:sym typeface="Bevan" charset="0"/>
            </a:endParaRPr>
          </a:p>
        </p:txBody>
      </p:sp>
      <p:sp>
        <p:nvSpPr>
          <p:cNvPr id="28681" name="Rectangle 4"/>
          <p:cNvSpPr>
            <a:spLocks noChangeArrowheads="1"/>
          </p:cNvSpPr>
          <p:nvPr/>
        </p:nvSpPr>
        <p:spPr bwMode="auto">
          <a:xfrm>
            <a:off x="747713" y="4073525"/>
            <a:ext cx="1681162" cy="173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Abril Fatface" charset="0"/>
              </a:rPr>
              <a:t>Tittle here Tittle here, consecteturipsum. </a:t>
            </a:r>
          </a:p>
        </p:txBody>
      </p:sp>
      <p:sp>
        <p:nvSpPr>
          <p:cNvPr id="28682" name="Rectangle 6"/>
          <p:cNvSpPr>
            <a:spLocks noChangeArrowheads="1"/>
          </p:cNvSpPr>
          <p:nvPr/>
        </p:nvSpPr>
        <p:spPr bwMode="auto">
          <a:xfrm>
            <a:off x="9234488" y="1520825"/>
            <a:ext cx="168275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b="1">
                <a:solidFill>
                  <a:schemeClr val="bg1"/>
                </a:solidFill>
                <a:latin typeface="微软雅黑" panose="020B0503020204020204" charset="-122"/>
                <a:sym typeface="Bevan" charset="0"/>
              </a:rPr>
              <a:t>Tittle here</a:t>
            </a:r>
            <a:endParaRPr lang="en-US" altLang="en-US" sz="1800" b="1">
              <a:solidFill>
                <a:schemeClr val="bg1"/>
              </a:solidFill>
              <a:latin typeface="微软雅黑" panose="020B0503020204020204" charset="-122"/>
              <a:sym typeface="Bevan" charset="0"/>
            </a:endParaRPr>
          </a:p>
        </p:txBody>
      </p:sp>
      <p:sp>
        <p:nvSpPr>
          <p:cNvPr id="28683" name="Rectangle 4"/>
          <p:cNvSpPr>
            <a:spLocks noChangeArrowheads="1"/>
          </p:cNvSpPr>
          <p:nvPr/>
        </p:nvSpPr>
        <p:spPr bwMode="auto">
          <a:xfrm>
            <a:off x="9234488" y="1868488"/>
            <a:ext cx="1682750" cy="173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Abril Fatface" charset="0"/>
              </a:rPr>
              <a:t>Tittle here Tittle here, consectetur adipiscing elit. Ut id mauris risus, sit amet consectetur ipsum. </a:t>
            </a:r>
          </a:p>
        </p:txBody>
      </p:sp>
      <p:sp>
        <p:nvSpPr>
          <p:cNvPr id="28684" name="Rectangle 6"/>
          <p:cNvSpPr>
            <a:spLocks noChangeArrowheads="1"/>
          </p:cNvSpPr>
          <p:nvPr/>
        </p:nvSpPr>
        <p:spPr bwMode="auto">
          <a:xfrm>
            <a:off x="9258300" y="3724275"/>
            <a:ext cx="1681163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b="1">
                <a:solidFill>
                  <a:schemeClr val="bg1"/>
                </a:solidFill>
                <a:latin typeface="微软雅黑" panose="020B0503020204020204" charset="-122"/>
                <a:sym typeface="Bevan" charset="0"/>
              </a:rPr>
              <a:t>Tittle here</a:t>
            </a:r>
            <a:endParaRPr lang="en-US" altLang="en-US" sz="1800" b="1">
              <a:solidFill>
                <a:schemeClr val="bg1"/>
              </a:solidFill>
              <a:latin typeface="微软雅黑" panose="020B0503020204020204" charset="-122"/>
              <a:sym typeface="Bevan" charset="0"/>
            </a:endParaRPr>
          </a:p>
        </p:txBody>
      </p:sp>
      <p:sp>
        <p:nvSpPr>
          <p:cNvPr id="28685" name="Rectangle 4"/>
          <p:cNvSpPr>
            <a:spLocks noChangeArrowheads="1"/>
          </p:cNvSpPr>
          <p:nvPr/>
        </p:nvSpPr>
        <p:spPr bwMode="auto">
          <a:xfrm>
            <a:off x="9258300" y="4073525"/>
            <a:ext cx="1681163" cy="173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Abril Fatface" charset="0"/>
              </a:rPr>
              <a:t>Tittle here Tittle here, consectetur adipiscing elit. Ut id mauris risus, sit amet consectetur ipsum.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组合 11"/>
          <p:cNvGrpSpPr/>
          <p:nvPr/>
        </p:nvGrpSpPr>
        <p:grpSpPr bwMode="auto">
          <a:xfrm>
            <a:off x="7642225" y="2740025"/>
            <a:ext cx="3652838" cy="1957388"/>
            <a:chOff x="12727" y="4789"/>
            <a:chExt cx="5752" cy="3081"/>
          </a:xfrm>
        </p:grpSpPr>
        <p:sp>
          <p:nvSpPr>
            <p:cNvPr id="7" name="TextBox 9"/>
            <p:cNvSpPr txBox="1"/>
            <p:nvPr/>
          </p:nvSpPr>
          <p:spPr>
            <a:xfrm>
              <a:off x="13572" y="4789"/>
              <a:ext cx="4907" cy="106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r>
                <a:rPr lang="en-US" altLang="zh-CN" sz="3600" b="1" spc="300" noProof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Tittle here</a:t>
              </a:r>
            </a:p>
          </p:txBody>
        </p:sp>
        <p:sp>
          <p:nvSpPr>
            <p:cNvPr id="11" name="TextBox 9"/>
            <p:cNvSpPr txBox="1"/>
            <p:nvPr/>
          </p:nvSpPr>
          <p:spPr>
            <a:xfrm>
              <a:off x="12727" y="5779"/>
              <a:ext cx="5565" cy="209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 eaLnBrk="1" fontAlgn="auto" hangingPunct="1">
                <a:buFont typeface="Arial" panose="020B0604020202020204" pitchFamily="34" charset="0"/>
                <a:buNone/>
                <a:defRPr/>
              </a:pPr>
              <a:r>
                <a:rPr lang="en-US" altLang="zh-CN" sz="1600" spc="300" noProof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Add text message</a:t>
              </a:r>
              <a:r>
                <a:rPr lang="en-US" altLang="zh-CN" sz="1600" spc="300" noProof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Add text messageAdd text messageAdd text message</a:t>
              </a:r>
              <a:endParaRPr lang="en-US" altLang="zh-CN" sz="1600" spc="300" noProof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endParaRPr lang="en-US" altLang="zh-CN" sz="1600" spc="300" noProof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9699" name="组合 22"/>
          <p:cNvGrpSpPr/>
          <p:nvPr/>
        </p:nvGrpSpPr>
        <p:grpSpPr bwMode="auto">
          <a:xfrm>
            <a:off x="476250" y="2455863"/>
            <a:ext cx="5510213" cy="2241550"/>
            <a:chOff x="751" y="3868"/>
            <a:chExt cx="8971" cy="3650"/>
          </a:xfrm>
        </p:grpSpPr>
        <p:grpSp>
          <p:nvGrpSpPr>
            <p:cNvPr id="29700" name="组合 18"/>
            <p:cNvGrpSpPr/>
            <p:nvPr/>
          </p:nvGrpSpPr>
          <p:grpSpPr bwMode="auto">
            <a:xfrm rot="-1620000">
              <a:off x="3491" y="3868"/>
              <a:ext cx="4101" cy="3650"/>
              <a:chOff x="2369" y="2443"/>
              <a:chExt cx="2790" cy="2483"/>
            </a:xfrm>
          </p:grpSpPr>
          <p:sp>
            <p:nvSpPr>
              <p:cNvPr id="20" name="任意多边形 19"/>
              <p:cNvSpPr/>
              <p:nvPr/>
            </p:nvSpPr>
            <p:spPr>
              <a:xfrm rot="12831390">
                <a:off x="2669" y="4098"/>
                <a:ext cx="879" cy="828"/>
              </a:xfrm>
              <a:custGeom>
                <a:avLst/>
                <a:gdLst>
                  <a:gd name="connsiteX0" fmla="*/ 0 w 2002971"/>
                  <a:gd name="connsiteY0" fmla="*/ 1335314 h 1944914"/>
                  <a:gd name="connsiteX1" fmla="*/ 783771 w 2002971"/>
                  <a:gd name="connsiteY1" fmla="*/ 0 h 1944914"/>
                  <a:gd name="connsiteX2" fmla="*/ 2002971 w 2002971"/>
                  <a:gd name="connsiteY2" fmla="*/ 1944914 h 1944914"/>
                  <a:gd name="connsiteX0-1" fmla="*/ 0 w 1416184"/>
                  <a:gd name="connsiteY0-2" fmla="*/ 1335314 h 1335314"/>
                  <a:gd name="connsiteX1-3" fmla="*/ 783771 w 1416184"/>
                  <a:gd name="connsiteY1-4" fmla="*/ 0 h 1335314"/>
                  <a:gd name="connsiteX2-5" fmla="*/ 1416184 w 1416184"/>
                  <a:gd name="connsiteY2-6" fmla="*/ 970990 h 133531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1416184" h="1335314">
                    <a:moveTo>
                      <a:pt x="0" y="1335314"/>
                    </a:moveTo>
                    <a:lnTo>
                      <a:pt x="783771" y="0"/>
                    </a:lnTo>
                    <a:lnTo>
                      <a:pt x="1416184" y="970990"/>
                    </a:lnTo>
                  </a:path>
                </a:pathLst>
              </a:custGeom>
              <a:noFill/>
              <a:ln w="1270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buFont typeface="Arial" panose="020B0604020202020204" pitchFamily="34" charset="0"/>
                  <a:buNone/>
                  <a:defRPr/>
                </a:pPr>
                <a:endParaRPr lang="zh-CN" altLang="en-US" noProof="1"/>
              </a:p>
            </p:txBody>
          </p:sp>
          <p:sp>
            <p:nvSpPr>
              <p:cNvPr id="21" name="任意多边形 20"/>
              <p:cNvSpPr/>
              <p:nvPr/>
            </p:nvSpPr>
            <p:spPr>
              <a:xfrm rot="12831631">
                <a:off x="2368" y="2437"/>
                <a:ext cx="2790" cy="1198"/>
              </a:xfrm>
              <a:custGeom>
                <a:avLst/>
                <a:gdLst>
                  <a:gd name="connsiteX0" fmla="*/ 4209143 w 5297714"/>
                  <a:gd name="connsiteY0" fmla="*/ 0 h 1770743"/>
                  <a:gd name="connsiteX1" fmla="*/ 5297714 w 5297714"/>
                  <a:gd name="connsiteY1" fmla="*/ 1770743 h 1770743"/>
                  <a:gd name="connsiteX2" fmla="*/ 0 w 5297714"/>
                  <a:gd name="connsiteY2" fmla="*/ 1306286 h 1770743"/>
                  <a:gd name="connsiteX3" fmla="*/ 769257 w 5297714"/>
                  <a:gd name="connsiteY3" fmla="*/ 29029 h 1770743"/>
                  <a:gd name="connsiteX0-1" fmla="*/ 4209143 w 5297714"/>
                  <a:gd name="connsiteY0-2" fmla="*/ 0 h 1770743"/>
                  <a:gd name="connsiteX1-3" fmla="*/ 5297714 w 5297714"/>
                  <a:gd name="connsiteY1-4" fmla="*/ 1770743 h 1770743"/>
                  <a:gd name="connsiteX2-5" fmla="*/ 0 w 5297714"/>
                  <a:gd name="connsiteY2-6" fmla="*/ 1306286 h 1770743"/>
                  <a:gd name="connsiteX3-7" fmla="*/ 562856 w 5297714"/>
                  <a:gd name="connsiteY3-8" fmla="*/ 395863 h 1770743"/>
                  <a:gd name="connsiteX0-9" fmla="*/ 3872553 w 5297714"/>
                  <a:gd name="connsiteY0-10" fmla="*/ 0 h 2274831"/>
                  <a:gd name="connsiteX1-11" fmla="*/ 5297714 w 5297714"/>
                  <a:gd name="connsiteY1-12" fmla="*/ 2274831 h 2274831"/>
                  <a:gd name="connsiteX2-13" fmla="*/ 0 w 5297714"/>
                  <a:gd name="connsiteY2-14" fmla="*/ 1810374 h 2274831"/>
                  <a:gd name="connsiteX3-15" fmla="*/ 562856 w 5297714"/>
                  <a:gd name="connsiteY3-16" fmla="*/ 899951 h 2274831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5297714" h="2274831">
                    <a:moveTo>
                      <a:pt x="3872553" y="0"/>
                    </a:moveTo>
                    <a:lnTo>
                      <a:pt x="5297714" y="2274831"/>
                    </a:lnTo>
                    <a:lnTo>
                      <a:pt x="0" y="1810374"/>
                    </a:lnTo>
                    <a:lnTo>
                      <a:pt x="562856" y="899951"/>
                    </a:lnTo>
                  </a:path>
                </a:pathLst>
              </a:custGeom>
              <a:noFill/>
              <a:ln w="1270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buFont typeface="Arial" panose="020B0604020202020204" pitchFamily="34" charset="0"/>
                  <a:buNone/>
                  <a:defRPr/>
                </a:pPr>
                <a:endParaRPr lang="zh-CN" altLang="en-US" noProof="1"/>
              </a:p>
            </p:txBody>
          </p:sp>
        </p:grpSp>
        <p:sp>
          <p:nvSpPr>
            <p:cNvPr id="22" name="TextBox 9"/>
            <p:cNvSpPr txBox="1"/>
            <p:nvPr/>
          </p:nvSpPr>
          <p:spPr>
            <a:xfrm>
              <a:off x="751" y="4804"/>
              <a:ext cx="8971" cy="206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r>
                <a:rPr lang="en-US" altLang="zh-CN" sz="7200" b="1" spc="300" noProof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04</a:t>
              </a: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组合 1"/>
          <p:cNvGrpSpPr/>
          <p:nvPr/>
        </p:nvGrpSpPr>
        <p:grpSpPr bwMode="auto">
          <a:xfrm>
            <a:off x="1071563" y="309563"/>
            <a:ext cx="1960562" cy="750887"/>
            <a:chOff x="1224505" y="914403"/>
            <a:chExt cx="1960866" cy="960122"/>
          </a:xfrm>
        </p:grpSpPr>
        <p:sp>
          <p:nvSpPr>
            <p:cNvPr id="3" name="等腰三角形 2"/>
            <p:cNvSpPr/>
            <p:nvPr/>
          </p:nvSpPr>
          <p:spPr>
            <a:xfrm rot="5400000">
              <a:off x="2051952" y="741107"/>
              <a:ext cx="960122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1397801" y="741107"/>
              <a:ext cx="960122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</p:grpSp>
      <p:grpSp>
        <p:nvGrpSpPr>
          <p:cNvPr id="31747" name="组合 4"/>
          <p:cNvGrpSpPr/>
          <p:nvPr/>
        </p:nvGrpSpPr>
        <p:grpSpPr bwMode="auto">
          <a:xfrm rot="10800000">
            <a:off x="9174163" y="309563"/>
            <a:ext cx="1960562" cy="750887"/>
            <a:chOff x="1224505" y="914403"/>
            <a:chExt cx="1960866" cy="960122"/>
          </a:xfrm>
        </p:grpSpPr>
        <p:sp>
          <p:nvSpPr>
            <p:cNvPr id="6" name="等腰三角形 5"/>
            <p:cNvSpPr/>
            <p:nvPr/>
          </p:nvSpPr>
          <p:spPr>
            <a:xfrm rot="5400000">
              <a:off x="2051953" y="741106"/>
              <a:ext cx="960122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7" name="等腰三角形 6"/>
            <p:cNvSpPr/>
            <p:nvPr/>
          </p:nvSpPr>
          <p:spPr>
            <a:xfrm rot="5400000">
              <a:off x="1397801" y="759375"/>
              <a:ext cx="960123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</p:grpSp>
      <p:sp>
        <p:nvSpPr>
          <p:cNvPr id="31748" name="矩形 7"/>
          <p:cNvSpPr>
            <a:spLocks noChangeArrowheads="1"/>
          </p:cNvSpPr>
          <p:nvPr/>
        </p:nvSpPr>
        <p:spPr bwMode="auto">
          <a:xfrm>
            <a:off x="4395788" y="442913"/>
            <a:ext cx="341312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Tittle here Tittle here</a:t>
            </a:r>
            <a:endParaRPr lang="zh-CN" altLang="en-US" sz="2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1749" name="TextBox 12"/>
          <p:cNvSpPr txBox="1">
            <a:spLocks noChangeArrowheads="1"/>
          </p:cNvSpPr>
          <p:nvPr/>
        </p:nvSpPr>
        <p:spPr bwMode="auto">
          <a:xfrm>
            <a:off x="5786438" y="1474788"/>
            <a:ext cx="1735137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000" b="1">
                <a:solidFill>
                  <a:schemeClr val="bg1"/>
                </a:solidFill>
                <a:latin typeface="Calibri Light" panose="020F0302020204030204" pitchFamily="34" charset="0"/>
              </a:rPr>
              <a:t>Tittle here</a:t>
            </a:r>
          </a:p>
        </p:txBody>
      </p:sp>
      <p:sp>
        <p:nvSpPr>
          <p:cNvPr id="31750" name="TextBox 13"/>
          <p:cNvSpPr txBox="1">
            <a:spLocks noChangeArrowheads="1"/>
          </p:cNvSpPr>
          <p:nvPr/>
        </p:nvSpPr>
        <p:spPr bwMode="auto">
          <a:xfrm>
            <a:off x="5786438" y="1874838"/>
            <a:ext cx="14192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600" b="1">
                <a:solidFill>
                  <a:schemeClr val="bg1"/>
                </a:solidFill>
              </a:rPr>
              <a:t>Tittle here</a:t>
            </a:r>
          </a:p>
        </p:txBody>
      </p:sp>
      <p:sp>
        <p:nvSpPr>
          <p:cNvPr id="31751" name="TextBox 16"/>
          <p:cNvSpPr txBox="1">
            <a:spLocks noChangeArrowheads="1"/>
          </p:cNvSpPr>
          <p:nvPr/>
        </p:nvSpPr>
        <p:spPr bwMode="auto">
          <a:xfrm>
            <a:off x="5786438" y="2890838"/>
            <a:ext cx="1419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600" b="1">
                <a:solidFill>
                  <a:schemeClr val="bg1"/>
                </a:solidFill>
              </a:rPr>
              <a:t>Tittle here</a:t>
            </a:r>
          </a:p>
        </p:txBody>
      </p:sp>
      <p:sp>
        <p:nvSpPr>
          <p:cNvPr id="63" name="Rounded Rectangle 17"/>
          <p:cNvSpPr/>
          <p:nvPr/>
        </p:nvSpPr>
        <p:spPr>
          <a:xfrm>
            <a:off x="7143750" y="1958975"/>
            <a:ext cx="3581400" cy="16351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buFont typeface="Arial" panose="020B0604020202020204" pitchFamily="34" charset="0"/>
              <a:buNone/>
              <a:defRPr/>
            </a:pPr>
            <a:endParaRPr lang="en-US" b="1" noProof="1">
              <a:solidFill>
                <a:schemeClr val="bg1"/>
              </a:solidFill>
            </a:endParaRPr>
          </a:p>
        </p:txBody>
      </p:sp>
      <p:sp>
        <p:nvSpPr>
          <p:cNvPr id="64" name="Rounded Rectangle 18"/>
          <p:cNvSpPr/>
          <p:nvPr/>
        </p:nvSpPr>
        <p:spPr>
          <a:xfrm>
            <a:off x="7143750" y="1958975"/>
            <a:ext cx="2452688" cy="16351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buFont typeface="Arial" panose="020B0604020202020204" pitchFamily="34" charset="0"/>
              <a:buNone/>
              <a:defRPr/>
            </a:pPr>
            <a:endParaRPr lang="en-US" b="1" noProof="1">
              <a:solidFill>
                <a:schemeClr val="bg1"/>
              </a:solidFill>
            </a:endParaRPr>
          </a:p>
        </p:txBody>
      </p:sp>
      <p:sp>
        <p:nvSpPr>
          <p:cNvPr id="65" name="Rounded Rectangle 19"/>
          <p:cNvSpPr/>
          <p:nvPr/>
        </p:nvSpPr>
        <p:spPr>
          <a:xfrm>
            <a:off x="7143750" y="2686050"/>
            <a:ext cx="3581400" cy="16351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buFont typeface="Arial" panose="020B0604020202020204" pitchFamily="34" charset="0"/>
              <a:buNone/>
              <a:defRPr/>
            </a:pPr>
            <a:endParaRPr lang="en-US" b="1" noProof="1">
              <a:solidFill>
                <a:schemeClr val="bg1"/>
              </a:solidFill>
            </a:endParaRPr>
          </a:p>
        </p:txBody>
      </p:sp>
      <p:sp>
        <p:nvSpPr>
          <p:cNvPr id="66" name="Rounded Rectangle 20"/>
          <p:cNvSpPr/>
          <p:nvPr/>
        </p:nvSpPr>
        <p:spPr>
          <a:xfrm>
            <a:off x="7143750" y="2686050"/>
            <a:ext cx="1433513" cy="16351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buFont typeface="Arial" panose="020B0604020202020204" pitchFamily="34" charset="0"/>
              <a:buNone/>
              <a:defRPr/>
            </a:pPr>
            <a:endParaRPr lang="en-US" b="1" noProof="1">
              <a:solidFill>
                <a:schemeClr val="bg1"/>
              </a:solidFill>
            </a:endParaRPr>
          </a:p>
        </p:txBody>
      </p:sp>
      <p:sp>
        <p:nvSpPr>
          <p:cNvPr id="67" name="Rounded Rectangle 21"/>
          <p:cNvSpPr/>
          <p:nvPr/>
        </p:nvSpPr>
        <p:spPr>
          <a:xfrm>
            <a:off x="7143750" y="3017838"/>
            <a:ext cx="3581400" cy="16351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buFont typeface="Arial" panose="020B0604020202020204" pitchFamily="34" charset="0"/>
              <a:buNone/>
              <a:defRPr/>
            </a:pPr>
            <a:endParaRPr lang="en-US" b="1" noProof="1">
              <a:solidFill>
                <a:schemeClr val="bg1"/>
              </a:solidFill>
            </a:endParaRPr>
          </a:p>
        </p:txBody>
      </p:sp>
      <p:sp>
        <p:nvSpPr>
          <p:cNvPr id="68" name="Rounded Rectangle 22"/>
          <p:cNvSpPr/>
          <p:nvPr/>
        </p:nvSpPr>
        <p:spPr>
          <a:xfrm>
            <a:off x="7143750" y="3017838"/>
            <a:ext cx="2970213" cy="163512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buFont typeface="Arial" panose="020B0604020202020204" pitchFamily="34" charset="0"/>
              <a:buNone/>
              <a:defRPr/>
            </a:pPr>
            <a:endParaRPr lang="en-US" b="1" noProof="1">
              <a:solidFill>
                <a:schemeClr val="bg1"/>
              </a:solidFill>
            </a:endParaRPr>
          </a:p>
        </p:txBody>
      </p:sp>
      <p:sp>
        <p:nvSpPr>
          <p:cNvPr id="69" name="Rounded Rectangle 23"/>
          <p:cNvSpPr/>
          <p:nvPr/>
        </p:nvSpPr>
        <p:spPr>
          <a:xfrm>
            <a:off x="7143750" y="2338388"/>
            <a:ext cx="3581400" cy="16351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buFont typeface="Arial" panose="020B0604020202020204" pitchFamily="34" charset="0"/>
              <a:buNone/>
              <a:defRPr/>
            </a:pPr>
            <a:endParaRPr lang="en-US" b="1" noProof="1">
              <a:solidFill>
                <a:schemeClr val="bg1"/>
              </a:solidFill>
            </a:endParaRPr>
          </a:p>
        </p:txBody>
      </p:sp>
      <p:sp>
        <p:nvSpPr>
          <p:cNvPr id="70" name="Rounded Rectangle 24"/>
          <p:cNvSpPr/>
          <p:nvPr/>
        </p:nvSpPr>
        <p:spPr>
          <a:xfrm>
            <a:off x="7143750" y="2338388"/>
            <a:ext cx="2809875" cy="163512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buFont typeface="Arial" panose="020B0604020202020204" pitchFamily="34" charset="0"/>
              <a:buNone/>
              <a:defRPr/>
            </a:pPr>
            <a:endParaRPr lang="en-US" b="1" noProof="1">
              <a:solidFill>
                <a:schemeClr val="bg1"/>
              </a:solidFill>
            </a:endParaRPr>
          </a:p>
        </p:txBody>
      </p:sp>
      <p:sp>
        <p:nvSpPr>
          <p:cNvPr id="31760" name="TextBox 26"/>
          <p:cNvSpPr txBox="1">
            <a:spLocks noChangeArrowheads="1"/>
          </p:cNvSpPr>
          <p:nvPr/>
        </p:nvSpPr>
        <p:spPr bwMode="auto">
          <a:xfrm>
            <a:off x="5786438" y="3994150"/>
            <a:ext cx="17351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000" b="1">
                <a:solidFill>
                  <a:schemeClr val="bg1"/>
                </a:solidFill>
                <a:latin typeface="Calibri Light" panose="020F0302020204030204" pitchFamily="34" charset="0"/>
              </a:rPr>
              <a:t>Tittle here</a:t>
            </a:r>
          </a:p>
        </p:txBody>
      </p:sp>
      <p:sp>
        <p:nvSpPr>
          <p:cNvPr id="31761" name="TextBox 27"/>
          <p:cNvSpPr txBox="1">
            <a:spLocks noChangeArrowheads="1"/>
          </p:cNvSpPr>
          <p:nvPr/>
        </p:nvSpPr>
        <p:spPr bwMode="auto">
          <a:xfrm>
            <a:off x="5786438" y="4394200"/>
            <a:ext cx="1419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600" b="1">
                <a:solidFill>
                  <a:schemeClr val="bg1"/>
                </a:solidFill>
              </a:rPr>
              <a:t>Tittle here</a:t>
            </a:r>
          </a:p>
        </p:txBody>
      </p:sp>
      <p:sp>
        <p:nvSpPr>
          <p:cNvPr id="31762" name="TextBox 28"/>
          <p:cNvSpPr txBox="1">
            <a:spLocks noChangeArrowheads="1"/>
          </p:cNvSpPr>
          <p:nvPr/>
        </p:nvSpPr>
        <p:spPr bwMode="auto">
          <a:xfrm>
            <a:off x="5786438" y="4799013"/>
            <a:ext cx="14192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600" b="1">
                <a:solidFill>
                  <a:schemeClr val="bg1"/>
                </a:solidFill>
              </a:rPr>
              <a:t>Tittle here</a:t>
            </a:r>
          </a:p>
        </p:txBody>
      </p:sp>
      <p:sp>
        <p:nvSpPr>
          <p:cNvPr id="31763" name="TextBox 30"/>
          <p:cNvSpPr txBox="1">
            <a:spLocks noChangeArrowheads="1"/>
          </p:cNvSpPr>
          <p:nvPr/>
        </p:nvSpPr>
        <p:spPr bwMode="auto">
          <a:xfrm>
            <a:off x="5786438" y="5410200"/>
            <a:ext cx="1419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600" b="1">
                <a:solidFill>
                  <a:schemeClr val="bg1"/>
                </a:solidFill>
              </a:rPr>
              <a:t>Tittle here</a:t>
            </a:r>
          </a:p>
        </p:txBody>
      </p:sp>
      <p:sp>
        <p:nvSpPr>
          <p:cNvPr id="76" name="Rounded Rectangle 31"/>
          <p:cNvSpPr/>
          <p:nvPr/>
        </p:nvSpPr>
        <p:spPr>
          <a:xfrm>
            <a:off x="7143750" y="4479925"/>
            <a:ext cx="3581400" cy="16351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buFont typeface="Arial" panose="020B0604020202020204" pitchFamily="34" charset="0"/>
              <a:buNone/>
              <a:defRPr/>
            </a:pPr>
            <a:endParaRPr lang="en-US" b="1" noProof="1">
              <a:solidFill>
                <a:srgbClr val="A98B80"/>
              </a:solidFill>
            </a:endParaRPr>
          </a:p>
        </p:txBody>
      </p:sp>
      <p:sp>
        <p:nvSpPr>
          <p:cNvPr id="77" name="Rounded Rectangle 32"/>
          <p:cNvSpPr/>
          <p:nvPr/>
        </p:nvSpPr>
        <p:spPr>
          <a:xfrm>
            <a:off x="7143750" y="4479925"/>
            <a:ext cx="2452688" cy="163513"/>
          </a:xfrm>
          <a:prstGeom prst="roundRect">
            <a:avLst/>
          </a:prstGeom>
          <a:solidFill>
            <a:srgbClr val="FFC000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buFont typeface="Arial" panose="020B0604020202020204" pitchFamily="34" charset="0"/>
              <a:buNone/>
              <a:defRPr/>
            </a:pPr>
            <a:endParaRPr lang="en-US" b="1" noProof="1">
              <a:solidFill>
                <a:srgbClr val="A98B80"/>
              </a:solidFill>
            </a:endParaRPr>
          </a:p>
        </p:txBody>
      </p:sp>
      <p:sp>
        <p:nvSpPr>
          <p:cNvPr id="78" name="Rounded Rectangle 33"/>
          <p:cNvSpPr/>
          <p:nvPr/>
        </p:nvSpPr>
        <p:spPr>
          <a:xfrm>
            <a:off x="7143750" y="5207000"/>
            <a:ext cx="3581400" cy="16351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buFont typeface="Arial" panose="020B0604020202020204" pitchFamily="34" charset="0"/>
              <a:buNone/>
              <a:defRPr/>
            </a:pPr>
            <a:endParaRPr lang="en-US" b="1" noProof="1">
              <a:solidFill>
                <a:srgbClr val="A98B80"/>
              </a:solidFill>
            </a:endParaRPr>
          </a:p>
        </p:txBody>
      </p:sp>
      <p:sp>
        <p:nvSpPr>
          <p:cNvPr id="79" name="Rounded Rectangle 34"/>
          <p:cNvSpPr/>
          <p:nvPr/>
        </p:nvSpPr>
        <p:spPr>
          <a:xfrm>
            <a:off x="7143750" y="5207000"/>
            <a:ext cx="1433513" cy="163513"/>
          </a:xfrm>
          <a:prstGeom prst="roundRect">
            <a:avLst/>
          </a:prstGeom>
          <a:solidFill>
            <a:srgbClr val="FFC000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buFont typeface="Arial" panose="020B0604020202020204" pitchFamily="34" charset="0"/>
              <a:buNone/>
              <a:defRPr/>
            </a:pPr>
            <a:endParaRPr lang="en-US" b="1" noProof="1">
              <a:solidFill>
                <a:srgbClr val="A98B80"/>
              </a:solidFill>
            </a:endParaRPr>
          </a:p>
        </p:txBody>
      </p:sp>
      <p:sp>
        <p:nvSpPr>
          <p:cNvPr id="80" name="Rounded Rectangle 35"/>
          <p:cNvSpPr/>
          <p:nvPr/>
        </p:nvSpPr>
        <p:spPr>
          <a:xfrm>
            <a:off x="7143750" y="5537200"/>
            <a:ext cx="3581400" cy="16351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buFont typeface="Arial" panose="020B0604020202020204" pitchFamily="34" charset="0"/>
              <a:buNone/>
              <a:defRPr/>
            </a:pPr>
            <a:endParaRPr lang="en-US" b="1" noProof="1">
              <a:solidFill>
                <a:srgbClr val="A98B80"/>
              </a:solidFill>
            </a:endParaRPr>
          </a:p>
        </p:txBody>
      </p:sp>
      <p:sp>
        <p:nvSpPr>
          <p:cNvPr id="81" name="Rounded Rectangle 36"/>
          <p:cNvSpPr/>
          <p:nvPr/>
        </p:nvSpPr>
        <p:spPr>
          <a:xfrm>
            <a:off x="7143750" y="5537200"/>
            <a:ext cx="2970213" cy="163513"/>
          </a:xfrm>
          <a:prstGeom prst="roundRect">
            <a:avLst/>
          </a:prstGeom>
          <a:solidFill>
            <a:srgbClr val="FFC000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buFont typeface="Arial" panose="020B0604020202020204" pitchFamily="34" charset="0"/>
              <a:buNone/>
              <a:defRPr/>
            </a:pPr>
            <a:endParaRPr lang="en-US" b="1" noProof="1">
              <a:solidFill>
                <a:srgbClr val="A98B80"/>
              </a:solidFill>
            </a:endParaRPr>
          </a:p>
        </p:txBody>
      </p:sp>
      <p:sp>
        <p:nvSpPr>
          <p:cNvPr id="82" name="Rounded Rectangle 37"/>
          <p:cNvSpPr/>
          <p:nvPr/>
        </p:nvSpPr>
        <p:spPr>
          <a:xfrm>
            <a:off x="7143750" y="4859338"/>
            <a:ext cx="3581400" cy="16351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buFont typeface="Arial" panose="020B0604020202020204" pitchFamily="34" charset="0"/>
              <a:buNone/>
              <a:defRPr/>
            </a:pPr>
            <a:endParaRPr lang="en-US" b="1" noProof="1">
              <a:solidFill>
                <a:srgbClr val="A98B80"/>
              </a:solidFill>
            </a:endParaRPr>
          </a:p>
        </p:txBody>
      </p:sp>
      <p:sp>
        <p:nvSpPr>
          <p:cNvPr id="83" name="Rounded Rectangle 38"/>
          <p:cNvSpPr/>
          <p:nvPr/>
        </p:nvSpPr>
        <p:spPr>
          <a:xfrm>
            <a:off x="7143750" y="4859338"/>
            <a:ext cx="2809875" cy="163512"/>
          </a:xfrm>
          <a:prstGeom prst="roundRect">
            <a:avLst/>
          </a:prstGeom>
          <a:solidFill>
            <a:srgbClr val="FFC000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buFont typeface="Arial" panose="020B0604020202020204" pitchFamily="34" charset="0"/>
              <a:buNone/>
              <a:defRPr/>
            </a:pPr>
            <a:endParaRPr lang="en-US" b="1" noProof="1">
              <a:solidFill>
                <a:srgbClr val="A98B80"/>
              </a:solidFill>
            </a:endParaRPr>
          </a:p>
        </p:txBody>
      </p:sp>
      <p:sp>
        <p:nvSpPr>
          <p:cNvPr id="31772" name="TextBox 28"/>
          <p:cNvSpPr txBox="1">
            <a:spLocks noChangeArrowheads="1"/>
          </p:cNvSpPr>
          <p:nvPr/>
        </p:nvSpPr>
        <p:spPr bwMode="auto">
          <a:xfrm>
            <a:off x="5807075" y="2286000"/>
            <a:ext cx="1419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600" b="1">
                <a:solidFill>
                  <a:schemeClr val="bg1"/>
                </a:solidFill>
              </a:rPr>
              <a:t>Tittle here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组合 1"/>
          <p:cNvGrpSpPr/>
          <p:nvPr/>
        </p:nvGrpSpPr>
        <p:grpSpPr bwMode="auto">
          <a:xfrm>
            <a:off x="1071563" y="298450"/>
            <a:ext cx="1960562" cy="750888"/>
            <a:chOff x="1224505" y="914403"/>
            <a:chExt cx="1960866" cy="960122"/>
          </a:xfrm>
        </p:grpSpPr>
        <p:sp>
          <p:nvSpPr>
            <p:cNvPr id="3" name="等腰三角形 2"/>
            <p:cNvSpPr/>
            <p:nvPr/>
          </p:nvSpPr>
          <p:spPr>
            <a:xfrm rot="5400000">
              <a:off x="2051953" y="741107"/>
              <a:ext cx="960122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1397801" y="741107"/>
              <a:ext cx="960122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</p:grpSp>
      <p:grpSp>
        <p:nvGrpSpPr>
          <p:cNvPr id="32771" name="组合 4"/>
          <p:cNvGrpSpPr/>
          <p:nvPr/>
        </p:nvGrpSpPr>
        <p:grpSpPr bwMode="auto">
          <a:xfrm rot="10800000">
            <a:off x="9174163" y="298450"/>
            <a:ext cx="1960562" cy="750888"/>
            <a:chOff x="1224505" y="914403"/>
            <a:chExt cx="1960866" cy="960122"/>
          </a:xfrm>
        </p:grpSpPr>
        <p:sp>
          <p:nvSpPr>
            <p:cNvPr id="6" name="等腰三角形 5"/>
            <p:cNvSpPr/>
            <p:nvPr/>
          </p:nvSpPr>
          <p:spPr>
            <a:xfrm rot="5400000">
              <a:off x="2051953" y="741107"/>
              <a:ext cx="960122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7" name="等腰三角形 6"/>
            <p:cNvSpPr/>
            <p:nvPr/>
          </p:nvSpPr>
          <p:spPr>
            <a:xfrm rot="5400000">
              <a:off x="1397802" y="759375"/>
              <a:ext cx="960121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</p:grpSp>
      <p:sp>
        <p:nvSpPr>
          <p:cNvPr id="32772" name="矩形 7"/>
          <p:cNvSpPr>
            <a:spLocks noChangeArrowheads="1"/>
          </p:cNvSpPr>
          <p:nvPr/>
        </p:nvSpPr>
        <p:spPr bwMode="auto">
          <a:xfrm>
            <a:off x="4395788" y="442913"/>
            <a:ext cx="341312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Tittle here Tittle here</a:t>
            </a:r>
            <a:endParaRPr lang="zh-CN" altLang="en-US" sz="2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32773" name="组合 23"/>
          <p:cNvGrpSpPr/>
          <p:nvPr/>
        </p:nvGrpSpPr>
        <p:grpSpPr bwMode="auto">
          <a:xfrm>
            <a:off x="1071563" y="2111375"/>
            <a:ext cx="2339975" cy="2708275"/>
            <a:chOff x="2609212" y="1408365"/>
            <a:chExt cx="2341038" cy="2709185"/>
          </a:xfrm>
        </p:grpSpPr>
        <p:sp>
          <p:nvSpPr>
            <p:cNvPr id="59" name="任意多边形 58"/>
            <p:cNvSpPr/>
            <p:nvPr/>
          </p:nvSpPr>
          <p:spPr>
            <a:xfrm rot="15032136">
              <a:off x="2751460" y="1266117"/>
              <a:ext cx="1734132" cy="2018629"/>
            </a:xfrm>
            <a:custGeom>
              <a:avLst/>
              <a:gdLst>
                <a:gd name="connsiteX0" fmla="*/ 2850118 w 2850118"/>
                <a:gd name="connsiteY0" fmla="*/ 600689 h 3318602"/>
                <a:gd name="connsiteX1" fmla="*/ 2133914 w 2850118"/>
                <a:gd name="connsiteY1" fmla="*/ 2627190 h 3318602"/>
                <a:gd name="connsiteX2" fmla="*/ 2124718 w 2850118"/>
                <a:gd name="connsiteY2" fmla="*/ 2623940 h 3318602"/>
                <a:gd name="connsiteX3" fmla="*/ 2045230 w 2850118"/>
                <a:gd name="connsiteY3" fmla="*/ 2717666 h 3318602"/>
                <a:gd name="connsiteX4" fmla="*/ 0 w 2850118"/>
                <a:gd name="connsiteY4" fmla="*/ 3284528 h 3318602"/>
                <a:gd name="connsiteX5" fmla="*/ 434267 w 2850118"/>
                <a:gd name="connsiteY5" fmla="*/ 2026502 h 3318602"/>
                <a:gd name="connsiteX6" fmla="*/ 434266 w 2850118"/>
                <a:gd name="connsiteY6" fmla="*/ 2026501 h 3318602"/>
                <a:gd name="connsiteX7" fmla="*/ 1150470 w 2850118"/>
                <a:gd name="connsiteY7" fmla="*/ 0 h 3318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50118" h="3318602">
                  <a:moveTo>
                    <a:pt x="2850118" y="600689"/>
                  </a:moveTo>
                  <a:lnTo>
                    <a:pt x="2133914" y="2627190"/>
                  </a:lnTo>
                  <a:lnTo>
                    <a:pt x="2124718" y="2623940"/>
                  </a:lnTo>
                  <a:lnTo>
                    <a:pt x="2045230" y="2717666"/>
                  </a:lnTo>
                  <a:cubicBezTo>
                    <a:pt x="1614710" y="3178932"/>
                    <a:pt x="795680" y="3410643"/>
                    <a:pt x="0" y="3284528"/>
                  </a:cubicBezTo>
                  <a:lnTo>
                    <a:pt x="434267" y="2026502"/>
                  </a:lnTo>
                  <a:lnTo>
                    <a:pt x="434266" y="2026501"/>
                  </a:lnTo>
                  <a:lnTo>
                    <a:pt x="1150470" y="0"/>
                  </a:lnTo>
                  <a:close/>
                </a:path>
              </a:pathLst>
            </a:custGeom>
            <a:solidFill>
              <a:schemeClr val="bg1">
                <a:lumMod val="95000"/>
                <a:alpha val="7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>
                <a:solidFill>
                  <a:schemeClr val="tx1"/>
                </a:solidFill>
              </a:endParaRPr>
            </a:p>
          </p:txBody>
        </p:sp>
        <p:sp>
          <p:nvSpPr>
            <p:cNvPr id="60" name="任意多边形 59"/>
            <p:cNvSpPr/>
            <p:nvPr/>
          </p:nvSpPr>
          <p:spPr>
            <a:xfrm rot="4269039">
              <a:off x="3073869" y="2241168"/>
              <a:ext cx="1734132" cy="2018630"/>
            </a:xfrm>
            <a:custGeom>
              <a:avLst/>
              <a:gdLst>
                <a:gd name="connsiteX0" fmla="*/ 2850118 w 2850118"/>
                <a:gd name="connsiteY0" fmla="*/ 600689 h 3318602"/>
                <a:gd name="connsiteX1" fmla="*/ 2133914 w 2850118"/>
                <a:gd name="connsiteY1" fmla="*/ 2627190 h 3318602"/>
                <a:gd name="connsiteX2" fmla="*/ 2124718 w 2850118"/>
                <a:gd name="connsiteY2" fmla="*/ 2623940 h 3318602"/>
                <a:gd name="connsiteX3" fmla="*/ 2045230 w 2850118"/>
                <a:gd name="connsiteY3" fmla="*/ 2717666 h 3318602"/>
                <a:gd name="connsiteX4" fmla="*/ 0 w 2850118"/>
                <a:gd name="connsiteY4" fmla="*/ 3284528 h 3318602"/>
                <a:gd name="connsiteX5" fmla="*/ 434267 w 2850118"/>
                <a:gd name="connsiteY5" fmla="*/ 2026502 h 3318602"/>
                <a:gd name="connsiteX6" fmla="*/ 434266 w 2850118"/>
                <a:gd name="connsiteY6" fmla="*/ 2026501 h 3318602"/>
                <a:gd name="connsiteX7" fmla="*/ 1150470 w 2850118"/>
                <a:gd name="connsiteY7" fmla="*/ 0 h 3318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50118" h="3318602">
                  <a:moveTo>
                    <a:pt x="2850118" y="600689"/>
                  </a:moveTo>
                  <a:lnTo>
                    <a:pt x="2133914" y="2627190"/>
                  </a:lnTo>
                  <a:lnTo>
                    <a:pt x="2124718" y="2623940"/>
                  </a:lnTo>
                  <a:lnTo>
                    <a:pt x="2045230" y="2717666"/>
                  </a:lnTo>
                  <a:cubicBezTo>
                    <a:pt x="1614710" y="3178932"/>
                    <a:pt x="795680" y="3410643"/>
                    <a:pt x="0" y="3284528"/>
                  </a:cubicBezTo>
                  <a:lnTo>
                    <a:pt x="434267" y="2026502"/>
                  </a:lnTo>
                  <a:lnTo>
                    <a:pt x="434266" y="2026501"/>
                  </a:lnTo>
                  <a:lnTo>
                    <a:pt x="1150470" y="0"/>
                  </a:lnTo>
                  <a:close/>
                </a:path>
              </a:pathLst>
            </a:custGeom>
            <a:solidFill>
              <a:schemeClr val="bg1">
                <a:alpha val="5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>
                <a:solidFill>
                  <a:schemeClr val="tx1"/>
                </a:solidFill>
              </a:endParaRPr>
            </a:p>
          </p:txBody>
        </p:sp>
      </p:grpSp>
      <p:grpSp>
        <p:nvGrpSpPr>
          <p:cNvPr id="32774" name="组合 64"/>
          <p:cNvGrpSpPr/>
          <p:nvPr/>
        </p:nvGrpSpPr>
        <p:grpSpPr bwMode="auto">
          <a:xfrm>
            <a:off x="3648075" y="2111375"/>
            <a:ext cx="2341563" cy="2708275"/>
            <a:chOff x="2609212" y="1408365"/>
            <a:chExt cx="2341038" cy="2709185"/>
          </a:xfrm>
        </p:grpSpPr>
        <p:sp>
          <p:nvSpPr>
            <p:cNvPr id="66" name="任意多边形 65"/>
            <p:cNvSpPr/>
            <p:nvPr/>
          </p:nvSpPr>
          <p:spPr>
            <a:xfrm rot="15032136">
              <a:off x="2751569" y="1266008"/>
              <a:ext cx="1734132" cy="2018847"/>
            </a:xfrm>
            <a:custGeom>
              <a:avLst/>
              <a:gdLst>
                <a:gd name="connsiteX0" fmla="*/ 2850118 w 2850118"/>
                <a:gd name="connsiteY0" fmla="*/ 600689 h 3318602"/>
                <a:gd name="connsiteX1" fmla="*/ 2133914 w 2850118"/>
                <a:gd name="connsiteY1" fmla="*/ 2627190 h 3318602"/>
                <a:gd name="connsiteX2" fmla="*/ 2124718 w 2850118"/>
                <a:gd name="connsiteY2" fmla="*/ 2623940 h 3318602"/>
                <a:gd name="connsiteX3" fmla="*/ 2045230 w 2850118"/>
                <a:gd name="connsiteY3" fmla="*/ 2717666 h 3318602"/>
                <a:gd name="connsiteX4" fmla="*/ 0 w 2850118"/>
                <a:gd name="connsiteY4" fmla="*/ 3284528 h 3318602"/>
                <a:gd name="connsiteX5" fmla="*/ 434267 w 2850118"/>
                <a:gd name="connsiteY5" fmla="*/ 2026502 h 3318602"/>
                <a:gd name="connsiteX6" fmla="*/ 434266 w 2850118"/>
                <a:gd name="connsiteY6" fmla="*/ 2026501 h 3318602"/>
                <a:gd name="connsiteX7" fmla="*/ 1150470 w 2850118"/>
                <a:gd name="connsiteY7" fmla="*/ 0 h 3318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50118" h="3318602">
                  <a:moveTo>
                    <a:pt x="2850118" y="600689"/>
                  </a:moveTo>
                  <a:lnTo>
                    <a:pt x="2133914" y="2627190"/>
                  </a:lnTo>
                  <a:lnTo>
                    <a:pt x="2124718" y="2623940"/>
                  </a:lnTo>
                  <a:lnTo>
                    <a:pt x="2045230" y="2717666"/>
                  </a:lnTo>
                  <a:cubicBezTo>
                    <a:pt x="1614710" y="3178932"/>
                    <a:pt x="795680" y="3410643"/>
                    <a:pt x="0" y="3284528"/>
                  </a:cubicBezTo>
                  <a:lnTo>
                    <a:pt x="434267" y="2026502"/>
                  </a:lnTo>
                  <a:lnTo>
                    <a:pt x="434266" y="2026501"/>
                  </a:lnTo>
                  <a:lnTo>
                    <a:pt x="1150470" y="0"/>
                  </a:lnTo>
                  <a:close/>
                </a:path>
              </a:pathLst>
            </a:custGeom>
            <a:solidFill>
              <a:schemeClr val="bg1">
                <a:lumMod val="95000"/>
                <a:alpha val="7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>
                <a:solidFill>
                  <a:schemeClr val="tx1"/>
                </a:solidFill>
              </a:endParaRPr>
            </a:p>
          </p:txBody>
        </p:sp>
        <p:sp>
          <p:nvSpPr>
            <p:cNvPr id="67" name="任意多边形 66"/>
            <p:cNvSpPr/>
            <p:nvPr/>
          </p:nvSpPr>
          <p:spPr>
            <a:xfrm rot="4269039">
              <a:off x="3073760" y="2241060"/>
              <a:ext cx="1734132" cy="2018847"/>
            </a:xfrm>
            <a:custGeom>
              <a:avLst/>
              <a:gdLst>
                <a:gd name="connsiteX0" fmla="*/ 2850118 w 2850118"/>
                <a:gd name="connsiteY0" fmla="*/ 600689 h 3318602"/>
                <a:gd name="connsiteX1" fmla="*/ 2133914 w 2850118"/>
                <a:gd name="connsiteY1" fmla="*/ 2627190 h 3318602"/>
                <a:gd name="connsiteX2" fmla="*/ 2124718 w 2850118"/>
                <a:gd name="connsiteY2" fmla="*/ 2623940 h 3318602"/>
                <a:gd name="connsiteX3" fmla="*/ 2045230 w 2850118"/>
                <a:gd name="connsiteY3" fmla="*/ 2717666 h 3318602"/>
                <a:gd name="connsiteX4" fmla="*/ 0 w 2850118"/>
                <a:gd name="connsiteY4" fmla="*/ 3284528 h 3318602"/>
                <a:gd name="connsiteX5" fmla="*/ 434267 w 2850118"/>
                <a:gd name="connsiteY5" fmla="*/ 2026502 h 3318602"/>
                <a:gd name="connsiteX6" fmla="*/ 434266 w 2850118"/>
                <a:gd name="connsiteY6" fmla="*/ 2026501 h 3318602"/>
                <a:gd name="connsiteX7" fmla="*/ 1150470 w 2850118"/>
                <a:gd name="connsiteY7" fmla="*/ 0 h 3318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50118" h="3318602">
                  <a:moveTo>
                    <a:pt x="2850118" y="600689"/>
                  </a:moveTo>
                  <a:lnTo>
                    <a:pt x="2133914" y="2627190"/>
                  </a:lnTo>
                  <a:lnTo>
                    <a:pt x="2124718" y="2623940"/>
                  </a:lnTo>
                  <a:lnTo>
                    <a:pt x="2045230" y="2717666"/>
                  </a:lnTo>
                  <a:cubicBezTo>
                    <a:pt x="1614710" y="3178932"/>
                    <a:pt x="795680" y="3410643"/>
                    <a:pt x="0" y="3284528"/>
                  </a:cubicBezTo>
                  <a:lnTo>
                    <a:pt x="434267" y="2026502"/>
                  </a:lnTo>
                  <a:lnTo>
                    <a:pt x="434266" y="2026501"/>
                  </a:lnTo>
                  <a:lnTo>
                    <a:pt x="1150470" y="0"/>
                  </a:lnTo>
                  <a:close/>
                </a:path>
              </a:pathLst>
            </a:custGeom>
            <a:solidFill>
              <a:schemeClr val="bg1">
                <a:alpha val="5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>
                <a:solidFill>
                  <a:schemeClr val="tx1"/>
                </a:solidFill>
              </a:endParaRPr>
            </a:p>
          </p:txBody>
        </p:sp>
      </p:grpSp>
      <p:grpSp>
        <p:nvGrpSpPr>
          <p:cNvPr id="32775" name="组合 67"/>
          <p:cNvGrpSpPr/>
          <p:nvPr/>
        </p:nvGrpSpPr>
        <p:grpSpPr bwMode="auto">
          <a:xfrm>
            <a:off x="6215063" y="2111375"/>
            <a:ext cx="2341562" cy="2708275"/>
            <a:chOff x="2609212" y="1408365"/>
            <a:chExt cx="2341038" cy="2709185"/>
          </a:xfrm>
        </p:grpSpPr>
        <p:sp>
          <p:nvSpPr>
            <p:cNvPr id="69" name="任意多边形 68"/>
            <p:cNvSpPr/>
            <p:nvPr/>
          </p:nvSpPr>
          <p:spPr>
            <a:xfrm rot="15032136">
              <a:off x="2751570" y="1266007"/>
              <a:ext cx="1734132" cy="2018848"/>
            </a:xfrm>
            <a:custGeom>
              <a:avLst/>
              <a:gdLst>
                <a:gd name="connsiteX0" fmla="*/ 2850118 w 2850118"/>
                <a:gd name="connsiteY0" fmla="*/ 600689 h 3318602"/>
                <a:gd name="connsiteX1" fmla="*/ 2133914 w 2850118"/>
                <a:gd name="connsiteY1" fmla="*/ 2627190 h 3318602"/>
                <a:gd name="connsiteX2" fmla="*/ 2124718 w 2850118"/>
                <a:gd name="connsiteY2" fmla="*/ 2623940 h 3318602"/>
                <a:gd name="connsiteX3" fmla="*/ 2045230 w 2850118"/>
                <a:gd name="connsiteY3" fmla="*/ 2717666 h 3318602"/>
                <a:gd name="connsiteX4" fmla="*/ 0 w 2850118"/>
                <a:gd name="connsiteY4" fmla="*/ 3284528 h 3318602"/>
                <a:gd name="connsiteX5" fmla="*/ 434267 w 2850118"/>
                <a:gd name="connsiteY5" fmla="*/ 2026502 h 3318602"/>
                <a:gd name="connsiteX6" fmla="*/ 434266 w 2850118"/>
                <a:gd name="connsiteY6" fmla="*/ 2026501 h 3318602"/>
                <a:gd name="connsiteX7" fmla="*/ 1150470 w 2850118"/>
                <a:gd name="connsiteY7" fmla="*/ 0 h 3318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50118" h="3318602">
                  <a:moveTo>
                    <a:pt x="2850118" y="600689"/>
                  </a:moveTo>
                  <a:lnTo>
                    <a:pt x="2133914" y="2627190"/>
                  </a:lnTo>
                  <a:lnTo>
                    <a:pt x="2124718" y="2623940"/>
                  </a:lnTo>
                  <a:lnTo>
                    <a:pt x="2045230" y="2717666"/>
                  </a:lnTo>
                  <a:cubicBezTo>
                    <a:pt x="1614710" y="3178932"/>
                    <a:pt x="795680" y="3410643"/>
                    <a:pt x="0" y="3284528"/>
                  </a:cubicBezTo>
                  <a:lnTo>
                    <a:pt x="434267" y="2026502"/>
                  </a:lnTo>
                  <a:lnTo>
                    <a:pt x="434266" y="2026501"/>
                  </a:lnTo>
                  <a:lnTo>
                    <a:pt x="1150470" y="0"/>
                  </a:lnTo>
                  <a:close/>
                </a:path>
              </a:pathLst>
            </a:custGeom>
            <a:solidFill>
              <a:schemeClr val="bg1">
                <a:lumMod val="95000"/>
                <a:alpha val="7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>
                <a:solidFill>
                  <a:schemeClr val="tx1"/>
                </a:solidFill>
              </a:endParaRPr>
            </a:p>
          </p:txBody>
        </p:sp>
        <p:sp>
          <p:nvSpPr>
            <p:cNvPr id="70" name="任意多边形 69"/>
            <p:cNvSpPr/>
            <p:nvPr/>
          </p:nvSpPr>
          <p:spPr>
            <a:xfrm rot="4269039">
              <a:off x="3073760" y="2241060"/>
              <a:ext cx="1734132" cy="2018848"/>
            </a:xfrm>
            <a:custGeom>
              <a:avLst/>
              <a:gdLst>
                <a:gd name="connsiteX0" fmla="*/ 2850118 w 2850118"/>
                <a:gd name="connsiteY0" fmla="*/ 600689 h 3318602"/>
                <a:gd name="connsiteX1" fmla="*/ 2133914 w 2850118"/>
                <a:gd name="connsiteY1" fmla="*/ 2627190 h 3318602"/>
                <a:gd name="connsiteX2" fmla="*/ 2124718 w 2850118"/>
                <a:gd name="connsiteY2" fmla="*/ 2623940 h 3318602"/>
                <a:gd name="connsiteX3" fmla="*/ 2045230 w 2850118"/>
                <a:gd name="connsiteY3" fmla="*/ 2717666 h 3318602"/>
                <a:gd name="connsiteX4" fmla="*/ 0 w 2850118"/>
                <a:gd name="connsiteY4" fmla="*/ 3284528 h 3318602"/>
                <a:gd name="connsiteX5" fmla="*/ 434267 w 2850118"/>
                <a:gd name="connsiteY5" fmla="*/ 2026502 h 3318602"/>
                <a:gd name="connsiteX6" fmla="*/ 434266 w 2850118"/>
                <a:gd name="connsiteY6" fmla="*/ 2026501 h 3318602"/>
                <a:gd name="connsiteX7" fmla="*/ 1150470 w 2850118"/>
                <a:gd name="connsiteY7" fmla="*/ 0 h 3318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50118" h="3318602">
                  <a:moveTo>
                    <a:pt x="2850118" y="600689"/>
                  </a:moveTo>
                  <a:lnTo>
                    <a:pt x="2133914" y="2627190"/>
                  </a:lnTo>
                  <a:lnTo>
                    <a:pt x="2124718" y="2623940"/>
                  </a:lnTo>
                  <a:lnTo>
                    <a:pt x="2045230" y="2717666"/>
                  </a:lnTo>
                  <a:cubicBezTo>
                    <a:pt x="1614710" y="3178932"/>
                    <a:pt x="795680" y="3410643"/>
                    <a:pt x="0" y="3284528"/>
                  </a:cubicBezTo>
                  <a:lnTo>
                    <a:pt x="434267" y="2026502"/>
                  </a:lnTo>
                  <a:lnTo>
                    <a:pt x="434266" y="2026501"/>
                  </a:lnTo>
                  <a:lnTo>
                    <a:pt x="1150470" y="0"/>
                  </a:lnTo>
                  <a:close/>
                </a:path>
              </a:pathLst>
            </a:custGeom>
            <a:solidFill>
              <a:schemeClr val="bg1">
                <a:alpha val="5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>
                <a:solidFill>
                  <a:schemeClr val="tx1"/>
                </a:solidFill>
              </a:endParaRPr>
            </a:p>
          </p:txBody>
        </p:sp>
      </p:grpSp>
      <p:grpSp>
        <p:nvGrpSpPr>
          <p:cNvPr id="32776" name="组合 70"/>
          <p:cNvGrpSpPr/>
          <p:nvPr/>
        </p:nvGrpSpPr>
        <p:grpSpPr bwMode="auto">
          <a:xfrm>
            <a:off x="8890000" y="2111375"/>
            <a:ext cx="2339975" cy="2708275"/>
            <a:chOff x="2609212" y="1408365"/>
            <a:chExt cx="2341038" cy="2709185"/>
          </a:xfrm>
        </p:grpSpPr>
        <p:sp>
          <p:nvSpPr>
            <p:cNvPr id="72" name="任意多边形 71"/>
            <p:cNvSpPr/>
            <p:nvPr/>
          </p:nvSpPr>
          <p:spPr>
            <a:xfrm rot="15032136">
              <a:off x="2751461" y="1266116"/>
              <a:ext cx="1734132" cy="2018630"/>
            </a:xfrm>
            <a:custGeom>
              <a:avLst/>
              <a:gdLst>
                <a:gd name="connsiteX0" fmla="*/ 2850118 w 2850118"/>
                <a:gd name="connsiteY0" fmla="*/ 600689 h 3318602"/>
                <a:gd name="connsiteX1" fmla="*/ 2133914 w 2850118"/>
                <a:gd name="connsiteY1" fmla="*/ 2627190 h 3318602"/>
                <a:gd name="connsiteX2" fmla="*/ 2124718 w 2850118"/>
                <a:gd name="connsiteY2" fmla="*/ 2623940 h 3318602"/>
                <a:gd name="connsiteX3" fmla="*/ 2045230 w 2850118"/>
                <a:gd name="connsiteY3" fmla="*/ 2717666 h 3318602"/>
                <a:gd name="connsiteX4" fmla="*/ 0 w 2850118"/>
                <a:gd name="connsiteY4" fmla="*/ 3284528 h 3318602"/>
                <a:gd name="connsiteX5" fmla="*/ 434267 w 2850118"/>
                <a:gd name="connsiteY5" fmla="*/ 2026502 h 3318602"/>
                <a:gd name="connsiteX6" fmla="*/ 434266 w 2850118"/>
                <a:gd name="connsiteY6" fmla="*/ 2026501 h 3318602"/>
                <a:gd name="connsiteX7" fmla="*/ 1150470 w 2850118"/>
                <a:gd name="connsiteY7" fmla="*/ 0 h 3318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50118" h="3318602">
                  <a:moveTo>
                    <a:pt x="2850118" y="600689"/>
                  </a:moveTo>
                  <a:lnTo>
                    <a:pt x="2133914" y="2627190"/>
                  </a:lnTo>
                  <a:lnTo>
                    <a:pt x="2124718" y="2623940"/>
                  </a:lnTo>
                  <a:lnTo>
                    <a:pt x="2045230" y="2717666"/>
                  </a:lnTo>
                  <a:cubicBezTo>
                    <a:pt x="1614710" y="3178932"/>
                    <a:pt x="795680" y="3410643"/>
                    <a:pt x="0" y="3284528"/>
                  </a:cubicBezTo>
                  <a:lnTo>
                    <a:pt x="434267" y="2026502"/>
                  </a:lnTo>
                  <a:lnTo>
                    <a:pt x="434266" y="2026501"/>
                  </a:lnTo>
                  <a:lnTo>
                    <a:pt x="1150470" y="0"/>
                  </a:lnTo>
                  <a:close/>
                </a:path>
              </a:pathLst>
            </a:custGeom>
            <a:solidFill>
              <a:schemeClr val="bg1">
                <a:lumMod val="95000"/>
                <a:alpha val="7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>
                <a:solidFill>
                  <a:schemeClr val="tx1"/>
                </a:solidFill>
              </a:endParaRPr>
            </a:p>
          </p:txBody>
        </p:sp>
        <p:sp>
          <p:nvSpPr>
            <p:cNvPr id="73" name="任意多边形 72"/>
            <p:cNvSpPr/>
            <p:nvPr/>
          </p:nvSpPr>
          <p:spPr>
            <a:xfrm rot="4269039">
              <a:off x="3073869" y="2241169"/>
              <a:ext cx="1734132" cy="2018629"/>
            </a:xfrm>
            <a:custGeom>
              <a:avLst/>
              <a:gdLst>
                <a:gd name="connsiteX0" fmla="*/ 2850118 w 2850118"/>
                <a:gd name="connsiteY0" fmla="*/ 600689 h 3318602"/>
                <a:gd name="connsiteX1" fmla="*/ 2133914 w 2850118"/>
                <a:gd name="connsiteY1" fmla="*/ 2627190 h 3318602"/>
                <a:gd name="connsiteX2" fmla="*/ 2124718 w 2850118"/>
                <a:gd name="connsiteY2" fmla="*/ 2623940 h 3318602"/>
                <a:gd name="connsiteX3" fmla="*/ 2045230 w 2850118"/>
                <a:gd name="connsiteY3" fmla="*/ 2717666 h 3318602"/>
                <a:gd name="connsiteX4" fmla="*/ 0 w 2850118"/>
                <a:gd name="connsiteY4" fmla="*/ 3284528 h 3318602"/>
                <a:gd name="connsiteX5" fmla="*/ 434267 w 2850118"/>
                <a:gd name="connsiteY5" fmla="*/ 2026502 h 3318602"/>
                <a:gd name="connsiteX6" fmla="*/ 434266 w 2850118"/>
                <a:gd name="connsiteY6" fmla="*/ 2026501 h 3318602"/>
                <a:gd name="connsiteX7" fmla="*/ 1150470 w 2850118"/>
                <a:gd name="connsiteY7" fmla="*/ 0 h 3318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50118" h="3318602">
                  <a:moveTo>
                    <a:pt x="2850118" y="600689"/>
                  </a:moveTo>
                  <a:lnTo>
                    <a:pt x="2133914" y="2627190"/>
                  </a:lnTo>
                  <a:lnTo>
                    <a:pt x="2124718" y="2623940"/>
                  </a:lnTo>
                  <a:lnTo>
                    <a:pt x="2045230" y="2717666"/>
                  </a:lnTo>
                  <a:cubicBezTo>
                    <a:pt x="1614710" y="3178932"/>
                    <a:pt x="795680" y="3410643"/>
                    <a:pt x="0" y="3284528"/>
                  </a:cubicBezTo>
                  <a:lnTo>
                    <a:pt x="434267" y="2026502"/>
                  </a:lnTo>
                  <a:lnTo>
                    <a:pt x="434266" y="2026501"/>
                  </a:lnTo>
                  <a:lnTo>
                    <a:pt x="1150470" y="0"/>
                  </a:lnTo>
                  <a:close/>
                </a:path>
              </a:pathLst>
            </a:custGeom>
            <a:solidFill>
              <a:schemeClr val="bg1">
                <a:alpha val="5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>
                <a:solidFill>
                  <a:schemeClr val="tx1"/>
                </a:solidFill>
              </a:endParaRPr>
            </a:p>
          </p:txBody>
        </p:sp>
      </p:grpSp>
      <p:sp>
        <p:nvSpPr>
          <p:cNvPr id="32777" name="Freeform 13"/>
          <p:cNvSpPr>
            <a:spLocks noEditPoints="1" noChangeArrowheads="1"/>
          </p:cNvSpPr>
          <p:nvPr/>
        </p:nvSpPr>
        <p:spPr bwMode="auto">
          <a:xfrm>
            <a:off x="9683750" y="2597150"/>
            <a:ext cx="557213" cy="558800"/>
          </a:xfrm>
          <a:custGeom>
            <a:avLst/>
            <a:gdLst>
              <a:gd name="T0" fmla="*/ 2147483646 w 254"/>
              <a:gd name="T1" fmla="*/ 2147483646 h 254"/>
              <a:gd name="T2" fmla="*/ 2147483646 w 254"/>
              <a:gd name="T3" fmla="*/ 2147483646 h 254"/>
              <a:gd name="T4" fmla="*/ 2147483646 w 254"/>
              <a:gd name="T5" fmla="*/ 2147483646 h 254"/>
              <a:gd name="T6" fmla="*/ 2147483646 w 254"/>
              <a:gd name="T7" fmla="*/ 2147483646 h 254"/>
              <a:gd name="T8" fmla="*/ 2147483646 w 254"/>
              <a:gd name="T9" fmla="*/ 2147483646 h 254"/>
              <a:gd name="T10" fmla="*/ 2147483646 w 254"/>
              <a:gd name="T11" fmla="*/ 2147483646 h 254"/>
              <a:gd name="T12" fmla="*/ 2147483646 w 254"/>
              <a:gd name="T13" fmla="*/ 2147483646 h 254"/>
              <a:gd name="T14" fmla="*/ 2147483646 w 254"/>
              <a:gd name="T15" fmla="*/ 2147483646 h 254"/>
              <a:gd name="T16" fmla="*/ 2147483646 w 254"/>
              <a:gd name="T17" fmla="*/ 2147483646 h 254"/>
              <a:gd name="T18" fmla="*/ 2147483646 w 254"/>
              <a:gd name="T19" fmla="*/ 2147483646 h 254"/>
              <a:gd name="T20" fmla="*/ 2147483646 w 254"/>
              <a:gd name="T21" fmla="*/ 2147483646 h 254"/>
              <a:gd name="T22" fmla="*/ 2147483646 w 254"/>
              <a:gd name="T23" fmla="*/ 2147483646 h 254"/>
              <a:gd name="T24" fmla="*/ 2147483646 w 254"/>
              <a:gd name="T25" fmla="*/ 2147483646 h 254"/>
              <a:gd name="T26" fmla="*/ 2147483646 w 254"/>
              <a:gd name="T27" fmla="*/ 2147483646 h 254"/>
              <a:gd name="T28" fmla="*/ 2147483646 w 254"/>
              <a:gd name="T29" fmla="*/ 2147483646 h 254"/>
              <a:gd name="T30" fmla="*/ 2147483646 w 254"/>
              <a:gd name="T31" fmla="*/ 2147483646 h 254"/>
              <a:gd name="T32" fmla="*/ 2147483646 w 254"/>
              <a:gd name="T33" fmla="*/ 2147483646 h 254"/>
              <a:gd name="T34" fmla="*/ 2147483646 w 254"/>
              <a:gd name="T35" fmla="*/ 2147483646 h 254"/>
              <a:gd name="T36" fmla="*/ 2147483646 w 254"/>
              <a:gd name="T37" fmla="*/ 2147483646 h 254"/>
              <a:gd name="T38" fmla="*/ 2147483646 w 254"/>
              <a:gd name="T39" fmla="*/ 2147483646 h 254"/>
              <a:gd name="T40" fmla="*/ 2147483646 w 254"/>
              <a:gd name="T41" fmla="*/ 2147483646 h 254"/>
              <a:gd name="T42" fmla="*/ 2147483646 w 254"/>
              <a:gd name="T43" fmla="*/ 2147483646 h 254"/>
              <a:gd name="T44" fmla="*/ 2147483646 w 254"/>
              <a:gd name="T45" fmla="*/ 2147483646 h 254"/>
              <a:gd name="T46" fmla="*/ 2147483646 w 254"/>
              <a:gd name="T47" fmla="*/ 2147483646 h 254"/>
              <a:gd name="T48" fmla="*/ 2147483646 w 254"/>
              <a:gd name="T49" fmla="*/ 2147483646 h 254"/>
              <a:gd name="T50" fmla="*/ 2147483646 w 254"/>
              <a:gd name="T51" fmla="*/ 2147483646 h 254"/>
              <a:gd name="T52" fmla="*/ 2147483646 w 254"/>
              <a:gd name="T53" fmla="*/ 2147483646 h 254"/>
              <a:gd name="T54" fmla="*/ 2147483646 w 254"/>
              <a:gd name="T55" fmla="*/ 2147483646 h 254"/>
              <a:gd name="T56" fmla="*/ 2147483646 w 254"/>
              <a:gd name="T57" fmla="*/ 2147483646 h 254"/>
              <a:gd name="T58" fmla="*/ 2147483646 w 254"/>
              <a:gd name="T59" fmla="*/ 2147483646 h 254"/>
              <a:gd name="T60" fmla="*/ 2147483646 w 254"/>
              <a:gd name="T61" fmla="*/ 2147483646 h 254"/>
              <a:gd name="T62" fmla="*/ 2147483646 w 254"/>
              <a:gd name="T63" fmla="*/ 2147483646 h 254"/>
              <a:gd name="T64" fmla="*/ 2147483646 w 254"/>
              <a:gd name="T65" fmla="*/ 2147483646 h 254"/>
              <a:gd name="T66" fmla="*/ 2147483646 w 254"/>
              <a:gd name="T67" fmla="*/ 2147483646 h 254"/>
              <a:gd name="T68" fmla="*/ 2147483646 w 254"/>
              <a:gd name="T69" fmla="*/ 2147483646 h 254"/>
              <a:gd name="T70" fmla="*/ 2147483646 w 254"/>
              <a:gd name="T71" fmla="*/ 2147483646 h 254"/>
              <a:gd name="T72" fmla="*/ 2147483646 w 254"/>
              <a:gd name="T73" fmla="*/ 2147483646 h 254"/>
              <a:gd name="T74" fmla="*/ 2147483646 w 254"/>
              <a:gd name="T75" fmla="*/ 2147483646 h 254"/>
              <a:gd name="T76" fmla="*/ 2147483646 w 254"/>
              <a:gd name="T77" fmla="*/ 2147483646 h 254"/>
              <a:gd name="T78" fmla="*/ 2147483646 w 254"/>
              <a:gd name="T79" fmla="*/ 2147483646 h 254"/>
              <a:gd name="T80" fmla="*/ 0 w 254"/>
              <a:gd name="T81" fmla="*/ 2147483646 h 254"/>
              <a:gd name="T82" fmla="*/ 2147483646 w 254"/>
              <a:gd name="T83" fmla="*/ 2147483646 h 254"/>
              <a:gd name="T84" fmla="*/ 2147483646 w 254"/>
              <a:gd name="T85" fmla="*/ 2147483646 h 254"/>
              <a:gd name="T86" fmla="*/ 2147483646 w 254"/>
              <a:gd name="T87" fmla="*/ 2147483646 h 254"/>
              <a:gd name="T88" fmla="*/ 2147483646 w 254"/>
              <a:gd name="T89" fmla="*/ 2147483646 h 254"/>
              <a:gd name="T90" fmla="*/ 2147483646 w 254"/>
              <a:gd name="T91" fmla="*/ 2147483646 h 254"/>
              <a:gd name="T92" fmla="*/ 2147483646 w 254"/>
              <a:gd name="T93" fmla="*/ 2147483646 h 254"/>
              <a:gd name="T94" fmla="*/ 2147483646 w 254"/>
              <a:gd name="T95" fmla="*/ 2147483646 h 254"/>
              <a:gd name="T96" fmla="*/ 2147483646 w 254"/>
              <a:gd name="T97" fmla="*/ 2147483646 h 254"/>
              <a:gd name="T98" fmla="*/ 2147483646 w 254"/>
              <a:gd name="T99" fmla="*/ 0 h 254"/>
              <a:gd name="T100" fmla="*/ 2147483646 w 254"/>
              <a:gd name="T101" fmla="*/ 2147483646 h 254"/>
              <a:gd name="T102" fmla="*/ 2147483646 w 254"/>
              <a:gd name="T103" fmla="*/ 2147483646 h 254"/>
              <a:gd name="T104" fmla="*/ 2147483646 w 254"/>
              <a:gd name="T105" fmla="*/ 2147483646 h 254"/>
              <a:gd name="T106" fmla="*/ 2147483646 w 254"/>
              <a:gd name="T107" fmla="*/ 2147483646 h 254"/>
              <a:gd name="T108" fmla="*/ 2147483646 w 254"/>
              <a:gd name="T109" fmla="*/ 2147483646 h 254"/>
              <a:gd name="T110" fmla="*/ 2147483646 w 254"/>
              <a:gd name="T111" fmla="*/ 2147483646 h 254"/>
              <a:gd name="T112" fmla="*/ 2147483646 w 254"/>
              <a:gd name="T113" fmla="*/ 2147483646 h 254"/>
              <a:gd name="T114" fmla="*/ 2147483646 w 254"/>
              <a:gd name="T115" fmla="*/ 2147483646 h 254"/>
              <a:gd name="T116" fmla="*/ 2147483646 w 254"/>
              <a:gd name="T117" fmla="*/ 2147483646 h 254"/>
              <a:gd name="T118" fmla="*/ 2147483646 w 254"/>
              <a:gd name="T119" fmla="*/ 2147483646 h 254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54"/>
              <a:gd name="T181" fmla="*/ 0 h 254"/>
              <a:gd name="T182" fmla="*/ 254 w 254"/>
              <a:gd name="T183" fmla="*/ 254 h 254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54" h="254">
                <a:moveTo>
                  <a:pt x="94" y="18"/>
                </a:moveTo>
                <a:cubicBezTo>
                  <a:pt x="101" y="63"/>
                  <a:pt x="101" y="63"/>
                  <a:pt x="101" y="63"/>
                </a:cubicBezTo>
                <a:cubicBezTo>
                  <a:pt x="93" y="66"/>
                  <a:pt x="85" y="71"/>
                  <a:pt x="78" y="78"/>
                </a:cubicBezTo>
                <a:cubicBezTo>
                  <a:pt x="71" y="85"/>
                  <a:pt x="66" y="93"/>
                  <a:pt x="62" y="102"/>
                </a:cubicBezTo>
                <a:cubicBezTo>
                  <a:pt x="17" y="94"/>
                  <a:pt x="17" y="94"/>
                  <a:pt x="17" y="94"/>
                </a:cubicBezTo>
                <a:cubicBezTo>
                  <a:pt x="28" y="58"/>
                  <a:pt x="57" y="29"/>
                  <a:pt x="94" y="18"/>
                </a:cubicBezTo>
                <a:close/>
                <a:moveTo>
                  <a:pt x="159" y="18"/>
                </a:moveTo>
                <a:cubicBezTo>
                  <a:pt x="152" y="63"/>
                  <a:pt x="152" y="63"/>
                  <a:pt x="152" y="63"/>
                </a:cubicBezTo>
                <a:cubicBezTo>
                  <a:pt x="161" y="66"/>
                  <a:pt x="169" y="71"/>
                  <a:pt x="176" y="78"/>
                </a:cubicBezTo>
                <a:cubicBezTo>
                  <a:pt x="183" y="85"/>
                  <a:pt x="188" y="93"/>
                  <a:pt x="191" y="102"/>
                </a:cubicBezTo>
                <a:cubicBezTo>
                  <a:pt x="236" y="94"/>
                  <a:pt x="236" y="94"/>
                  <a:pt x="236" y="94"/>
                </a:cubicBezTo>
                <a:cubicBezTo>
                  <a:pt x="225" y="58"/>
                  <a:pt x="196" y="29"/>
                  <a:pt x="159" y="18"/>
                </a:cubicBezTo>
                <a:close/>
                <a:moveTo>
                  <a:pt x="236" y="160"/>
                </a:moveTo>
                <a:cubicBezTo>
                  <a:pt x="191" y="152"/>
                  <a:pt x="191" y="152"/>
                  <a:pt x="191" y="152"/>
                </a:cubicBezTo>
                <a:cubicBezTo>
                  <a:pt x="188" y="161"/>
                  <a:pt x="183" y="169"/>
                  <a:pt x="176" y="176"/>
                </a:cubicBezTo>
                <a:cubicBezTo>
                  <a:pt x="169" y="183"/>
                  <a:pt x="161" y="188"/>
                  <a:pt x="152" y="191"/>
                </a:cubicBezTo>
                <a:cubicBezTo>
                  <a:pt x="159" y="236"/>
                  <a:pt x="159" y="236"/>
                  <a:pt x="159" y="236"/>
                </a:cubicBezTo>
                <a:cubicBezTo>
                  <a:pt x="196" y="225"/>
                  <a:pt x="225" y="196"/>
                  <a:pt x="236" y="160"/>
                </a:cubicBezTo>
                <a:close/>
                <a:moveTo>
                  <a:pt x="62" y="152"/>
                </a:moveTo>
                <a:cubicBezTo>
                  <a:pt x="17" y="160"/>
                  <a:pt x="17" y="160"/>
                  <a:pt x="17" y="160"/>
                </a:cubicBezTo>
                <a:cubicBezTo>
                  <a:pt x="28" y="196"/>
                  <a:pt x="57" y="225"/>
                  <a:pt x="94" y="236"/>
                </a:cubicBezTo>
                <a:cubicBezTo>
                  <a:pt x="101" y="191"/>
                  <a:pt x="101" y="191"/>
                  <a:pt x="101" y="191"/>
                </a:cubicBezTo>
                <a:cubicBezTo>
                  <a:pt x="93" y="188"/>
                  <a:pt x="85" y="183"/>
                  <a:pt x="78" y="176"/>
                </a:cubicBezTo>
                <a:cubicBezTo>
                  <a:pt x="71" y="169"/>
                  <a:pt x="66" y="161"/>
                  <a:pt x="62" y="152"/>
                </a:cubicBezTo>
                <a:close/>
                <a:moveTo>
                  <a:pt x="251" y="119"/>
                </a:moveTo>
                <a:cubicBezTo>
                  <a:pt x="249" y="117"/>
                  <a:pt x="240" y="105"/>
                  <a:pt x="240" y="105"/>
                </a:cubicBezTo>
                <a:cubicBezTo>
                  <a:pt x="194" y="113"/>
                  <a:pt x="194" y="113"/>
                  <a:pt x="194" y="113"/>
                </a:cubicBezTo>
                <a:cubicBezTo>
                  <a:pt x="196" y="122"/>
                  <a:pt x="196" y="132"/>
                  <a:pt x="194" y="141"/>
                </a:cubicBezTo>
                <a:cubicBezTo>
                  <a:pt x="240" y="149"/>
                  <a:pt x="240" y="149"/>
                  <a:pt x="240" y="149"/>
                </a:cubicBezTo>
                <a:cubicBezTo>
                  <a:pt x="240" y="149"/>
                  <a:pt x="242" y="147"/>
                  <a:pt x="244" y="145"/>
                </a:cubicBezTo>
                <a:cubicBezTo>
                  <a:pt x="240" y="171"/>
                  <a:pt x="230" y="195"/>
                  <a:pt x="213" y="212"/>
                </a:cubicBezTo>
                <a:cubicBezTo>
                  <a:pt x="200" y="226"/>
                  <a:pt x="181" y="236"/>
                  <a:pt x="160" y="241"/>
                </a:cubicBezTo>
                <a:cubicBezTo>
                  <a:pt x="161" y="246"/>
                  <a:pt x="161" y="246"/>
                  <a:pt x="161" y="246"/>
                </a:cubicBezTo>
                <a:cubicBezTo>
                  <a:pt x="183" y="240"/>
                  <a:pt x="202" y="229"/>
                  <a:pt x="216" y="215"/>
                </a:cubicBezTo>
                <a:cubicBezTo>
                  <a:pt x="235" y="196"/>
                  <a:pt x="247" y="168"/>
                  <a:pt x="249" y="138"/>
                </a:cubicBezTo>
                <a:cubicBezTo>
                  <a:pt x="250" y="137"/>
                  <a:pt x="250" y="136"/>
                  <a:pt x="251" y="135"/>
                </a:cubicBezTo>
                <a:cubicBezTo>
                  <a:pt x="252" y="133"/>
                  <a:pt x="254" y="131"/>
                  <a:pt x="254" y="127"/>
                </a:cubicBezTo>
                <a:cubicBezTo>
                  <a:pt x="254" y="123"/>
                  <a:pt x="252" y="121"/>
                  <a:pt x="251" y="119"/>
                </a:cubicBezTo>
                <a:close/>
                <a:moveTo>
                  <a:pt x="249" y="130"/>
                </a:moveTo>
                <a:cubicBezTo>
                  <a:pt x="249" y="130"/>
                  <a:pt x="249" y="129"/>
                  <a:pt x="249" y="129"/>
                </a:cubicBezTo>
                <a:cubicBezTo>
                  <a:pt x="249" y="128"/>
                  <a:pt x="248" y="127"/>
                  <a:pt x="247" y="127"/>
                </a:cubicBezTo>
                <a:cubicBezTo>
                  <a:pt x="247" y="127"/>
                  <a:pt x="247" y="127"/>
                  <a:pt x="247" y="127"/>
                </a:cubicBezTo>
                <a:cubicBezTo>
                  <a:pt x="246" y="127"/>
                  <a:pt x="245" y="128"/>
                  <a:pt x="245" y="129"/>
                </a:cubicBezTo>
                <a:cubicBezTo>
                  <a:pt x="245" y="130"/>
                  <a:pt x="245" y="130"/>
                  <a:pt x="245" y="131"/>
                </a:cubicBezTo>
                <a:cubicBezTo>
                  <a:pt x="243" y="131"/>
                  <a:pt x="242" y="129"/>
                  <a:pt x="242" y="127"/>
                </a:cubicBezTo>
                <a:cubicBezTo>
                  <a:pt x="242" y="125"/>
                  <a:pt x="244" y="122"/>
                  <a:pt x="246" y="122"/>
                </a:cubicBezTo>
                <a:cubicBezTo>
                  <a:pt x="249" y="122"/>
                  <a:pt x="251" y="125"/>
                  <a:pt x="251" y="127"/>
                </a:cubicBezTo>
                <a:cubicBezTo>
                  <a:pt x="251" y="128"/>
                  <a:pt x="250" y="130"/>
                  <a:pt x="249" y="130"/>
                </a:cubicBezTo>
                <a:close/>
                <a:moveTo>
                  <a:pt x="141" y="195"/>
                </a:moveTo>
                <a:cubicBezTo>
                  <a:pt x="132" y="197"/>
                  <a:pt x="122" y="197"/>
                  <a:pt x="112" y="195"/>
                </a:cubicBezTo>
                <a:cubicBezTo>
                  <a:pt x="105" y="241"/>
                  <a:pt x="105" y="241"/>
                  <a:pt x="105" y="241"/>
                </a:cubicBezTo>
                <a:cubicBezTo>
                  <a:pt x="105" y="241"/>
                  <a:pt x="107" y="242"/>
                  <a:pt x="110" y="244"/>
                </a:cubicBezTo>
                <a:cubicBezTo>
                  <a:pt x="82" y="241"/>
                  <a:pt x="57" y="229"/>
                  <a:pt x="39" y="211"/>
                </a:cubicBezTo>
                <a:cubicBezTo>
                  <a:pt x="26" y="198"/>
                  <a:pt x="17" y="181"/>
                  <a:pt x="12" y="160"/>
                </a:cubicBezTo>
                <a:cubicBezTo>
                  <a:pt x="7" y="161"/>
                  <a:pt x="7" y="161"/>
                  <a:pt x="7" y="161"/>
                </a:cubicBezTo>
                <a:cubicBezTo>
                  <a:pt x="12" y="182"/>
                  <a:pt x="22" y="200"/>
                  <a:pt x="36" y="214"/>
                </a:cubicBezTo>
                <a:cubicBezTo>
                  <a:pt x="56" y="234"/>
                  <a:pt x="85" y="247"/>
                  <a:pt x="116" y="249"/>
                </a:cubicBezTo>
                <a:cubicBezTo>
                  <a:pt x="117" y="250"/>
                  <a:pt x="118" y="251"/>
                  <a:pt x="118" y="251"/>
                </a:cubicBezTo>
                <a:cubicBezTo>
                  <a:pt x="121" y="253"/>
                  <a:pt x="123" y="254"/>
                  <a:pt x="127" y="254"/>
                </a:cubicBezTo>
                <a:cubicBezTo>
                  <a:pt x="131" y="254"/>
                  <a:pt x="133" y="252"/>
                  <a:pt x="135" y="251"/>
                </a:cubicBezTo>
                <a:cubicBezTo>
                  <a:pt x="137" y="250"/>
                  <a:pt x="149" y="241"/>
                  <a:pt x="149" y="241"/>
                </a:cubicBezTo>
                <a:lnTo>
                  <a:pt x="141" y="195"/>
                </a:lnTo>
                <a:close/>
                <a:moveTo>
                  <a:pt x="127" y="251"/>
                </a:moveTo>
                <a:cubicBezTo>
                  <a:pt x="126" y="251"/>
                  <a:pt x="124" y="251"/>
                  <a:pt x="124" y="250"/>
                </a:cubicBezTo>
                <a:cubicBezTo>
                  <a:pt x="124" y="250"/>
                  <a:pt x="124" y="250"/>
                  <a:pt x="125" y="250"/>
                </a:cubicBezTo>
                <a:cubicBezTo>
                  <a:pt x="125" y="250"/>
                  <a:pt x="125" y="250"/>
                  <a:pt x="125" y="250"/>
                </a:cubicBezTo>
                <a:cubicBezTo>
                  <a:pt x="126" y="250"/>
                  <a:pt x="127" y="249"/>
                  <a:pt x="127" y="248"/>
                </a:cubicBezTo>
                <a:cubicBezTo>
                  <a:pt x="127" y="246"/>
                  <a:pt x="126" y="245"/>
                  <a:pt x="125" y="245"/>
                </a:cubicBezTo>
                <a:cubicBezTo>
                  <a:pt x="124" y="245"/>
                  <a:pt x="123" y="245"/>
                  <a:pt x="123" y="245"/>
                </a:cubicBezTo>
                <a:cubicBezTo>
                  <a:pt x="123" y="243"/>
                  <a:pt x="125" y="242"/>
                  <a:pt x="127" y="242"/>
                </a:cubicBezTo>
                <a:cubicBezTo>
                  <a:pt x="129" y="242"/>
                  <a:pt x="131" y="244"/>
                  <a:pt x="131" y="247"/>
                </a:cubicBezTo>
                <a:cubicBezTo>
                  <a:pt x="131" y="249"/>
                  <a:pt x="129" y="251"/>
                  <a:pt x="127" y="251"/>
                </a:cubicBezTo>
                <a:close/>
                <a:moveTo>
                  <a:pt x="59" y="113"/>
                </a:moveTo>
                <a:cubicBezTo>
                  <a:pt x="13" y="105"/>
                  <a:pt x="13" y="105"/>
                  <a:pt x="13" y="105"/>
                </a:cubicBezTo>
                <a:cubicBezTo>
                  <a:pt x="13" y="105"/>
                  <a:pt x="11" y="108"/>
                  <a:pt x="9" y="110"/>
                </a:cubicBezTo>
                <a:cubicBezTo>
                  <a:pt x="13" y="84"/>
                  <a:pt x="23" y="62"/>
                  <a:pt x="41" y="44"/>
                </a:cubicBezTo>
                <a:cubicBezTo>
                  <a:pt x="55" y="30"/>
                  <a:pt x="74" y="19"/>
                  <a:pt x="94" y="14"/>
                </a:cubicBezTo>
                <a:cubicBezTo>
                  <a:pt x="93" y="9"/>
                  <a:pt x="93" y="9"/>
                  <a:pt x="93" y="9"/>
                </a:cubicBezTo>
                <a:cubicBezTo>
                  <a:pt x="72" y="15"/>
                  <a:pt x="53" y="26"/>
                  <a:pt x="38" y="41"/>
                </a:cubicBezTo>
                <a:cubicBezTo>
                  <a:pt x="18" y="61"/>
                  <a:pt x="6" y="87"/>
                  <a:pt x="4" y="117"/>
                </a:cubicBezTo>
                <a:cubicBezTo>
                  <a:pt x="4" y="118"/>
                  <a:pt x="3" y="118"/>
                  <a:pt x="3" y="119"/>
                </a:cubicBezTo>
                <a:cubicBezTo>
                  <a:pt x="1" y="121"/>
                  <a:pt x="0" y="123"/>
                  <a:pt x="0" y="127"/>
                </a:cubicBezTo>
                <a:cubicBezTo>
                  <a:pt x="0" y="131"/>
                  <a:pt x="1" y="133"/>
                  <a:pt x="3" y="135"/>
                </a:cubicBezTo>
                <a:cubicBezTo>
                  <a:pt x="4" y="138"/>
                  <a:pt x="13" y="149"/>
                  <a:pt x="13" y="149"/>
                </a:cubicBezTo>
                <a:cubicBezTo>
                  <a:pt x="59" y="141"/>
                  <a:pt x="59" y="141"/>
                  <a:pt x="59" y="141"/>
                </a:cubicBezTo>
                <a:cubicBezTo>
                  <a:pt x="57" y="132"/>
                  <a:pt x="57" y="122"/>
                  <a:pt x="59" y="113"/>
                </a:cubicBezTo>
                <a:close/>
                <a:moveTo>
                  <a:pt x="7" y="132"/>
                </a:moveTo>
                <a:cubicBezTo>
                  <a:pt x="5" y="132"/>
                  <a:pt x="3" y="130"/>
                  <a:pt x="3" y="127"/>
                </a:cubicBezTo>
                <a:cubicBezTo>
                  <a:pt x="3" y="126"/>
                  <a:pt x="3" y="125"/>
                  <a:pt x="4" y="124"/>
                </a:cubicBezTo>
                <a:cubicBezTo>
                  <a:pt x="4" y="125"/>
                  <a:pt x="4" y="126"/>
                  <a:pt x="4" y="126"/>
                </a:cubicBezTo>
                <a:cubicBezTo>
                  <a:pt x="4" y="128"/>
                  <a:pt x="5" y="129"/>
                  <a:pt x="6" y="129"/>
                </a:cubicBezTo>
                <a:cubicBezTo>
                  <a:pt x="6" y="129"/>
                  <a:pt x="6" y="129"/>
                  <a:pt x="6" y="129"/>
                </a:cubicBezTo>
                <a:cubicBezTo>
                  <a:pt x="7" y="129"/>
                  <a:pt x="8" y="128"/>
                  <a:pt x="8" y="126"/>
                </a:cubicBezTo>
                <a:cubicBezTo>
                  <a:pt x="8" y="125"/>
                  <a:pt x="8" y="124"/>
                  <a:pt x="8" y="123"/>
                </a:cubicBezTo>
                <a:cubicBezTo>
                  <a:pt x="10" y="123"/>
                  <a:pt x="12" y="125"/>
                  <a:pt x="12" y="127"/>
                </a:cubicBezTo>
                <a:cubicBezTo>
                  <a:pt x="12" y="130"/>
                  <a:pt x="10" y="132"/>
                  <a:pt x="7" y="132"/>
                </a:cubicBezTo>
                <a:close/>
                <a:moveTo>
                  <a:pt x="216" y="39"/>
                </a:moveTo>
                <a:cubicBezTo>
                  <a:pt x="197" y="20"/>
                  <a:pt x="169" y="7"/>
                  <a:pt x="138" y="5"/>
                </a:cubicBezTo>
                <a:cubicBezTo>
                  <a:pt x="137" y="4"/>
                  <a:pt x="136" y="3"/>
                  <a:pt x="135" y="3"/>
                </a:cubicBezTo>
                <a:cubicBezTo>
                  <a:pt x="133" y="2"/>
                  <a:pt x="131" y="0"/>
                  <a:pt x="127" y="0"/>
                </a:cubicBezTo>
                <a:cubicBezTo>
                  <a:pt x="123" y="0"/>
                  <a:pt x="121" y="2"/>
                  <a:pt x="118" y="3"/>
                </a:cubicBezTo>
                <a:cubicBezTo>
                  <a:pt x="116" y="5"/>
                  <a:pt x="105" y="14"/>
                  <a:pt x="105" y="14"/>
                </a:cubicBezTo>
                <a:cubicBezTo>
                  <a:pt x="112" y="59"/>
                  <a:pt x="112" y="59"/>
                  <a:pt x="112" y="59"/>
                </a:cubicBezTo>
                <a:cubicBezTo>
                  <a:pt x="122" y="57"/>
                  <a:pt x="132" y="57"/>
                  <a:pt x="141" y="59"/>
                </a:cubicBezTo>
                <a:cubicBezTo>
                  <a:pt x="149" y="14"/>
                  <a:pt x="149" y="14"/>
                  <a:pt x="149" y="14"/>
                </a:cubicBezTo>
                <a:cubicBezTo>
                  <a:pt x="149" y="14"/>
                  <a:pt x="147" y="12"/>
                  <a:pt x="144" y="10"/>
                </a:cubicBezTo>
                <a:cubicBezTo>
                  <a:pt x="171" y="14"/>
                  <a:pt x="196" y="25"/>
                  <a:pt x="213" y="42"/>
                </a:cubicBezTo>
                <a:cubicBezTo>
                  <a:pt x="226" y="56"/>
                  <a:pt x="235" y="74"/>
                  <a:pt x="240" y="94"/>
                </a:cubicBezTo>
                <a:cubicBezTo>
                  <a:pt x="245" y="93"/>
                  <a:pt x="245" y="93"/>
                  <a:pt x="245" y="93"/>
                </a:cubicBezTo>
                <a:cubicBezTo>
                  <a:pt x="240" y="72"/>
                  <a:pt x="230" y="53"/>
                  <a:pt x="216" y="39"/>
                </a:cubicBezTo>
                <a:close/>
                <a:moveTo>
                  <a:pt x="127" y="12"/>
                </a:moveTo>
                <a:cubicBezTo>
                  <a:pt x="124" y="12"/>
                  <a:pt x="122" y="10"/>
                  <a:pt x="122" y="7"/>
                </a:cubicBezTo>
                <a:cubicBezTo>
                  <a:pt x="122" y="5"/>
                  <a:pt x="124" y="3"/>
                  <a:pt x="127" y="3"/>
                </a:cubicBezTo>
                <a:cubicBezTo>
                  <a:pt x="128" y="3"/>
                  <a:pt x="129" y="4"/>
                  <a:pt x="130" y="5"/>
                </a:cubicBezTo>
                <a:cubicBezTo>
                  <a:pt x="129" y="5"/>
                  <a:pt x="129" y="5"/>
                  <a:pt x="128" y="5"/>
                </a:cubicBezTo>
                <a:cubicBezTo>
                  <a:pt x="128" y="5"/>
                  <a:pt x="128" y="5"/>
                  <a:pt x="128" y="5"/>
                </a:cubicBezTo>
                <a:cubicBezTo>
                  <a:pt x="127" y="5"/>
                  <a:pt x="126" y="6"/>
                  <a:pt x="125" y="7"/>
                </a:cubicBezTo>
                <a:cubicBezTo>
                  <a:pt x="125" y="8"/>
                  <a:pt x="126" y="9"/>
                  <a:pt x="128" y="9"/>
                </a:cubicBezTo>
                <a:cubicBezTo>
                  <a:pt x="129" y="9"/>
                  <a:pt x="130" y="9"/>
                  <a:pt x="131" y="9"/>
                </a:cubicBezTo>
                <a:cubicBezTo>
                  <a:pt x="130" y="11"/>
                  <a:pt x="129" y="12"/>
                  <a:pt x="127" y="12"/>
                </a:cubicBezTo>
                <a:close/>
              </a:path>
            </a:pathLst>
          </a:custGeom>
          <a:solidFill>
            <a:srgbClr val="A98B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78" name="Freeform 21"/>
          <p:cNvSpPr>
            <a:spLocks noEditPoints="1" noChangeArrowheads="1"/>
          </p:cNvSpPr>
          <p:nvPr/>
        </p:nvSpPr>
        <p:spPr bwMode="auto">
          <a:xfrm>
            <a:off x="4359275" y="2641600"/>
            <a:ext cx="620713" cy="585788"/>
          </a:xfrm>
          <a:custGeom>
            <a:avLst/>
            <a:gdLst>
              <a:gd name="T0" fmla="*/ 2147483646 w 283"/>
              <a:gd name="T1" fmla="*/ 2147483646 h 267"/>
              <a:gd name="T2" fmla="*/ 2147483646 w 283"/>
              <a:gd name="T3" fmla="*/ 2147483646 h 267"/>
              <a:gd name="T4" fmla="*/ 2147483646 w 283"/>
              <a:gd name="T5" fmla="*/ 2147483646 h 267"/>
              <a:gd name="T6" fmla="*/ 2147483646 w 283"/>
              <a:gd name="T7" fmla="*/ 2147483646 h 267"/>
              <a:gd name="T8" fmla="*/ 2147483646 w 283"/>
              <a:gd name="T9" fmla="*/ 2147483646 h 267"/>
              <a:gd name="T10" fmla="*/ 2147483646 w 283"/>
              <a:gd name="T11" fmla="*/ 2147483646 h 267"/>
              <a:gd name="T12" fmla="*/ 2147483646 w 283"/>
              <a:gd name="T13" fmla="*/ 2147483646 h 267"/>
              <a:gd name="T14" fmla="*/ 2147483646 w 283"/>
              <a:gd name="T15" fmla="*/ 2147483646 h 267"/>
              <a:gd name="T16" fmla="*/ 2147483646 w 283"/>
              <a:gd name="T17" fmla="*/ 2147483646 h 267"/>
              <a:gd name="T18" fmla="*/ 2147483646 w 283"/>
              <a:gd name="T19" fmla="*/ 2147483646 h 267"/>
              <a:gd name="T20" fmla="*/ 2147483646 w 283"/>
              <a:gd name="T21" fmla="*/ 2147483646 h 267"/>
              <a:gd name="T22" fmla="*/ 2147483646 w 283"/>
              <a:gd name="T23" fmla="*/ 2147483646 h 267"/>
              <a:gd name="T24" fmla="*/ 2147483646 w 283"/>
              <a:gd name="T25" fmla="*/ 2147483646 h 267"/>
              <a:gd name="T26" fmla="*/ 2147483646 w 283"/>
              <a:gd name="T27" fmla="*/ 2147483646 h 267"/>
              <a:gd name="T28" fmla="*/ 2147483646 w 283"/>
              <a:gd name="T29" fmla="*/ 2147483646 h 267"/>
              <a:gd name="T30" fmla="*/ 2147483646 w 283"/>
              <a:gd name="T31" fmla="*/ 2147483646 h 267"/>
              <a:gd name="T32" fmla="*/ 2147483646 w 283"/>
              <a:gd name="T33" fmla="*/ 2147483646 h 267"/>
              <a:gd name="T34" fmla="*/ 2147483646 w 283"/>
              <a:gd name="T35" fmla="*/ 2147483646 h 267"/>
              <a:gd name="T36" fmla="*/ 2147483646 w 283"/>
              <a:gd name="T37" fmla="*/ 2147483646 h 267"/>
              <a:gd name="T38" fmla="*/ 2147483646 w 283"/>
              <a:gd name="T39" fmla="*/ 2147483646 h 267"/>
              <a:gd name="T40" fmla="*/ 2147483646 w 283"/>
              <a:gd name="T41" fmla="*/ 2147483646 h 267"/>
              <a:gd name="T42" fmla="*/ 2147483646 w 283"/>
              <a:gd name="T43" fmla="*/ 2147483646 h 267"/>
              <a:gd name="T44" fmla="*/ 2147483646 w 283"/>
              <a:gd name="T45" fmla="*/ 2147483646 h 267"/>
              <a:gd name="T46" fmla="*/ 2147483646 w 283"/>
              <a:gd name="T47" fmla="*/ 2147483646 h 267"/>
              <a:gd name="T48" fmla="*/ 2147483646 w 283"/>
              <a:gd name="T49" fmla="*/ 2147483646 h 267"/>
              <a:gd name="T50" fmla="*/ 2147483646 w 283"/>
              <a:gd name="T51" fmla="*/ 2147483646 h 267"/>
              <a:gd name="T52" fmla="*/ 2147483646 w 283"/>
              <a:gd name="T53" fmla="*/ 2147483646 h 267"/>
              <a:gd name="T54" fmla="*/ 2147483646 w 283"/>
              <a:gd name="T55" fmla="*/ 2147483646 h 267"/>
              <a:gd name="T56" fmla="*/ 2147483646 w 283"/>
              <a:gd name="T57" fmla="*/ 2147483646 h 267"/>
              <a:gd name="T58" fmla="*/ 2147483646 w 283"/>
              <a:gd name="T59" fmla="*/ 2147483646 h 267"/>
              <a:gd name="T60" fmla="*/ 2147483646 w 283"/>
              <a:gd name="T61" fmla="*/ 2147483646 h 267"/>
              <a:gd name="T62" fmla="*/ 2147483646 w 283"/>
              <a:gd name="T63" fmla="*/ 2147483646 h 267"/>
              <a:gd name="T64" fmla="*/ 2147483646 w 283"/>
              <a:gd name="T65" fmla="*/ 2147483646 h 267"/>
              <a:gd name="T66" fmla="*/ 2147483646 w 283"/>
              <a:gd name="T67" fmla="*/ 2147483646 h 267"/>
              <a:gd name="T68" fmla="*/ 2147483646 w 283"/>
              <a:gd name="T69" fmla="*/ 2147483646 h 267"/>
              <a:gd name="T70" fmla="*/ 2147483646 w 283"/>
              <a:gd name="T71" fmla="*/ 2147483646 h 267"/>
              <a:gd name="T72" fmla="*/ 2147483646 w 283"/>
              <a:gd name="T73" fmla="*/ 2147483646 h 267"/>
              <a:gd name="T74" fmla="*/ 2147483646 w 283"/>
              <a:gd name="T75" fmla="*/ 2147483646 h 267"/>
              <a:gd name="T76" fmla="*/ 2147483646 w 283"/>
              <a:gd name="T77" fmla="*/ 2147483646 h 267"/>
              <a:gd name="T78" fmla="*/ 2147483646 w 283"/>
              <a:gd name="T79" fmla="*/ 2147483646 h 267"/>
              <a:gd name="T80" fmla="*/ 2147483646 w 283"/>
              <a:gd name="T81" fmla="*/ 2147483646 h 267"/>
              <a:gd name="T82" fmla="*/ 2147483646 w 283"/>
              <a:gd name="T83" fmla="*/ 2147483646 h 267"/>
              <a:gd name="T84" fmla="*/ 2147483646 w 283"/>
              <a:gd name="T85" fmla="*/ 2147483646 h 267"/>
              <a:gd name="T86" fmla="*/ 2147483646 w 283"/>
              <a:gd name="T87" fmla="*/ 2147483646 h 267"/>
              <a:gd name="T88" fmla="*/ 2147483646 w 283"/>
              <a:gd name="T89" fmla="*/ 2147483646 h 267"/>
              <a:gd name="T90" fmla="*/ 2147483646 w 283"/>
              <a:gd name="T91" fmla="*/ 2147483646 h 267"/>
              <a:gd name="T92" fmla="*/ 2147483646 w 283"/>
              <a:gd name="T93" fmla="*/ 2147483646 h 267"/>
              <a:gd name="T94" fmla="*/ 2147483646 w 283"/>
              <a:gd name="T95" fmla="*/ 2147483646 h 267"/>
              <a:gd name="T96" fmla="*/ 2147483646 w 283"/>
              <a:gd name="T97" fmla="*/ 2147483646 h 267"/>
              <a:gd name="T98" fmla="*/ 2147483646 w 283"/>
              <a:gd name="T99" fmla="*/ 2147483646 h 26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283"/>
              <a:gd name="T151" fmla="*/ 0 h 267"/>
              <a:gd name="T152" fmla="*/ 283 w 283"/>
              <a:gd name="T153" fmla="*/ 267 h 26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283" h="267">
                <a:moveTo>
                  <a:pt x="55" y="147"/>
                </a:moveTo>
                <a:cubicBezTo>
                  <a:pt x="59" y="147"/>
                  <a:pt x="63" y="148"/>
                  <a:pt x="66" y="150"/>
                </a:cubicBezTo>
                <a:cubicBezTo>
                  <a:pt x="66" y="150"/>
                  <a:pt x="67" y="150"/>
                  <a:pt x="68" y="150"/>
                </a:cubicBezTo>
                <a:cubicBezTo>
                  <a:pt x="70" y="150"/>
                  <a:pt x="73" y="151"/>
                  <a:pt x="76" y="152"/>
                </a:cubicBezTo>
                <a:cubicBezTo>
                  <a:pt x="79" y="154"/>
                  <a:pt x="82" y="157"/>
                  <a:pt x="84" y="161"/>
                </a:cubicBezTo>
                <a:cubicBezTo>
                  <a:pt x="92" y="161"/>
                  <a:pt x="92" y="161"/>
                  <a:pt x="92" y="161"/>
                </a:cubicBezTo>
                <a:cubicBezTo>
                  <a:pt x="93" y="156"/>
                  <a:pt x="97" y="151"/>
                  <a:pt x="102" y="149"/>
                </a:cubicBezTo>
                <a:cubicBezTo>
                  <a:pt x="104" y="148"/>
                  <a:pt x="106" y="148"/>
                  <a:pt x="109" y="148"/>
                </a:cubicBezTo>
                <a:cubicBezTo>
                  <a:pt x="111" y="148"/>
                  <a:pt x="113" y="148"/>
                  <a:pt x="115" y="149"/>
                </a:cubicBezTo>
                <a:cubicBezTo>
                  <a:pt x="117" y="148"/>
                  <a:pt x="119" y="148"/>
                  <a:pt x="121" y="148"/>
                </a:cubicBezTo>
                <a:cubicBezTo>
                  <a:pt x="124" y="148"/>
                  <a:pt x="126" y="148"/>
                  <a:pt x="128" y="149"/>
                </a:cubicBezTo>
                <a:cubicBezTo>
                  <a:pt x="133" y="151"/>
                  <a:pt x="137" y="156"/>
                  <a:pt x="138" y="161"/>
                </a:cubicBezTo>
                <a:cubicBezTo>
                  <a:pt x="146" y="161"/>
                  <a:pt x="146" y="161"/>
                  <a:pt x="146" y="161"/>
                </a:cubicBezTo>
                <a:cubicBezTo>
                  <a:pt x="147" y="156"/>
                  <a:pt x="151" y="151"/>
                  <a:pt x="156" y="149"/>
                </a:cubicBezTo>
                <a:cubicBezTo>
                  <a:pt x="158" y="148"/>
                  <a:pt x="160" y="148"/>
                  <a:pt x="163" y="148"/>
                </a:cubicBezTo>
                <a:cubicBezTo>
                  <a:pt x="165" y="148"/>
                  <a:pt x="167" y="148"/>
                  <a:pt x="169" y="149"/>
                </a:cubicBezTo>
                <a:cubicBezTo>
                  <a:pt x="171" y="148"/>
                  <a:pt x="173" y="148"/>
                  <a:pt x="175" y="148"/>
                </a:cubicBezTo>
                <a:cubicBezTo>
                  <a:pt x="178" y="148"/>
                  <a:pt x="180" y="148"/>
                  <a:pt x="182" y="149"/>
                </a:cubicBezTo>
                <a:cubicBezTo>
                  <a:pt x="187" y="151"/>
                  <a:pt x="191" y="156"/>
                  <a:pt x="193" y="161"/>
                </a:cubicBezTo>
                <a:cubicBezTo>
                  <a:pt x="200" y="161"/>
                  <a:pt x="200" y="161"/>
                  <a:pt x="200" y="161"/>
                </a:cubicBezTo>
                <a:cubicBezTo>
                  <a:pt x="202" y="157"/>
                  <a:pt x="205" y="154"/>
                  <a:pt x="208" y="152"/>
                </a:cubicBezTo>
                <a:cubicBezTo>
                  <a:pt x="211" y="151"/>
                  <a:pt x="214" y="150"/>
                  <a:pt x="216" y="150"/>
                </a:cubicBezTo>
                <a:cubicBezTo>
                  <a:pt x="217" y="150"/>
                  <a:pt x="218" y="150"/>
                  <a:pt x="218" y="150"/>
                </a:cubicBezTo>
                <a:cubicBezTo>
                  <a:pt x="221" y="148"/>
                  <a:pt x="224" y="147"/>
                  <a:pt x="228" y="147"/>
                </a:cubicBezTo>
                <a:cubicBezTo>
                  <a:pt x="228" y="115"/>
                  <a:pt x="228" y="115"/>
                  <a:pt x="228" y="115"/>
                </a:cubicBezTo>
                <a:cubicBezTo>
                  <a:pt x="228" y="105"/>
                  <a:pt x="222" y="96"/>
                  <a:pt x="214" y="92"/>
                </a:cubicBezTo>
                <a:cubicBezTo>
                  <a:pt x="209" y="101"/>
                  <a:pt x="200" y="106"/>
                  <a:pt x="199" y="107"/>
                </a:cubicBezTo>
                <a:cubicBezTo>
                  <a:pt x="195" y="109"/>
                  <a:pt x="195" y="109"/>
                  <a:pt x="195" y="109"/>
                </a:cubicBezTo>
                <a:cubicBezTo>
                  <a:pt x="190" y="108"/>
                  <a:pt x="190" y="108"/>
                  <a:pt x="190" y="108"/>
                </a:cubicBezTo>
                <a:cubicBezTo>
                  <a:pt x="187" y="107"/>
                  <a:pt x="174" y="101"/>
                  <a:pt x="169" y="90"/>
                </a:cubicBezTo>
                <a:cubicBezTo>
                  <a:pt x="164" y="90"/>
                  <a:pt x="164" y="90"/>
                  <a:pt x="164" y="90"/>
                </a:cubicBezTo>
                <a:cubicBezTo>
                  <a:pt x="160" y="101"/>
                  <a:pt x="147" y="106"/>
                  <a:pt x="146" y="107"/>
                </a:cubicBezTo>
                <a:cubicBezTo>
                  <a:pt x="141" y="108"/>
                  <a:pt x="141" y="108"/>
                  <a:pt x="141" y="108"/>
                </a:cubicBezTo>
                <a:cubicBezTo>
                  <a:pt x="137" y="107"/>
                  <a:pt x="137" y="107"/>
                  <a:pt x="137" y="107"/>
                </a:cubicBezTo>
                <a:cubicBezTo>
                  <a:pt x="135" y="105"/>
                  <a:pt x="123" y="100"/>
                  <a:pt x="119" y="90"/>
                </a:cubicBezTo>
                <a:cubicBezTo>
                  <a:pt x="114" y="90"/>
                  <a:pt x="114" y="90"/>
                  <a:pt x="114" y="90"/>
                </a:cubicBezTo>
                <a:cubicBezTo>
                  <a:pt x="109" y="101"/>
                  <a:pt x="96" y="107"/>
                  <a:pt x="93" y="108"/>
                </a:cubicBezTo>
                <a:cubicBezTo>
                  <a:pt x="88" y="109"/>
                  <a:pt x="88" y="109"/>
                  <a:pt x="88" y="109"/>
                </a:cubicBezTo>
                <a:cubicBezTo>
                  <a:pt x="84" y="107"/>
                  <a:pt x="84" y="107"/>
                  <a:pt x="84" y="107"/>
                </a:cubicBezTo>
                <a:cubicBezTo>
                  <a:pt x="83" y="106"/>
                  <a:pt x="74" y="101"/>
                  <a:pt x="69" y="92"/>
                </a:cubicBezTo>
                <a:cubicBezTo>
                  <a:pt x="61" y="96"/>
                  <a:pt x="55" y="105"/>
                  <a:pt x="55" y="115"/>
                </a:cubicBezTo>
                <a:cubicBezTo>
                  <a:pt x="55" y="147"/>
                  <a:pt x="55" y="147"/>
                  <a:pt x="55" y="147"/>
                </a:cubicBezTo>
                <a:cubicBezTo>
                  <a:pt x="55" y="147"/>
                  <a:pt x="55" y="147"/>
                  <a:pt x="55" y="147"/>
                </a:cubicBezTo>
                <a:close/>
                <a:moveTo>
                  <a:pt x="104" y="84"/>
                </a:moveTo>
                <a:cubicBezTo>
                  <a:pt x="102" y="92"/>
                  <a:pt x="89" y="97"/>
                  <a:pt x="89" y="97"/>
                </a:cubicBezTo>
                <a:cubicBezTo>
                  <a:pt x="89" y="97"/>
                  <a:pt x="77" y="90"/>
                  <a:pt x="78" y="80"/>
                </a:cubicBezTo>
                <a:cubicBezTo>
                  <a:pt x="78" y="77"/>
                  <a:pt x="81" y="74"/>
                  <a:pt x="84" y="74"/>
                </a:cubicBezTo>
                <a:cubicBezTo>
                  <a:pt x="88" y="73"/>
                  <a:pt x="92" y="75"/>
                  <a:pt x="92" y="79"/>
                </a:cubicBezTo>
                <a:cubicBezTo>
                  <a:pt x="94" y="77"/>
                  <a:pt x="97" y="76"/>
                  <a:pt x="100" y="77"/>
                </a:cubicBezTo>
                <a:cubicBezTo>
                  <a:pt x="103" y="79"/>
                  <a:pt x="104" y="81"/>
                  <a:pt x="104" y="84"/>
                </a:cubicBezTo>
                <a:close/>
                <a:moveTo>
                  <a:pt x="205" y="80"/>
                </a:moveTo>
                <a:cubicBezTo>
                  <a:pt x="206" y="90"/>
                  <a:pt x="194" y="97"/>
                  <a:pt x="194" y="97"/>
                </a:cubicBezTo>
                <a:cubicBezTo>
                  <a:pt x="194" y="97"/>
                  <a:pt x="181" y="92"/>
                  <a:pt x="179" y="84"/>
                </a:cubicBezTo>
                <a:cubicBezTo>
                  <a:pt x="179" y="81"/>
                  <a:pt x="180" y="79"/>
                  <a:pt x="183" y="77"/>
                </a:cubicBezTo>
                <a:cubicBezTo>
                  <a:pt x="186" y="76"/>
                  <a:pt x="189" y="77"/>
                  <a:pt x="191" y="79"/>
                </a:cubicBezTo>
                <a:cubicBezTo>
                  <a:pt x="191" y="75"/>
                  <a:pt x="195" y="73"/>
                  <a:pt x="199" y="74"/>
                </a:cubicBezTo>
                <a:cubicBezTo>
                  <a:pt x="202" y="74"/>
                  <a:pt x="205" y="77"/>
                  <a:pt x="205" y="80"/>
                </a:cubicBezTo>
                <a:close/>
                <a:moveTo>
                  <a:pt x="154" y="82"/>
                </a:moveTo>
                <a:cubicBezTo>
                  <a:pt x="154" y="91"/>
                  <a:pt x="141" y="96"/>
                  <a:pt x="141" y="96"/>
                </a:cubicBezTo>
                <a:cubicBezTo>
                  <a:pt x="141" y="96"/>
                  <a:pt x="129" y="91"/>
                  <a:pt x="129" y="82"/>
                </a:cubicBezTo>
                <a:cubicBezTo>
                  <a:pt x="128" y="79"/>
                  <a:pt x="130" y="76"/>
                  <a:pt x="133" y="75"/>
                </a:cubicBezTo>
                <a:cubicBezTo>
                  <a:pt x="137" y="73"/>
                  <a:pt x="140" y="76"/>
                  <a:pt x="141" y="79"/>
                </a:cubicBezTo>
                <a:cubicBezTo>
                  <a:pt x="141" y="79"/>
                  <a:pt x="141" y="79"/>
                  <a:pt x="141" y="79"/>
                </a:cubicBezTo>
                <a:cubicBezTo>
                  <a:pt x="143" y="76"/>
                  <a:pt x="146" y="73"/>
                  <a:pt x="150" y="75"/>
                </a:cubicBezTo>
                <a:cubicBezTo>
                  <a:pt x="153" y="76"/>
                  <a:pt x="155" y="79"/>
                  <a:pt x="154" y="82"/>
                </a:cubicBezTo>
                <a:close/>
                <a:moveTo>
                  <a:pt x="283" y="267"/>
                </a:moveTo>
                <a:cubicBezTo>
                  <a:pt x="0" y="267"/>
                  <a:pt x="0" y="267"/>
                  <a:pt x="0" y="267"/>
                </a:cubicBezTo>
                <a:cubicBezTo>
                  <a:pt x="0" y="256"/>
                  <a:pt x="0" y="256"/>
                  <a:pt x="0" y="256"/>
                </a:cubicBezTo>
                <a:cubicBezTo>
                  <a:pt x="283" y="256"/>
                  <a:pt x="283" y="256"/>
                  <a:pt x="283" y="256"/>
                </a:cubicBezTo>
                <a:cubicBezTo>
                  <a:pt x="283" y="267"/>
                  <a:pt x="283" y="267"/>
                  <a:pt x="283" y="267"/>
                </a:cubicBezTo>
                <a:close/>
                <a:moveTo>
                  <a:pt x="246" y="175"/>
                </a:moveTo>
                <a:cubicBezTo>
                  <a:pt x="242" y="185"/>
                  <a:pt x="232" y="191"/>
                  <a:pt x="230" y="192"/>
                </a:cubicBezTo>
                <a:cubicBezTo>
                  <a:pt x="226" y="194"/>
                  <a:pt x="226" y="194"/>
                  <a:pt x="226" y="194"/>
                </a:cubicBezTo>
                <a:cubicBezTo>
                  <a:pt x="221" y="192"/>
                  <a:pt x="221" y="192"/>
                  <a:pt x="221" y="192"/>
                </a:cubicBezTo>
                <a:cubicBezTo>
                  <a:pt x="218" y="191"/>
                  <a:pt x="203" y="185"/>
                  <a:pt x="200" y="172"/>
                </a:cubicBezTo>
                <a:cubicBezTo>
                  <a:pt x="192" y="172"/>
                  <a:pt x="192" y="172"/>
                  <a:pt x="192" y="172"/>
                </a:cubicBezTo>
                <a:cubicBezTo>
                  <a:pt x="189" y="185"/>
                  <a:pt x="175" y="191"/>
                  <a:pt x="173" y="191"/>
                </a:cubicBezTo>
                <a:cubicBezTo>
                  <a:pt x="169" y="193"/>
                  <a:pt x="169" y="193"/>
                  <a:pt x="169" y="193"/>
                </a:cubicBezTo>
                <a:cubicBezTo>
                  <a:pt x="165" y="191"/>
                  <a:pt x="165" y="191"/>
                  <a:pt x="165" y="191"/>
                </a:cubicBezTo>
                <a:cubicBezTo>
                  <a:pt x="162" y="190"/>
                  <a:pt x="149" y="184"/>
                  <a:pt x="146" y="172"/>
                </a:cubicBezTo>
                <a:cubicBezTo>
                  <a:pt x="138" y="172"/>
                  <a:pt x="138" y="172"/>
                  <a:pt x="138" y="172"/>
                </a:cubicBezTo>
                <a:cubicBezTo>
                  <a:pt x="135" y="185"/>
                  <a:pt x="121" y="191"/>
                  <a:pt x="119" y="191"/>
                </a:cubicBezTo>
                <a:cubicBezTo>
                  <a:pt x="115" y="193"/>
                  <a:pt x="115" y="193"/>
                  <a:pt x="115" y="193"/>
                </a:cubicBezTo>
                <a:cubicBezTo>
                  <a:pt x="111" y="191"/>
                  <a:pt x="111" y="191"/>
                  <a:pt x="111" y="191"/>
                </a:cubicBezTo>
                <a:cubicBezTo>
                  <a:pt x="108" y="190"/>
                  <a:pt x="95" y="184"/>
                  <a:pt x="92" y="172"/>
                </a:cubicBezTo>
                <a:cubicBezTo>
                  <a:pt x="84" y="172"/>
                  <a:pt x="84" y="172"/>
                  <a:pt x="84" y="172"/>
                </a:cubicBezTo>
                <a:cubicBezTo>
                  <a:pt x="81" y="185"/>
                  <a:pt x="66" y="191"/>
                  <a:pt x="63" y="192"/>
                </a:cubicBezTo>
                <a:cubicBezTo>
                  <a:pt x="58" y="194"/>
                  <a:pt x="58" y="194"/>
                  <a:pt x="58" y="194"/>
                </a:cubicBezTo>
                <a:cubicBezTo>
                  <a:pt x="54" y="192"/>
                  <a:pt x="54" y="192"/>
                  <a:pt x="54" y="192"/>
                </a:cubicBezTo>
                <a:cubicBezTo>
                  <a:pt x="52" y="191"/>
                  <a:pt x="42" y="185"/>
                  <a:pt x="38" y="174"/>
                </a:cubicBezTo>
                <a:cubicBezTo>
                  <a:pt x="29" y="178"/>
                  <a:pt x="22" y="187"/>
                  <a:pt x="22" y="197"/>
                </a:cubicBezTo>
                <a:cubicBezTo>
                  <a:pt x="22" y="243"/>
                  <a:pt x="22" y="243"/>
                  <a:pt x="22" y="243"/>
                </a:cubicBezTo>
                <a:cubicBezTo>
                  <a:pt x="260" y="243"/>
                  <a:pt x="260" y="243"/>
                  <a:pt x="260" y="243"/>
                </a:cubicBezTo>
                <a:cubicBezTo>
                  <a:pt x="260" y="197"/>
                  <a:pt x="260" y="197"/>
                  <a:pt x="260" y="197"/>
                </a:cubicBezTo>
                <a:cubicBezTo>
                  <a:pt x="260" y="187"/>
                  <a:pt x="254" y="179"/>
                  <a:pt x="246" y="175"/>
                </a:cubicBezTo>
                <a:close/>
                <a:moveTo>
                  <a:pt x="70" y="162"/>
                </a:moveTo>
                <a:cubicBezTo>
                  <a:pt x="67" y="160"/>
                  <a:pt x="64" y="162"/>
                  <a:pt x="62" y="164"/>
                </a:cubicBezTo>
                <a:cubicBezTo>
                  <a:pt x="62" y="160"/>
                  <a:pt x="58" y="158"/>
                  <a:pt x="54" y="158"/>
                </a:cubicBezTo>
                <a:cubicBezTo>
                  <a:pt x="51" y="159"/>
                  <a:pt x="48" y="162"/>
                  <a:pt x="48" y="165"/>
                </a:cubicBezTo>
                <a:cubicBezTo>
                  <a:pt x="47" y="175"/>
                  <a:pt x="59" y="182"/>
                  <a:pt x="59" y="182"/>
                </a:cubicBezTo>
                <a:cubicBezTo>
                  <a:pt x="59" y="182"/>
                  <a:pt x="72" y="177"/>
                  <a:pt x="74" y="169"/>
                </a:cubicBezTo>
                <a:cubicBezTo>
                  <a:pt x="74" y="166"/>
                  <a:pt x="73" y="163"/>
                  <a:pt x="70" y="162"/>
                </a:cubicBezTo>
                <a:close/>
                <a:moveTo>
                  <a:pt x="225" y="182"/>
                </a:moveTo>
                <a:cubicBezTo>
                  <a:pt x="225" y="182"/>
                  <a:pt x="212" y="177"/>
                  <a:pt x="210" y="169"/>
                </a:cubicBezTo>
                <a:cubicBezTo>
                  <a:pt x="210" y="166"/>
                  <a:pt x="211" y="163"/>
                  <a:pt x="214" y="162"/>
                </a:cubicBezTo>
                <a:cubicBezTo>
                  <a:pt x="217" y="160"/>
                  <a:pt x="220" y="162"/>
                  <a:pt x="222" y="164"/>
                </a:cubicBezTo>
                <a:cubicBezTo>
                  <a:pt x="222" y="160"/>
                  <a:pt x="226" y="158"/>
                  <a:pt x="230" y="158"/>
                </a:cubicBezTo>
                <a:cubicBezTo>
                  <a:pt x="233" y="159"/>
                  <a:pt x="236" y="162"/>
                  <a:pt x="236" y="165"/>
                </a:cubicBezTo>
                <a:cubicBezTo>
                  <a:pt x="237" y="175"/>
                  <a:pt x="225" y="182"/>
                  <a:pt x="225" y="182"/>
                </a:cubicBezTo>
                <a:close/>
                <a:moveTo>
                  <a:pt x="128" y="167"/>
                </a:moveTo>
                <a:cubicBezTo>
                  <a:pt x="127" y="176"/>
                  <a:pt x="115" y="181"/>
                  <a:pt x="115" y="181"/>
                </a:cubicBezTo>
                <a:cubicBezTo>
                  <a:pt x="115" y="181"/>
                  <a:pt x="103" y="176"/>
                  <a:pt x="102" y="167"/>
                </a:cubicBezTo>
                <a:cubicBezTo>
                  <a:pt x="102" y="164"/>
                  <a:pt x="103" y="161"/>
                  <a:pt x="106" y="160"/>
                </a:cubicBezTo>
                <a:cubicBezTo>
                  <a:pt x="110" y="158"/>
                  <a:pt x="114" y="161"/>
                  <a:pt x="115" y="163"/>
                </a:cubicBezTo>
                <a:cubicBezTo>
                  <a:pt x="115" y="163"/>
                  <a:pt x="115" y="163"/>
                  <a:pt x="115" y="163"/>
                </a:cubicBezTo>
                <a:cubicBezTo>
                  <a:pt x="116" y="161"/>
                  <a:pt x="120" y="158"/>
                  <a:pt x="124" y="160"/>
                </a:cubicBezTo>
                <a:cubicBezTo>
                  <a:pt x="126" y="161"/>
                  <a:pt x="128" y="164"/>
                  <a:pt x="128" y="167"/>
                </a:cubicBezTo>
                <a:close/>
                <a:moveTo>
                  <a:pt x="182" y="167"/>
                </a:moveTo>
                <a:cubicBezTo>
                  <a:pt x="181" y="176"/>
                  <a:pt x="169" y="181"/>
                  <a:pt x="169" y="181"/>
                </a:cubicBezTo>
                <a:cubicBezTo>
                  <a:pt x="169" y="181"/>
                  <a:pt x="157" y="176"/>
                  <a:pt x="156" y="167"/>
                </a:cubicBezTo>
                <a:cubicBezTo>
                  <a:pt x="156" y="164"/>
                  <a:pt x="158" y="161"/>
                  <a:pt x="160" y="160"/>
                </a:cubicBezTo>
                <a:cubicBezTo>
                  <a:pt x="164" y="158"/>
                  <a:pt x="168" y="161"/>
                  <a:pt x="169" y="163"/>
                </a:cubicBezTo>
                <a:cubicBezTo>
                  <a:pt x="169" y="163"/>
                  <a:pt x="169" y="163"/>
                  <a:pt x="169" y="163"/>
                </a:cubicBezTo>
                <a:cubicBezTo>
                  <a:pt x="170" y="161"/>
                  <a:pt x="174" y="158"/>
                  <a:pt x="178" y="160"/>
                </a:cubicBezTo>
                <a:cubicBezTo>
                  <a:pt x="181" y="161"/>
                  <a:pt x="182" y="164"/>
                  <a:pt x="182" y="167"/>
                </a:cubicBezTo>
                <a:close/>
                <a:moveTo>
                  <a:pt x="191" y="33"/>
                </a:moveTo>
                <a:cubicBezTo>
                  <a:pt x="191" y="50"/>
                  <a:pt x="176" y="65"/>
                  <a:pt x="158" y="65"/>
                </a:cubicBezTo>
                <a:cubicBezTo>
                  <a:pt x="152" y="65"/>
                  <a:pt x="146" y="63"/>
                  <a:pt x="141" y="59"/>
                </a:cubicBezTo>
                <a:cubicBezTo>
                  <a:pt x="136" y="62"/>
                  <a:pt x="131" y="64"/>
                  <a:pt x="125" y="64"/>
                </a:cubicBezTo>
                <a:cubicBezTo>
                  <a:pt x="110" y="64"/>
                  <a:pt x="98" y="52"/>
                  <a:pt x="98" y="37"/>
                </a:cubicBezTo>
                <a:cubicBezTo>
                  <a:pt x="98" y="23"/>
                  <a:pt x="110" y="11"/>
                  <a:pt x="125" y="11"/>
                </a:cubicBezTo>
                <a:cubicBezTo>
                  <a:pt x="128" y="11"/>
                  <a:pt x="131" y="11"/>
                  <a:pt x="134" y="12"/>
                </a:cubicBezTo>
                <a:cubicBezTo>
                  <a:pt x="140" y="5"/>
                  <a:pt x="148" y="0"/>
                  <a:pt x="158" y="0"/>
                </a:cubicBezTo>
                <a:cubicBezTo>
                  <a:pt x="176" y="0"/>
                  <a:pt x="191" y="15"/>
                  <a:pt x="191" y="33"/>
                </a:cubicBezTo>
                <a:close/>
                <a:moveTo>
                  <a:pt x="182" y="33"/>
                </a:moveTo>
                <a:cubicBezTo>
                  <a:pt x="182" y="20"/>
                  <a:pt x="171" y="9"/>
                  <a:pt x="158" y="9"/>
                </a:cubicBezTo>
                <a:cubicBezTo>
                  <a:pt x="146" y="9"/>
                  <a:pt x="135" y="20"/>
                  <a:pt x="135" y="33"/>
                </a:cubicBezTo>
                <a:cubicBezTo>
                  <a:pt x="135" y="36"/>
                  <a:pt x="136" y="39"/>
                  <a:pt x="137" y="41"/>
                </a:cubicBezTo>
                <a:cubicBezTo>
                  <a:pt x="136" y="44"/>
                  <a:pt x="133" y="47"/>
                  <a:pt x="131" y="49"/>
                </a:cubicBezTo>
                <a:cubicBezTo>
                  <a:pt x="128" y="44"/>
                  <a:pt x="126" y="38"/>
                  <a:pt x="126" y="33"/>
                </a:cubicBezTo>
                <a:cubicBezTo>
                  <a:pt x="126" y="28"/>
                  <a:pt x="127" y="24"/>
                  <a:pt x="129" y="20"/>
                </a:cubicBezTo>
                <a:cubicBezTo>
                  <a:pt x="128" y="20"/>
                  <a:pt x="126" y="19"/>
                  <a:pt x="125" y="19"/>
                </a:cubicBezTo>
                <a:cubicBezTo>
                  <a:pt x="115" y="19"/>
                  <a:pt x="107" y="27"/>
                  <a:pt x="107" y="37"/>
                </a:cubicBezTo>
                <a:cubicBezTo>
                  <a:pt x="107" y="48"/>
                  <a:pt x="115" y="56"/>
                  <a:pt x="125" y="56"/>
                </a:cubicBezTo>
                <a:cubicBezTo>
                  <a:pt x="135" y="56"/>
                  <a:pt x="143" y="48"/>
                  <a:pt x="143" y="37"/>
                </a:cubicBezTo>
                <a:cubicBezTo>
                  <a:pt x="143" y="35"/>
                  <a:pt x="142" y="32"/>
                  <a:pt x="141" y="29"/>
                </a:cubicBezTo>
                <a:cubicBezTo>
                  <a:pt x="142" y="26"/>
                  <a:pt x="143" y="23"/>
                  <a:pt x="146" y="20"/>
                </a:cubicBezTo>
                <a:cubicBezTo>
                  <a:pt x="149" y="25"/>
                  <a:pt x="152" y="31"/>
                  <a:pt x="152" y="37"/>
                </a:cubicBezTo>
                <a:cubicBezTo>
                  <a:pt x="152" y="43"/>
                  <a:pt x="150" y="49"/>
                  <a:pt x="147" y="53"/>
                </a:cubicBezTo>
                <a:cubicBezTo>
                  <a:pt x="150" y="55"/>
                  <a:pt x="154" y="56"/>
                  <a:pt x="158" y="56"/>
                </a:cubicBezTo>
                <a:cubicBezTo>
                  <a:pt x="171" y="56"/>
                  <a:pt x="182" y="46"/>
                  <a:pt x="182" y="33"/>
                </a:cubicBezTo>
                <a:close/>
              </a:path>
            </a:pathLst>
          </a:custGeom>
          <a:solidFill>
            <a:srgbClr val="A98B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79" name="Freeform 27"/>
          <p:cNvSpPr>
            <a:spLocks noEditPoints="1" noChangeArrowheads="1"/>
          </p:cNvSpPr>
          <p:nvPr/>
        </p:nvSpPr>
        <p:spPr bwMode="auto">
          <a:xfrm>
            <a:off x="7077075" y="2614613"/>
            <a:ext cx="469900" cy="541337"/>
          </a:xfrm>
          <a:custGeom>
            <a:avLst/>
            <a:gdLst>
              <a:gd name="T0" fmla="*/ 2147483646 w 214"/>
              <a:gd name="T1" fmla="*/ 2147483646 h 247"/>
              <a:gd name="T2" fmla="*/ 2147483646 w 214"/>
              <a:gd name="T3" fmla="*/ 2147483646 h 247"/>
              <a:gd name="T4" fmla="*/ 2147483646 w 214"/>
              <a:gd name="T5" fmla="*/ 2147483646 h 247"/>
              <a:gd name="T6" fmla="*/ 2147483646 w 214"/>
              <a:gd name="T7" fmla="*/ 2147483646 h 247"/>
              <a:gd name="T8" fmla="*/ 2147483646 w 214"/>
              <a:gd name="T9" fmla="*/ 2147483646 h 247"/>
              <a:gd name="T10" fmla="*/ 2147483646 w 214"/>
              <a:gd name="T11" fmla="*/ 2147483646 h 247"/>
              <a:gd name="T12" fmla="*/ 2147483646 w 214"/>
              <a:gd name="T13" fmla="*/ 2147483646 h 247"/>
              <a:gd name="T14" fmla="*/ 2147483646 w 214"/>
              <a:gd name="T15" fmla="*/ 2147483646 h 247"/>
              <a:gd name="T16" fmla="*/ 2147483646 w 214"/>
              <a:gd name="T17" fmla="*/ 2147483646 h 247"/>
              <a:gd name="T18" fmla="*/ 2147483646 w 214"/>
              <a:gd name="T19" fmla="*/ 2147483646 h 247"/>
              <a:gd name="T20" fmla="*/ 2147483646 w 214"/>
              <a:gd name="T21" fmla="*/ 2147483646 h 247"/>
              <a:gd name="T22" fmla="*/ 2147483646 w 214"/>
              <a:gd name="T23" fmla="*/ 2147483646 h 247"/>
              <a:gd name="T24" fmla="*/ 2147483646 w 214"/>
              <a:gd name="T25" fmla="*/ 2147483646 h 247"/>
              <a:gd name="T26" fmla="*/ 2147483646 w 214"/>
              <a:gd name="T27" fmla="*/ 2147483646 h 247"/>
              <a:gd name="T28" fmla="*/ 2147483646 w 214"/>
              <a:gd name="T29" fmla="*/ 2147483646 h 247"/>
              <a:gd name="T30" fmla="*/ 2147483646 w 214"/>
              <a:gd name="T31" fmla="*/ 2147483646 h 247"/>
              <a:gd name="T32" fmla="*/ 2147483646 w 214"/>
              <a:gd name="T33" fmla="*/ 2147483646 h 247"/>
              <a:gd name="T34" fmla="*/ 2147483646 w 214"/>
              <a:gd name="T35" fmla="*/ 2147483646 h 247"/>
              <a:gd name="T36" fmla="*/ 2147483646 w 214"/>
              <a:gd name="T37" fmla="*/ 2147483646 h 247"/>
              <a:gd name="T38" fmla="*/ 2147483646 w 214"/>
              <a:gd name="T39" fmla="*/ 2147483646 h 247"/>
              <a:gd name="T40" fmla="*/ 2147483646 w 214"/>
              <a:gd name="T41" fmla="*/ 2147483646 h 247"/>
              <a:gd name="T42" fmla="*/ 2147483646 w 214"/>
              <a:gd name="T43" fmla="*/ 2147483646 h 247"/>
              <a:gd name="T44" fmla="*/ 2147483646 w 214"/>
              <a:gd name="T45" fmla="*/ 2147483646 h 247"/>
              <a:gd name="T46" fmla="*/ 2147483646 w 214"/>
              <a:gd name="T47" fmla="*/ 2147483646 h 247"/>
              <a:gd name="T48" fmla="*/ 2147483646 w 214"/>
              <a:gd name="T49" fmla="*/ 2147483646 h 247"/>
              <a:gd name="T50" fmla="*/ 2147483646 w 214"/>
              <a:gd name="T51" fmla="*/ 2147483646 h 247"/>
              <a:gd name="T52" fmla="*/ 2147483646 w 214"/>
              <a:gd name="T53" fmla="*/ 2147483646 h 247"/>
              <a:gd name="T54" fmla="*/ 2147483646 w 214"/>
              <a:gd name="T55" fmla="*/ 2147483646 h 247"/>
              <a:gd name="T56" fmla="*/ 2147483646 w 214"/>
              <a:gd name="T57" fmla="*/ 2147483646 h 247"/>
              <a:gd name="T58" fmla="*/ 2147483646 w 214"/>
              <a:gd name="T59" fmla="*/ 2147483646 h 247"/>
              <a:gd name="T60" fmla="*/ 2147483646 w 214"/>
              <a:gd name="T61" fmla="*/ 2147483646 h 247"/>
              <a:gd name="T62" fmla="*/ 2147483646 w 214"/>
              <a:gd name="T63" fmla="*/ 2147483646 h 247"/>
              <a:gd name="T64" fmla="*/ 2147483646 w 214"/>
              <a:gd name="T65" fmla="*/ 2147483646 h 247"/>
              <a:gd name="T66" fmla="*/ 2147483646 w 214"/>
              <a:gd name="T67" fmla="*/ 2147483646 h 247"/>
              <a:gd name="T68" fmla="*/ 2147483646 w 214"/>
              <a:gd name="T69" fmla="*/ 2147483646 h 247"/>
              <a:gd name="T70" fmla="*/ 2147483646 w 214"/>
              <a:gd name="T71" fmla="*/ 2147483646 h 247"/>
              <a:gd name="T72" fmla="*/ 0 w 214"/>
              <a:gd name="T73" fmla="*/ 2147483646 h 247"/>
              <a:gd name="T74" fmla="*/ 0 w 214"/>
              <a:gd name="T75" fmla="*/ 2147483646 h 247"/>
              <a:gd name="T76" fmla="*/ 2147483646 w 214"/>
              <a:gd name="T77" fmla="*/ 2147483646 h 247"/>
              <a:gd name="T78" fmla="*/ 2147483646 w 214"/>
              <a:gd name="T79" fmla="*/ 2147483646 h 247"/>
              <a:gd name="T80" fmla="*/ 2147483646 w 214"/>
              <a:gd name="T81" fmla="*/ 2147483646 h 247"/>
              <a:gd name="T82" fmla="*/ 2147483646 w 214"/>
              <a:gd name="T83" fmla="*/ 2147483646 h 247"/>
              <a:gd name="T84" fmla="*/ 2147483646 w 214"/>
              <a:gd name="T85" fmla="*/ 2147483646 h 247"/>
              <a:gd name="T86" fmla="*/ 2147483646 w 214"/>
              <a:gd name="T87" fmla="*/ 2147483646 h 247"/>
              <a:gd name="T88" fmla="*/ 2147483646 w 214"/>
              <a:gd name="T89" fmla="*/ 2147483646 h 247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214"/>
              <a:gd name="T136" fmla="*/ 0 h 247"/>
              <a:gd name="T137" fmla="*/ 214 w 214"/>
              <a:gd name="T138" fmla="*/ 247 h 247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214" h="247">
                <a:moveTo>
                  <a:pt x="86" y="47"/>
                </a:moveTo>
                <a:cubicBezTo>
                  <a:pt x="86" y="42"/>
                  <a:pt x="86" y="42"/>
                  <a:pt x="86" y="42"/>
                </a:cubicBezTo>
                <a:cubicBezTo>
                  <a:pt x="86" y="33"/>
                  <a:pt x="91" y="28"/>
                  <a:pt x="100" y="28"/>
                </a:cubicBezTo>
                <a:cubicBezTo>
                  <a:pt x="114" y="28"/>
                  <a:pt x="114" y="28"/>
                  <a:pt x="114" y="28"/>
                </a:cubicBezTo>
                <a:cubicBezTo>
                  <a:pt x="123" y="28"/>
                  <a:pt x="128" y="33"/>
                  <a:pt x="128" y="42"/>
                </a:cubicBezTo>
                <a:cubicBezTo>
                  <a:pt x="128" y="47"/>
                  <a:pt x="128" y="47"/>
                  <a:pt x="128" y="47"/>
                </a:cubicBezTo>
                <a:cubicBezTo>
                  <a:pt x="128" y="56"/>
                  <a:pt x="123" y="61"/>
                  <a:pt x="114" y="61"/>
                </a:cubicBezTo>
                <a:cubicBezTo>
                  <a:pt x="100" y="61"/>
                  <a:pt x="100" y="61"/>
                  <a:pt x="100" y="61"/>
                </a:cubicBezTo>
                <a:cubicBezTo>
                  <a:pt x="91" y="61"/>
                  <a:pt x="86" y="56"/>
                  <a:pt x="86" y="47"/>
                </a:cubicBezTo>
                <a:close/>
                <a:moveTo>
                  <a:pt x="139" y="42"/>
                </a:moveTo>
                <a:cubicBezTo>
                  <a:pt x="139" y="47"/>
                  <a:pt x="139" y="47"/>
                  <a:pt x="139" y="47"/>
                </a:cubicBezTo>
                <a:cubicBezTo>
                  <a:pt x="139" y="51"/>
                  <a:pt x="138" y="55"/>
                  <a:pt x="137" y="58"/>
                </a:cubicBezTo>
                <a:cubicBezTo>
                  <a:pt x="150" y="62"/>
                  <a:pt x="164" y="65"/>
                  <a:pt x="177" y="62"/>
                </a:cubicBezTo>
                <a:cubicBezTo>
                  <a:pt x="184" y="60"/>
                  <a:pt x="190" y="55"/>
                  <a:pt x="190" y="47"/>
                </a:cubicBezTo>
                <a:cubicBezTo>
                  <a:pt x="191" y="39"/>
                  <a:pt x="185" y="32"/>
                  <a:pt x="179" y="30"/>
                </a:cubicBezTo>
                <a:cubicBezTo>
                  <a:pt x="184" y="26"/>
                  <a:pt x="187" y="17"/>
                  <a:pt x="182" y="10"/>
                </a:cubicBezTo>
                <a:cubicBezTo>
                  <a:pt x="178" y="3"/>
                  <a:pt x="171" y="0"/>
                  <a:pt x="164" y="2"/>
                </a:cubicBezTo>
                <a:cubicBezTo>
                  <a:pt x="152" y="5"/>
                  <a:pt x="140" y="13"/>
                  <a:pt x="130" y="22"/>
                </a:cubicBezTo>
                <a:cubicBezTo>
                  <a:pt x="136" y="26"/>
                  <a:pt x="139" y="33"/>
                  <a:pt x="139" y="42"/>
                </a:cubicBezTo>
                <a:close/>
                <a:moveTo>
                  <a:pt x="37" y="62"/>
                </a:moveTo>
                <a:cubicBezTo>
                  <a:pt x="50" y="65"/>
                  <a:pt x="64" y="62"/>
                  <a:pt x="77" y="58"/>
                </a:cubicBezTo>
                <a:cubicBezTo>
                  <a:pt x="75" y="55"/>
                  <a:pt x="75" y="51"/>
                  <a:pt x="75" y="47"/>
                </a:cubicBezTo>
                <a:cubicBezTo>
                  <a:pt x="75" y="42"/>
                  <a:pt x="75" y="42"/>
                  <a:pt x="75" y="42"/>
                </a:cubicBezTo>
                <a:cubicBezTo>
                  <a:pt x="75" y="33"/>
                  <a:pt x="78" y="26"/>
                  <a:pt x="84" y="22"/>
                </a:cubicBezTo>
                <a:cubicBezTo>
                  <a:pt x="74" y="13"/>
                  <a:pt x="62" y="5"/>
                  <a:pt x="50" y="2"/>
                </a:cubicBezTo>
                <a:cubicBezTo>
                  <a:pt x="42" y="0"/>
                  <a:pt x="35" y="3"/>
                  <a:pt x="31" y="10"/>
                </a:cubicBezTo>
                <a:cubicBezTo>
                  <a:pt x="27" y="17"/>
                  <a:pt x="30" y="26"/>
                  <a:pt x="35" y="30"/>
                </a:cubicBezTo>
                <a:cubicBezTo>
                  <a:pt x="29" y="32"/>
                  <a:pt x="22" y="39"/>
                  <a:pt x="23" y="47"/>
                </a:cubicBezTo>
                <a:cubicBezTo>
                  <a:pt x="24" y="55"/>
                  <a:pt x="30" y="60"/>
                  <a:pt x="37" y="62"/>
                </a:cubicBezTo>
                <a:close/>
                <a:moveTo>
                  <a:pt x="9" y="142"/>
                </a:moveTo>
                <a:cubicBezTo>
                  <a:pt x="205" y="142"/>
                  <a:pt x="205" y="142"/>
                  <a:pt x="205" y="142"/>
                </a:cubicBezTo>
                <a:cubicBezTo>
                  <a:pt x="205" y="247"/>
                  <a:pt x="205" y="247"/>
                  <a:pt x="205" y="247"/>
                </a:cubicBezTo>
                <a:cubicBezTo>
                  <a:pt x="9" y="247"/>
                  <a:pt x="9" y="247"/>
                  <a:pt x="9" y="247"/>
                </a:cubicBezTo>
                <a:lnTo>
                  <a:pt x="9" y="142"/>
                </a:lnTo>
                <a:close/>
                <a:moveTo>
                  <a:pt x="186" y="73"/>
                </a:moveTo>
                <a:cubicBezTo>
                  <a:pt x="28" y="73"/>
                  <a:pt x="28" y="73"/>
                  <a:pt x="28" y="73"/>
                </a:cubicBezTo>
                <a:cubicBezTo>
                  <a:pt x="12" y="73"/>
                  <a:pt x="0" y="85"/>
                  <a:pt x="0" y="100"/>
                </a:cubicBezTo>
                <a:cubicBezTo>
                  <a:pt x="0" y="131"/>
                  <a:pt x="0" y="131"/>
                  <a:pt x="0" y="131"/>
                </a:cubicBezTo>
                <a:cubicBezTo>
                  <a:pt x="89" y="131"/>
                  <a:pt x="89" y="131"/>
                  <a:pt x="89" y="131"/>
                </a:cubicBezTo>
                <a:cubicBezTo>
                  <a:pt x="89" y="85"/>
                  <a:pt x="89" y="85"/>
                  <a:pt x="89" y="85"/>
                </a:cubicBezTo>
                <a:cubicBezTo>
                  <a:pt x="124" y="85"/>
                  <a:pt x="124" y="85"/>
                  <a:pt x="124" y="85"/>
                </a:cubicBezTo>
                <a:cubicBezTo>
                  <a:pt x="124" y="131"/>
                  <a:pt x="124" y="131"/>
                  <a:pt x="124" y="131"/>
                </a:cubicBezTo>
                <a:cubicBezTo>
                  <a:pt x="214" y="131"/>
                  <a:pt x="214" y="131"/>
                  <a:pt x="214" y="131"/>
                </a:cubicBezTo>
                <a:cubicBezTo>
                  <a:pt x="214" y="100"/>
                  <a:pt x="214" y="100"/>
                  <a:pt x="214" y="100"/>
                </a:cubicBezTo>
                <a:cubicBezTo>
                  <a:pt x="214" y="85"/>
                  <a:pt x="202" y="73"/>
                  <a:pt x="186" y="73"/>
                </a:cubicBezTo>
                <a:close/>
              </a:path>
            </a:pathLst>
          </a:custGeom>
          <a:solidFill>
            <a:srgbClr val="A98B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80" name="Freeform 31"/>
          <p:cNvSpPr>
            <a:spLocks noEditPoints="1" noChangeArrowheads="1"/>
          </p:cNvSpPr>
          <p:nvPr/>
        </p:nvSpPr>
        <p:spPr bwMode="auto">
          <a:xfrm>
            <a:off x="1774825" y="2652713"/>
            <a:ext cx="611188" cy="598487"/>
          </a:xfrm>
          <a:custGeom>
            <a:avLst/>
            <a:gdLst>
              <a:gd name="T0" fmla="*/ 2147483646 w 279"/>
              <a:gd name="T1" fmla="*/ 2147483646 h 273"/>
              <a:gd name="T2" fmla="*/ 2147483646 w 279"/>
              <a:gd name="T3" fmla="*/ 2147483646 h 273"/>
              <a:gd name="T4" fmla="*/ 2147483646 w 279"/>
              <a:gd name="T5" fmla="*/ 2147483646 h 273"/>
              <a:gd name="T6" fmla="*/ 2147483646 w 279"/>
              <a:gd name="T7" fmla="*/ 2147483646 h 273"/>
              <a:gd name="T8" fmla="*/ 2147483646 w 279"/>
              <a:gd name="T9" fmla="*/ 2147483646 h 273"/>
              <a:gd name="T10" fmla="*/ 2147483646 w 279"/>
              <a:gd name="T11" fmla="*/ 2147483646 h 273"/>
              <a:gd name="T12" fmla="*/ 2147483646 w 279"/>
              <a:gd name="T13" fmla="*/ 2147483646 h 273"/>
              <a:gd name="T14" fmla="*/ 2147483646 w 279"/>
              <a:gd name="T15" fmla="*/ 2147483646 h 273"/>
              <a:gd name="T16" fmla="*/ 2147483646 w 279"/>
              <a:gd name="T17" fmla="*/ 2147483646 h 273"/>
              <a:gd name="T18" fmla="*/ 2147483646 w 279"/>
              <a:gd name="T19" fmla="*/ 2147483646 h 273"/>
              <a:gd name="T20" fmla="*/ 2147483646 w 279"/>
              <a:gd name="T21" fmla="*/ 2147483646 h 273"/>
              <a:gd name="T22" fmla="*/ 2147483646 w 279"/>
              <a:gd name="T23" fmla="*/ 2147483646 h 273"/>
              <a:gd name="T24" fmla="*/ 2147483646 w 279"/>
              <a:gd name="T25" fmla="*/ 2147483646 h 273"/>
              <a:gd name="T26" fmla="*/ 2147483646 w 279"/>
              <a:gd name="T27" fmla="*/ 2147483646 h 273"/>
              <a:gd name="T28" fmla="*/ 2147483646 w 279"/>
              <a:gd name="T29" fmla="*/ 2147483646 h 273"/>
              <a:gd name="T30" fmla="*/ 2147483646 w 279"/>
              <a:gd name="T31" fmla="*/ 2147483646 h 273"/>
              <a:gd name="T32" fmla="*/ 2147483646 w 279"/>
              <a:gd name="T33" fmla="*/ 2147483646 h 273"/>
              <a:gd name="T34" fmla="*/ 2147483646 w 279"/>
              <a:gd name="T35" fmla="*/ 2147483646 h 273"/>
              <a:gd name="T36" fmla="*/ 2147483646 w 279"/>
              <a:gd name="T37" fmla="*/ 2147483646 h 273"/>
              <a:gd name="T38" fmla="*/ 2147483646 w 279"/>
              <a:gd name="T39" fmla="*/ 2147483646 h 273"/>
              <a:gd name="T40" fmla="*/ 2147483646 w 279"/>
              <a:gd name="T41" fmla="*/ 2147483646 h 273"/>
              <a:gd name="T42" fmla="*/ 2147483646 w 279"/>
              <a:gd name="T43" fmla="*/ 2147483646 h 273"/>
              <a:gd name="T44" fmla="*/ 0 w 279"/>
              <a:gd name="T45" fmla="*/ 2147483646 h 273"/>
              <a:gd name="T46" fmla="*/ 0 w 279"/>
              <a:gd name="T47" fmla="*/ 2147483646 h 273"/>
              <a:gd name="T48" fmla="*/ 2147483646 w 279"/>
              <a:gd name="T49" fmla="*/ 2147483646 h 273"/>
              <a:gd name="T50" fmla="*/ 2147483646 w 279"/>
              <a:gd name="T51" fmla="*/ 2147483646 h 273"/>
              <a:gd name="T52" fmla="*/ 2147483646 w 279"/>
              <a:gd name="T53" fmla="*/ 2147483646 h 273"/>
              <a:gd name="T54" fmla="*/ 2147483646 w 279"/>
              <a:gd name="T55" fmla="*/ 2147483646 h 273"/>
              <a:gd name="T56" fmla="*/ 2147483646 w 279"/>
              <a:gd name="T57" fmla="*/ 2147483646 h 273"/>
              <a:gd name="T58" fmla="*/ 2147483646 w 279"/>
              <a:gd name="T59" fmla="*/ 2147483646 h 273"/>
              <a:gd name="T60" fmla="*/ 2147483646 w 279"/>
              <a:gd name="T61" fmla="*/ 2147483646 h 273"/>
              <a:gd name="T62" fmla="*/ 2147483646 w 279"/>
              <a:gd name="T63" fmla="*/ 0 h 273"/>
              <a:gd name="T64" fmla="*/ 2147483646 w 279"/>
              <a:gd name="T65" fmla="*/ 2147483646 h 273"/>
              <a:gd name="T66" fmla="*/ 2147483646 w 279"/>
              <a:gd name="T67" fmla="*/ 2147483646 h 273"/>
              <a:gd name="T68" fmla="*/ 2147483646 w 279"/>
              <a:gd name="T69" fmla="*/ 2147483646 h 273"/>
              <a:gd name="T70" fmla="*/ 2147483646 w 279"/>
              <a:gd name="T71" fmla="*/ 2147483646 h 273"/>
              <a:gd name="T72" fmla="*/ 2147483646 w 279"/>
              <a:gd name="T73" fmla="*/ 2147483646 h 273"/>
              <a:gd name="T74" fmla="*/ 2147483646 w 279"/>
              <a:gd name="T75" fmla="*/ 2147483646 h 273"/>
              <a:gd name="T76" fmla="*/ 2147483646 w 279"/>
              <a:gd name="T77" fmla="*/ 2147483646 h 273"/>
              <a:gd name="T78" fmla="*/ 2147483646 w 279"/>
              <a:gd name="T79" fmla="*/ 2147483646 h 273"/>
              <a:gd name="T80" fmla="*/ 2147483646 w 279"/>
              <a:gd name="T81" fmla="*/ 2147483646 h 273"/>
              <a:gd name="T82" fmla="*/ 2147483646 w 279"/>
              <a:gd name="T83" fmla="*/ 2147483646 h 273"/>
              <a:gd name="T84" fmla="*/ 2147483646 w 279"/>
              <a:gd name="T85" fmla="*/ 2147483646 h 273"/>
              <a:gd name="T86" fmla="*/ 2147483646 w 279"/>
              <a:gd name="T87" fmla="*/ 2147483646 h 273"/>
              <a:gd name="T88" fmla="*/ 2147483646 w 279"/>
              <a:gd name="T89" fmla="*/ 2147483646 h 273"/>
              <a:gd name="T90" fmla="*/ 2147483646 w 279"/>
              <a:gd name="T91" fmla="*/ 2147483646 h 273"/>
              <a:gd name="T92" fmla="*/ 2147483646 w 279"/>
              <a:gd name="T93" fmla="*/ 2147483646 h 273"/>
              <a:gd name="T94" fmla="*/ 2147483646 w 279"/>
              <a:gd name="T95" fmla="*/ 2147483646 h 273"/>
              <a:gd name="T96" fmla="*/ 2147483646 w 279"/>
              <a:gd name="T97" fmla="*/ 2147483646 h 273"/>
              <a:gd name="T98" fmla="*/ 2147483646 w 279"/>
              <a:gd name="T99" fmla="*/ 2147483646 h 273"/>
              <a:gd name="T100" fmla="*/ 2147483646 w 279"/>
              <a:gd name="T101" fmla="*/ 2147483646 h 273"/>
              <a:gd name="T102" fmla="*/ 2147483646 w 279"/>
              <a:gd name="T103" fmla="*/ 2147483646 h 273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279"/>
              <a:gd name="T157" fmla="*/ 0 h 273"/>
              <a:gd name="T158" fmla="*/ 279 w 279"/>
              <a:gd name="T159" fmla="*/ 273 h 273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279" h="273">
                <a:moveTo>
                  <a:pt x="261" y="149"/>
                </a:moveTo>
                <a:cubicBezTo>
                  <a:pt x="261" y="144"/>
                  <a:pt x="260" y="139"/>
                  <a:pt x="259" y="135"/>
                </a:cubicBezTo>
                <a:cubicBezTo>
                  <a:pt x="258" y="128"/>
                  <a:pt x="256" y="121"/>
                  <a:pt x="253" y="115"/>
                </a:cubicBezTo>
                <a:cubicBezTo>
                  <a:pt x="259" y="113"/>
                  <a:pt x="258" y="105"/>
                  <a:pt x="252" y="105"/>
                </a:cubicBezTo>
                <a:cubicBezTo>
                  <a:pt x="247" y="106"/>
                  <a:pt x="245" y="99"/>
                  <a:pt x="250" y="97"/>
                </a:cubicBezTo>
                <a:cubicBezTo>
                  <a:pt x="255" y="94"/>
                  <a:pt x="261" y="96"/>
                  <a:pt x="264" y="98"/>
                </a:cubicBezTo>
                <a:cubicBezTo>
                  <a:pt x="279" y="109"/>
                  <a:pt x="270" y="132"/>
                  <a:pt x="261" y="149"/>
                </a:cubicBezTo>
                <a:close/>
                <a:moveTo>
                  <a:pt x="232" y="212"/>
                </a:moveTo>
                <a:cubicBezTo>
                  <a:pt x="232" y="212"/>
                  <a:pt x="232" y="212"/>
                  <a:pt x="232" y="212"/>
                </a:cubicBezTo>
                <a:cubicBezTo>
                  <a:pt x="232" y="212"/>
                  <a:pt x="232" y="212"/>
                  <a:pt x="232" y="212"/>
                </a:cubicBezTo>
                <a:cubicBezTo>
                  <a:pt x="229" y="216"/>
                  <a:pt x="226" y="221"/>
                  <a:pt x="222" y="225"/>
                </a:cubicBezTo>
                <a:cubicBezTo>
                  <a:pt x="201" y="253"/>
                  <a:pt x="201" y="266"/>
                  <a:pt x="189" y="273"/>
                </a:cubicBezTo>
                <a:cubicBezTo>
                  <a:pt x="180" y="273"/>
                  <a:pt x="158" y="273"/>
                  <a:pt x="158" y="273"/>
                </a:cubicBezTo>
                <a:cubicBezTo>
                  <a:pt x="158" y="273"/>
                  <a:pt x="160" y="268"/>
                  <a:pt x="159" y="261"/>
                </a:cubicBezTo>
                <a:cubicBezTo>
                  <a:pt x="157" y="261"/>
                  <a:pt x="156" y="262"/>
                  <a:pt x="154" y="262"/>
                </a:cubicBezTo>
                <a:cubicBezTo>
                  <a:pt x="139" y="265"/>
                  <a:pt x="124" y="265"/>
                  <a:pt x="109" y="263"/>
                </a:cubicBezTo>
                <a:cubicBezTo>
                  <a:pt x="107" y="267"/>
                  <a:pt x="105" y="270"/>
                  <a:pt x="102" y="273"/>
                </a:cubicBezTo>
                <a:cubicBezTo>
                  <a:pt x="71" y="273"/>
                  <a:pt x="71" y="273"/>
                  <a:pt x="71" y="273"/>
                </a:cubicBezTo>
                <a:cubicBezTo>
                  <a:pt x="71" y="269"/>
                  <a:pt x="71" y="266"/>
                  <a:pt x="70" y="262"/>
                </a:cubicBezTo>
                <a:cubicBezTo>
                  <a:pt x="68" y="255"/>
                  <a:pt x="58" y="243"/>
                  <a:pt x="50" y="235"/>
                </a:cubicBezTo>
                <a:cubicBezTo>
                  <a:pt x="43" y="229"/>
                  <a:pt x="37" y="222"/>
                  <a:pt x="32" y="214"/>
                </a:cubicBezTo>
                <a:cubicBezTo>
                  <a:pt x="32" y="214"/>
                  <a:pt x="32" y="214"/>
                  <a:pt x="32" y="214"/>
                </a:cubicBezTo>
                <a:cubicBezTo>
                  <a:pt x="25" y="201"/>
                  <a:pt x="0" y="200"/>
                  <a:pt x="0" y="181"/>
                </a:cubicBezTo>
                <a:cubicBezTo>
                  <a:pt x="0" y="167"/>
                  <a:pt x="0" y="162"/>
                  <a:pt x="0" y="149"/>
                </a:cubicBezTo>
                <a:cubicBezTo>
                  <a:pt x="0" y="130"/>
                  <a:pt x="18" y="134"/>
                  <a:pt x="28" y="120"/>
                </a:cubicBezTo>
                <a:cubicBezTo>
                  <a:pt x="28" y="119"/>
                  <a:pt x="28" y="119"/>
                  <a:pt x="29" y="119"/>
                </a:cubicBezTo>
                <a:cubicBezTo>
                  <a:pt x="34" y="109"/>
                  <a:pt x="41" y="99"/>
                  <a:pt x="50" y="90"/>
                </a:cubicBezTo>
                <a:cubicBezTo>
                  <a:pt x="45" y="79"/>
                  <a:pt x="36" y="68"/>
                  <a:pt x="29" y="59"/>
                </a:cubicBezTo>
                <a:cubicBezTo>
                  <a:pt x="22" y="50"/>
                  <a:pt x="36" y="43"/>
                  <a:pt x="47" y="43"/>
                </a:cubicBezTo>
                <a:cubicBezTo>
                  <a:pt x="68" y="42"/>
                  <a:pt x="87" y="53"/>
                  <a:pt x="100" y="73"/>
                </a:cubicBezTo>
                <a:cubicBezTo>
                  <a:pt x="97" y="59"/>
                  <a:pt x="100" y="44"/>
                  <a:pt x="107" y="31"/>
                </a:cubicBezTo>
                <a:cubicBezTo>
                  <a:pt x="119" y="12"/>
                  <a:pt x="139" y="0"/>
                  <a:pt x="162" y="0"/>
                </a:cubicBezTo>
                <a:cubicBezTo>
                  <a:pt x="173" y="0"/>
                  <a:pt x="184" y="3"/>
                  <a:pt x="193" y="8"/>
                </a:cubicBezTo>
                <a:cubicBezTo>
                  <a:pt x="220" y="24"/>
                  <a:pt x="231" y="57"/>
                  <a:pt x="220" y="86"/>
                </a:cubicBezTo>
                <a:cubicBezTo>
                  <a:pt x="234" y="99"/>
                  <a:pt x="244" y="117"/>
                  <a:pt x="248" y="137"/>
                </a:cubicBezTo>
                <a:cubicBezTo>
                  <a:pt x="254" y="163"/>
                  <a:pt x="247" y="190"/>
                  <a:pt x="232" y="212"/>
                </a:cubicBezTo>
                <a:close/>
                <a:moveTo>
                  <a:pt x="113" y="73"/>
                </a:moveTo>
                <a:cubicBezTo>
                  <a:pt x="114" y="73"/>
                  <a:pt x="115" y="72"/>
                  <a:pt x="117" y="72"/>
                </a:cubicBezTo>
                <a:cubicBezTo>
                  <a:pt x="128" y="70"/>
                  <a:pt x="139" y="69"/>
                  <a:pt x="150" y="71"/>
                </a:cubicBezTo>
                <a:cubicBezTo>
                  <a:pt x="165" y="46"/>
                  <a:pt x="165" y="46"/>
                  <a:pt x="165" y="46"/>
                </a:cubicBezTo>
                <a:cubicBezTo>
                  <a:pt x="154" y="49"/>
                  <a:pt x="154" y="49"/>
                  <a:pt x="154" y="49"/>
                </a:cubicBezTo>
                <a:cubicBezTo>
                  <a:pt x="151" y="34"/>
                  <a:pt x="151" y="34"/>
                  <a:pt x="151" y="34"/>
                </a:cubicBezTo>
                <a:cubicBezTo>
                  <a:pt x="175" y="29"/>
                  <a:pt x="175" y="29"/>
                  <a:pt x="175" y="29"/>
                </a:cubicBezTo>
                <a:cubicBezTo>
                  <a:pt x="188" y="37"/>
                  <a:pt x="188" y="37"/>
                  <a:pt x="188" y="37"/>
                </a:cubicBezTo>
                <a:cubicBezTo>
                  <a:pt x="188" y="37"/>
                  <a:pt x="188" y="37"/>
                  <a:pt x="188" y="37"/>
                </a:cubicBezTo>
                <a:cubicBezTo>
                  <a:pt x="167" y="74"/>
                  <a:pt x="167" y="74"/>
                  <a:pt x="167" y="74"/>
                </a:cubicBezTo>
                <a:cubicBezTo>
                  <a:pt x="180" y="77"/>
                  <a:pt x="192" y="83"/>
                  <a:pt x="202" y="92"/>
                </a:cubicBezTo>
                <a:cubicBezTo>
                  <a:pt x="203" y="90"/>
                  <a:pt x="203" y="89"/>
                  <a:pt x="204" y="88"/>
                </a:cubicBezTo>
                <a:cubicBezTo>
                  <a:pt x="218" y="64"/>
                  <a:pt x="210" y="34"/>
                  <a:pt x="187" y="20"/>
                </a:cubicBezTo>
                <a:cubicBezTo>
                  <a:pt x="179" y="15"/>
                  <a:pt x="170" y="13"/>
                  <a:pt x="162" y="13"/>
                </a:cubicBezTo>
                <a:cubicBezTo>
                  <a:pt x="144" y="13"/>
                  <a:pt x="128" y="22"/>
                  <a:pt x="119" y="37"/>
                </a:cubicBezTo>
                <a:cubicBezTo>
                  <a:pt x="112" y="49"/>
                  <a:pt x="110" y="61"/>
                  <a:pt x="113" y="73"/>
                </a:cubicBezTo>
                <a:close/>
              </a:path>
            </a:pathLst>
          </a:custGeom>
          <a:solidFill>
            <a:srgbClr val="A98B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81" name="矩形 25"/>
          <p:cNvSpPr>
            <a:spLocks noChangeArrowheads="1"/>
          </p:cNvSpPr>
          <p:nvPr/>
        </p:nvSpPr>
        <p:spPr bwMode="auto">
          <a:xfrm>
            <a:off x="1504950" y="3670300"/>
            <a:ext cx="128587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Tittle here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2782" name="矩形 77"/>
          <p:cNvSpPr>
            <a:spLocks noChangeArrowheads="1"/>
          </p:cNvSpPr>
          <p:nvPr/>
        </p:nvSpPr>
        <p:spPr bwMode="auto">
          <a:xfrm>
            <a:off x="3963988" y="3659188"/>
            <a:ext cx="128587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Tittle here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2783" name="矩形 78"/>
          <p:cNvSpPr>
            <a:spLocks noChangeArrowheads="1"/>
          </p:cNvSpPr>
          <p:nvPr/>
        </p:nvSpPr>
        <p:spPr bwMode="auto">
          <a:xfrm>
            <a:off x="6546850" y="3657600"/>
            <a:ext cx="128587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Tittle here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2784" name="矩形 79"/>
          <p:cNvSpPr>
            <a:spLocks noChangeArrowheads="1"/>
          </p:cNvSpPr>
          <p:nvPr/>
        </p:nvSpPr>
        <p:spPr bwMode="auto">
          <a:xfrm>
            <a:off x="9148763" y="3670300"/>
            <a:ext cx="1287462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Tittle here</a:t>
            </a:r>
            <a:endParaRPr lang="zh-CN" altLang="en-US" sz="1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2785" name="Rectangle 4"/>
          <p:cNvSpPr>
            <a:spLocks noChangeArrowheads="1"/>
          </p:cNvSpPr>
          <p:nvPr/>
        </p:nvSpPr>
        <p:spPr bwMode="auto">
          <a:xfrm>
            <a:off x="1504950" y="4765675"/>
            <a:ext cx="1681163" cy="173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Abril Fatface" charset="0"/>
              </a:rPr>
              <a:t>Tittle here Tittle here, consectetur adipiscing elit. Ut id mauris risus, sit amet consectetur ipsum. </a:t>
            </a:r>
          </a:p>
        </p:txBody>
      </p:sp>
      <p:sp>
        <p:nvSpPr>
          <p:cNvPr id="32786" name="Rectangle 4"/>
          <p:cNvSpPr>
            <a:spLocks noChangeArrowheads="1"/>
          </p:cNvSpPr>
          <p:nvPr/>
        </p:nvSpPr>
        <p:spPr bwMode="auto">
          <a:xfrm>
            <a:off x="4076700" y="4765675"/>
            <a:ext cx="1681163" cy="173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Abril Fatface" charset="0"/>
              </a:rPr>
              <a:t>Tittle here Tittle here, consectetur adipiscing elit. Ut id mauris risus, sit amet consectetur ipsum. </a:t>
            </a:r>
          </a:p>
        </p:txBody>
      </p:sp>
      <p:sp>
        <p:nvSpPr>
          <p:cNvPr id="32787" name="Rectangle 4"/>
          <p:cNvSpPr>
            <a:spLocks noChangeArrowheads="1"/>
          </p:cNvSpPr>
          <p:nvPr/>
        </p:nvSpPr>
        <p:spPr bwMode="auto">
          <a:xfrm>
            <a:off x="6862763" y="4768850"/>
            <a:ext cx="1682750" cy="173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Abril Fatface" charset="0"/>
              </a:rPr>
              <a:t>Tittle here Tittle here, consectetur adipiscing elit. Ut id mauris risus, sit amet consectetur ipsum. </a:t>
            </a:r>
          </a:p>
        </p:txBody>
      </p:sp>
      <p:sp>
        <p:nvSpPr>
          <p:cNvPr id="32788" name="Rectangle 4"/>
          <p:cNvSpPr>
            <a:spLocks noChangeArrowheads="1"/>
          </p:cNvSpPr>
          <p:nvPr/>
        </p:nvSpPr>
        <p:spPr bwMode="auto">
          <a:xfrm>
            <a:off x="9639300" y="4748213"/>
            <a:ext cx="1681163" cy="173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Abril Fatface" charset="0"/>
              </a:rPr>
              <a:t>Tittle here Tittle here, consectetur adipiscing elit. Ut id mauris risus, sit amet consectetur ipsum.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9"/>
          <p:cNvSpPr txBox="1"/>
          <p:nvPr/>
        </p:nvSpPr>
        <p:spPr>
          <a:xfrm>
            <a:off x="203200" y="2765425"/>
            <a:ext cx="5697538" cy="12668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r>
              <a:rPr lang="en-US" altLang="zh-CN" sz="7200" b="1" spc="300" noProof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contents</a:t>
            </a:r>
          </a:p>
        </p:txBody>
      </p:sp>
      <p:grpSp>
        <p:nvGrpSpPr>
          <p:cNvPr id="6147" name="组合 13"/>
          <p:cNvGrpSpPr/>
          <p:nvPr/>
        </p:nvGrpSpPr>
        <p:grpSpPr bwMode="auto">
          <a:xfrm>
            <a:off x="7886700" y="1143000"/>
            <a:ext cx="3825875" cy="1144588"/>
            <a:chOff x="12267" y="2605"/>
            <a:chExt cx="6024" cy="1802"/>
          </a:xfrm>
        </p:grpSpPr>
        <p:sp>
          <p:nvSpPr>
            <p:cNvPr id="4" name="TextBox 9"/>
            <p:cNvSpPr txBox="1"/>
            <p:nvPr/>
          </p:nvSpPr>
          <p:spPr>
            <a:xfrm>
              <a:off x="12727" y="2605"/>
              <a:ext cx="4909" cy="8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r>
                <a:rPr lang="en-US" altLang="zh-CN" sz="2800" b="1" spc="300" noProof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Tittle here</a:t>
              </a:r>
            </a:p>
          </p:txBody>
        </p:sp>
        <p:sp>
          <p:nvSpPr>
            <p:cNvPr id="5" name="椭圆 4"/>
            <p:cNvSpPr/>
            <p:nvPr/>
          </p:nvSpPr>
          <p:spPr>
            <a:xfrm>
              <a:off x="12267" y="2857"/>
              <a:ext cx="312" cy="312"/>
            </a:xfrm>
            <a:prstGeom prst="ellipse">
              <a:avLst/>
            </a:prstGeom>
            <a:solidFill>
              <a:schemeClr val="bg1"/>
            </a:solidFill>
            <a:ln w="79375"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6" name="TextBox 9"/>
            <p:cNvSpPr txBox="1"/>
            <p:nvPr/>
          </p:nvSpPr>
          <p:spPr>
            <a:xfrm>
              <a:off x="12727" y="3470"/>
              <a:ext cx="5564" cy="93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r>
                <a:rPr lang="en-US" altLang="zh-CN" sz="1600" spc="300" noProof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Add text message</a:t>
              </a:r>
              <a:r>
                <a:rPr lang="en-US" altLang="zh-CN" sz="1600" spc="300" noProof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Add text message</a:t>
              </a:r>
              <a:endParaRPr lang="en-US" altLang="zh-CN" sz="1600" spc="300" noProof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6148" name="组合 11"/>
          <p:cNvGrpSpPr/>
          <p:nvPr/>
        </p:nvGrpSpPr>
        <p:grpSpPr bwMode="auto">
          <a:xfrm>
            <a:off x="7886700" y="2552700"/>
            <a:ext cx="3825875" cy="1144588"/>
            <a:chOff x="12267" y="4915"/>
            <a:chExt cx="6024" cy="1802"/>
          </a:xfrm>
        </p:grpSpPr>
        <p:sp>
          <p:nvSpPr>
            <p:cNvPr id="7" name="TextBox 9"/>
            <p:cNvSpPr txBox="1"/>
            <p:nvPr/>
          </p:nvSpPr>
          <p:spPr>
            <a:xfrm>
              <a:off x="12727" y="4915"/>
              <a:ext cx="4909" cy="8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r>
                <a:rPr lang="en-US" altLang="zh-CN" sz="2800" b="1" spc="300" noProof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Tittle here</a:t>
              </a:r>
            </a:p>
          </p:txBody>
        </p:sp>
        <p:sp>
          <p:nvSpPr>
            <p:cNvPr id="8" name="椭圆 7"/>
            <p:cNvSpPr/>
            <p:nvPr/>
          </p:nvSpPr>
          <p:spPr>
            <a:xfrm>
              <a:off x="12267" y="5167"/>
              <a:ext cx="312" cy="312"/>
            </a:xfrm>
            <a:prstGeom prst="ellipse">
              <a:avLst/>
            </a:prstGeom>
            <a:solidFill>
              <a:schemeClr val="bg1"/>
            </a:solidFill>
            <a:ln w="79375"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11" name="TextBox 9"/>
            <p:cNvSpPr txBox="1"/>
            <p:nvPr/>
          </p:nvSpPr>
          <p:spPr>
            <a:xfrm>
              <a:off x="12727" y="5780"/>
              <a:ext cx="5564" cy="93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r>
                <a:rPr lang="en-US" altLang="zh-CN" sz="1600" spc="300" noProof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Add text message</a:t>
              </a:r>
              <a:r>
                <a:rPr lang="en-US" altLang="zh-CN" sz="1600" spc="300" noProof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Add text message</a:t>
              </a:r>
              <a:endParaRPr lang="en-US" altLang="zh-CN" sz="1600" spc="300" noProof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6149" name="组合 14"/>
          <p:cNvGrpSpPr/>
          <p:nvPr/>
        </p:nvGrpSpPr>
        <p:grpSpPr bwMode="auto">
          <a:xfrm>
            <a:off x="7886700" y="3962400"/>
            <a:ext cx="3825875" cy="1144588"/>
            <a:chOff x="12267" y="2605"/>
            <a:chExt cx="6024" cy="1802"/>
          </a:xfrm>
        </p:grpSpPr>
        <p:sp>
          <p:nvSpPr>
            <p:cNvPr id="16" name="TextBox 9"/>
            <p:cNvSpPr txBox="1"/>
            <p:nvPr/>
          </p:nvSpPr>
          <p:spPr>
            <a:xfrm>
              <a:off x="12727" y="2605"/>
              <a:ext cx="4909" cy="8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r>
                <a:rPr lang="en-US" altLang="zh-CN" sz="2800" b="1" spc="300" noProof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Tittle here</a:t>
              </a:r>
            </a:p>
          </p:txBody>
        </p:sp>
        <p:sp>
          <p:nvSpPr>
            <p:cNvPr id="19" name="椭圆 18"/>
            <p:cNvSpPr/>
            <p:nvPr/>
          </p:nvSpPr>
          <p:spPr>
            <a:xfrm>
              <a:off x="12267" y="2857"/>
              <a:ext cx="312" cy="312"/>
            </a:xfrm>
            <a:prstGeom prst="ellipse">
              <a:avLst/>
            </a:prstGeom>
            <a:solidFill>
              <a:schemeClr val="bg1"/>
            </a:solidFill>
            <a:ln w="79375"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20" name="TextBox 9"/>
            <p:cNvSpPr txBox="1"/>
            <p:nvPr/>
          </p:nvSpPr>
          <p:spPr>
            <a:xfrm>
              <a:off x="12727" y="3470"/>
              <a:ext cx="5564" cy="93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r>
                <a:rPr lang="en-US" altLang="zh-CN" sz="1600" spc="300" noProof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Add text message</a:t>
              </a:r>
              <a:r>
                <a:rPr lang="en-US" altLang="zh-CN" sz="1600" spc="300" noProof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Add text message</a:t>
              </a:r>
              <a:endParaRPr lang="en-US" altLang="zh-CN" sz="1600" spc="300" noProof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6150" name="组合 20"/>
          <p:cNvGrpSpPr/>
          <p:nvPr/>
        </p:nvGrpSpPr>
        <p:grpSpPr bwMode="auto">
          <a:xfrm>
            <a:off x="7886700" y="5372100"/>
            <a:ext cx="3825875" cy="1144588"/>
            <a:chOff x="12267" y="4915"/>
            <a:chExt cx="6024" cy="1802"/>
          </a:xfrm>
        </p:grpSpPr>
        <p:sp>
          <p:nvSpPr>
            <p:cNvPr id="22" name="TextBox 9"/>
            <p:cNvSpPr txBox="1"/>
            <p:nvPr/>
          </p:nvSpPr>
          <p:spPr>
            <a:xfrm>
              <a:off x="12727" y="4915"/>
              <a:ext cx="4909" cy="8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r>
                <a:rPr lang="en-US" altLang="zh-CN" sz="2800" b="1" spc="300" noProof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Tittle here</a:t>
              </a:r>
            </a:p>
          </p:txBody>
        </p:sp>
        <p:sp>
          <p:nvSpPr>
            <p:cNvPr id="23" name="椭圆 22"/>
            <p:cNvSpPr/>
            <p:nvPr/>
          </p:nvSpPr>
          <p:spPr>
            <a:xfrm>
              <a:off x="12267" y="5167"/>
              <a:ext cx="312" cy="312"/>
            </a:xfrm>
            <a:prstGeom prst="ellipse">
              <a:avLst/>
            </a:prstGeom>
            <a:solidFill>
              <a:schemeClr val="bg1"/>
            </a:solidFill>
            <a:ln w="79375"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24" name="TextBox 9"/>
            <p:cNvSpPr txBox="1"/>
            <p:nvPr/>
          </p:nvSpPr>
          <p:spPr>
            <a:xfrm>
              <a:off x="12727" y="5780"/>
              <a:ext cx="5564" cy="93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r>
                <a:rPr lang="en-US" altLang="zh-CN" sz="1600" spc="300" noProof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Add text message</a:t>
              </a:r>
              <a:r>
                <a:rPr lang="en-US" altLang="zh-CN" sz="1600" spc="300" noProof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Add text message</a:t>
              </a:r>
              <a:endParaRPr lang="en-US" altLang="zh-CN" sz="1600" spc="300" noProof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6151" name="组合 36"/>
          <p:cNvGrpSpPr/>
          <p:nvPr/>
        </p:nvGrpSpPr>
        <p:grpSpPr bwMode="auto">
          <a:xfrm>
            <a:off x="611188" y="1303338"/>
            <a:ext cx="2430462" cy="1766887"/>
            <a:chOff x="1491" y="821"/>
            <a:chExt cx="4484" cy="3260"/>
          </a:xfrm>
        </p:grpSpPr>
        <p:sp>
          <p:nvSpPr>
            <p:cNvPr id="32" name="等腰三角形 31"/>
            <p:cNvSpPr/>
            <p:nvPr/>
          </p:nvSpPr>
          <p:spPr>
            <a:xfrm>
              <a:off x="2024" y="821"/>
              <a:ext cx="3368" cy="3023"/>
            </a:xfrm>
            <a:prstGeom prst="triangle">
              <a:avLst/>
            </a:pr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33" name="等腰三角形 32"/>
            <p:cNvSpPr/>
            <p:nvPr/>
          </p:nvSpPr>
          <p:spPr>
            <a:xfrm>
              <a:off x="3635" y="1984"/>
              <a:ext cx="2337" cy="2097"/>
            </a:xfrm>
            <a:prstGeom prst="triangle">
              <a:avLst/>
            </a:prstGeom>
            <a:solidFill>
              <a:schemeClr val="bg1">
                <a:alpha val="3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34" name="等腰三角形 33"/>
            <p:cNvSpPr/>
            <p:nvPr/>
          </p:nvSpPr>
          <p:spPr>
            <a:xfrm rot="10800000">
              <a:off x="1491" y="1823"/>
              <a:ext cx="1983" cy="1778"/>
            </a:xfrm>
            <a:prstGeom prst="triangle">
              <a:avLst/>
            </a:prstGeom>
            <a:noFill/>
            <a:ln w="1873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组合 1"/>
          <p:cNvGrpSpPr/>
          <p:nvPr/>
        </p:nvGrpSpPr>
        <p:grpSpPr bwMode="auto">
          <a:xfrm>
            <a:off x="1071563" y="298450"/>
            <a:ext cx="1960562" cy="750888"/>
            <a:chOff x="1224505" y="914403"/>
            <a:chExt cx="1960866" cy="960122"/>
          </a:xfrm>
        </p:grpSpPr>
        <p:sp>
          <p:nvSpPr>
            <p:cNvPr id="3" name="等腰三角形 2"/>
            <p:cNvSpPr/>
            <p:nvPr/>
          </p:nvSpPr>
          <p:spPr>
            <a:xfrm rot="5400000">
              <a:off x="2051953" y="741107"/>
              <a:ext cx="960122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1397801" y="741107"/>
              <a:ext cx="960122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</p:grpSp>
      <p:grpSp>
        <p:nvGrpSpPr>
          <p:cNvPr id="34819" name="组合 4"/>
          <p:cNvGrpSpPr/>
          <p:nvPr/>
        </p:nvGrpSpPr>
        <p:grpSpPr bwMode="auto">
          <a:xfrm rot="10800000">
            <a:off x="9174163" y="298450"/>
            <a:ext cx="1960562" cy="750888"/>
            <a:chOff x="1224505" y="914403"/>
            <a:chExt cx="1960866" cy="960122"/>
          </a:xfrm>
        </p:grpSpPr>
        <p:sp>
          <p:nvSpPr>
            <p:cNvPr id="6" name="等腰三角形 5"/>
            <p:cNvSpPr/>
            <p:nvPr/>
          </p:nvSpPr>
          <p:spPr>
            <a:xfrm rot="5400000">
              <a:off x="2051953" y="741107"/>
              <a:ext cx="960122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7" name="等腰三角形 6"/>
            <p:cNvSpPr/>
            <p:nvPr/>
          </p:nvSpPr>
          <p:spPr>
            <a:xfrm rot="5400000">
              <a:off x="1397802" y="759375"/>
              <a:ext cx="960121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</p:grpSp>
      <p:sp>
        <p:nvSpPr>
          <p:cNvPr id="34820" name="矩形 7"/>
          <p:cNvSpPr>
            <a:spLocks noChangeArrowheads="1"/>
          </p:cNvSpPr>
          <p:nvPr/>
        </p:nvSpPr>
        <p:spPr bwMode="auto">
          <a:xfrm>
            <a:off x="4395788" y="442913"/>
            <a:ext cx="341312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Tittle here Tittle here</a:t>
            </a:r>
            <a:endParaRPr lang="zh-CN" altLang="en-US" sz="2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六边形 8"/>
          <p:cNvSpPr/>
          <p:nvPr/>
        </p:nvSpPr>
        <p:spPr>
          <a:xfrm rot="16200000">
            <a:off x="4845844" y="1489869"/>
            <a:ext cx="1162050" cy="1001712"/>
          </a:xfrm>
          <a:prstGeom prst="hexagon">
            <a:avLst/>
          </a:prstGeom>
          <a:solidFill>
            <a:schemeClr val="bg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34" name="六边形 33"/>
          <p:cNvSpPr/>
          <p:nvPr/>
        </p:nvSpPr>
        <p:spPr>
          <a:xfrm rot="16200000">
            <a:off x="5976938" y="1489075"/>
            <a:ext cx="1162050" cy="1003300"/>
          </a:xfrm>
          <a:prstGeom prst="hexagon">
            <a:avLst/>
          </a:prstGeom>
          <a:solidFill>
            <a:schemeClr val="bg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35" name="六边形 34"/>
          <p:cNvSpPr/>
          <p:nvPr/>
        </p:nvSpPr>
        <p:spPr>
          <a:xfrm rot="16200000">
            <a:off x="4318000" y="2474913"/>
            <a:ext cx="1163638" cy="1001712"/>
          </a:xfrm>
          <a:prstGeom prst="hexagon">
            <a:avLst/>
          </a:prstGeom>
          <a:solidFill>
            <a:schemeClr val="bg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36" name="六边形 35"/>
          <p:cNvSpPr/>
          <p:nvPr/>
        </p:nvSpPr>
        <p:spPr>
          <a:xfrm rot="16200000">
            <a:off x="5405438" y="2474912"/>
            <a:ext cx="1163638" cy="1001713"/>
          </a:xfrm>
          <a:prstGeom prst="hexagon">
            <a:avLst/>
          </a:prstGeom>
          <a:solidFill>
            <a:schemeClr val="bg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37" name="六边形 36"/>
          <p:cNvSpPr/>
          <p:nvPr/>
        </p:nvSpPr>
        <p:spPr>
          <a:xfrm rot="16200000">
            <a:off x="3775075" y="3459163"/>
            <a:ext cx="1162050" cy="1003300"/>
          </a:xfrm>
          <a:prstGeom prst="hexagon">
            <a:avLst/>
          </a:prstGeom>
          <a:solidFill>
            <a:schemeClr val="bg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38" name="六边形 37"/>
          <p:cNvSpPr/>
          <p:nvPr/>
        </p:nvSpPr>
        <p:spPr>
          <a:xfrm rot="16200000">
            <a:off x="4849813" y="3459163"/>
            <a:ext cx="1162050" cy="1003300"/>
          </a:xfrm>
          <a:prstGeom prst="hexagon">
            <a:avLst/>
          </a:prstGeom>
          <a:solidFill>
            <a:schemeClr val="bg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42" name="同侧圆角矩形 41"/>
          <p:cNvSpPr/>
          <p:nvPr/>
        </p:nvSpPr>
        <p:spPr>
          <a:xfrm rot="5400000">
            <a:off x="6038057" y="3536156"/>
            <a:ext cx="628650" cy="84931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43" name="同侧圆角矩形 42"/>
          <p:cNvSpPr/>
          <p:nvPr/>
        </p:nvSpPr>
        <p:spPr>
          <a:xfrm rot="5400000">
            <a:off x="6598444" y="2543969"/>
            <a:ext cx="628650" cy="84931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44" name="同侧圆角矩形 43"/>
          <p:cNvSpPr/>
          <p:nvPr/>
        </p:nvSpPr>
        <p:spPr>
          <a:xfrm rot="5400000">
            <a:off x="7169150" y="1550988"/>
            <a:ext cx="630238" cy="84931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45" name="同侧圆角矩形 44"/>
          <p:cNvSpPr/>
          <p:nvPr/>
        </p:nvSpPr>
        <p:spPr>
          <a:xfrm rot="16200000">
            <a:off x="4187032" y="1545431"/>
            <a:ext cx="628650" cy="84931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46" name="同侧圆角矩形 45"/>
          <p:cNvSpPr/>
          <p:nvPr/>
        </p:nvSpPr>
        <p:spPr>
          <a:xfrm rot="16200000">
            <a:off x="3665538" y="2551112"/>
            <a:ext cx="630238" cy="84931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47" name="同侧圆角矩形 46"/>
          <p:cNvSpPr/>
          <p:nvPr/>
        </p:nvSpPr>
        <p:spPr>
          <a:xfrm rot="16200000">
            <a:off x="3142457" y="3556793"/>
            <a:ext cx="628650" cy="84931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34833" name="矩形 11"/>
          <p:cNvSpPr>
            <a:spLocks noChangeArrowheads="1"/>
          </p:cNvSpPr>
          <p:nvPr/>
        </p:nvSpPr>
        <p:spPr bwMode="auto">
          <a:xfrm>
            <a:off x="4252913" y="1682750"/>
            <a:ext cx="4968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>
                <a:latin typeface="微软雅黑" panose="020B0503020204020204" charset="-122"/>
                <a:ea typeface="微软雅黑" panose="020B0503020204020204" charset="-122"/>
              </a:rPr>
              <a:t>01</a:t>
            </a:r>
            <a:endParaRPr lang="zh-CN" altLang="en-US">
              <a:latin typeface="微软雅黑" panose="020B0503020204020204" charset="-122"/>
            </a:endParaRPr>
          </a:p>
        </p:txBody>
      </p:sp>
      <p:sp>
        <p:nvSpPr>
          <p:cNvPr id="34834" name="矩形 48"/>
          <p:cNvSpPr>
            <a:spLocks noChangeArrowheads="1"/>
          </p:cNvSpPr>
          <p:nvPr/>
        </p:nvSpPr>
        <p:spPr bwMode="auto">
          <a:xfrm>
            <a:off x="7235825" y="1708150"/>
            <a:ext cx="536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>
                <a:latin typeface="微软雅黑" panose="020B0503020204020204" charset="-122"/>
                <a:ea typeface="微软雅黑" panose="020B0503020204020204" charset="-122"/>
              </a:rPr>
              <a:t>04</a:t>
            </a:r>
            <a:endParaRPr lang="zh-CN" altLang="en-US">
              <a:latin typeface="微软雅黑" panose="020B0503020204020204" charset="-122"/>
            </a:endParaRPr>
          </a:p>
        </p:txBody>
      </p:sp>
      <p:sp>
        <p:nvSpPr>
          <p:cNvPr id="34835" name="矩形 50"/>
          <p:cNvSpPr>
            <a:spLocks noChangeArrowheads="1"/>
          </p:cNvSpPr>
          <p:nvPr/>
        </p:nvSpPr>
        <p:spPr bwMode="auto">
          <a:xfrm>
            <a:off x="6083300" y="3698875"/>
            <a:ext cx="5381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>
                <a:latin typeface="微软雅黑" panose="020B0503020204020204" charset="-122"/>
                <a:ea typeface="微软雅黑" panose="020B0503020204020204" charset="-122"/>
              </a:rPr>
              <a:t>06</a:t>
            </a:r>
            <a:endParaRPr lang="zh-CN" altLang="en-US">
              <a:latin typeface="微软雅黑" panose="020B0503020204020204" charset="-122"/>
            </a:endParaRPr>
          </a:p>
        </p:txBody>
      </p:sp>
      <p:sp>
        <p:nvSpPr>
          <p:cNvPr id="34836" name="矩形 51"/>
          <p:cNvSpPr>
            <a:spLocks noChangeArrowheads="1"/>
          </p:cNvSpPr>
          <p:nvPr/>
        </p:nvSpPr>
        <p:spPr bwMode="auto">
          <a:xfrm>
            <a:off x="3187700" y="3698875"/>
            <a:ext cx="536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>
                <a:latin typeface="微软雅黑" panose="020B0503020204020204" charset="-122"/>
                <a:ea typeface="微软雅黑" panose="020B0503020204020204" charset="-122"/>
              </a:rPr>
              <a:t>03</a:t>
            </a:r>
            <a:endParaRPr lang="zh-CN" altLang="en-US">
              <a:latin typeface="微软雅黑" panose="020B0503020204020204" charset="-122"/>
            </a:endParaRPr>
          </a:p>
        </p:txBody>
      </p:sp>
      <p:sp>
        <p:nvSpPr>
          <p:cNvPr id="34837" name="矩形 52"/>
          <p:cNvSpPr>
            <a:spLocks noChangeArrowheads="1"/>
          </p:cNvSpPr>
          <p:nvPr/>
        </p:nvSpPr>
        <p:spPr bwMode="auto">
          <a:xfrm>
            <a:off x="6553200" y="2708275"/>
            <a:ext cx="5365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>
                <a:latin typeface="微软雅黑" panose="020B0503020204020204" charset="-122"/>
                <a:ea typeface="微软雅黑" panose="020B0503020204020204" charset="-122"/>
              </a:rPr>
              <a:t>05</a:t>
            </a:r>
            <a:endParaRPr lang="zh-CN" altLang="en-US">
              <a:latin typeface="微软雅黑" panose="020B0503020204020204" charset="-122"/>
            </a:endParaRPr>
          </a:p>
        </p:txBody>
      </p:sp>
      <p:sp>
        <p:nvSpPr>
          <p:cNvPr id="34838" name="矩形 53"/>
          <p:cNvSpPr>
            <a:spLocks noChangeArrowheads="1"/>
          </p:cNvSpPr>
          <p:nvPr/>
        </p:nvSpPr>
        <p:spPr bwMode="auto">
          <a:xfrm>
            <a:off x="3675063" y="2682875"/>
            <a:ext cx="5365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>
                <a:latin typeface="微软雅黑" panose="020B0503020204020204" charset="-122"/>
                <a:ea typeface="微软雅黑" panose="020B0503020204020204" charset="-122"/>
              </a:rPr>
              <a:t>02</a:t>
            </a:r>
            <a:endParaRPr lang="zh-CN" altLang="en-US">
              <a:latin typeface="微软雅黑" panose="020B0503020204020204" charset="-122"/>
            </a:endParaRPr>
          </a:p>
        </p:txBody>
      </p:sp>
      <p:sp>
        <p:nvSpPr>
          <p:cNvPr id="34839" name="Freeform 150"/>
          <p:cNvSpPr>
            <a:spLocks noEditPoints="1" noChangeArrowheads="1"/>
          </p:cNvSpPr>
          <p:nvPr/>
        </p:nvSpPr>
        <p:spPr bwMode="auto">
          <a:xfrm>
            <a:off x="6348413" y="1831975"/>
            <a:ext cx="409575" cy="288925"/>
          </a:xfrm>
          <a:custGeom>
            <a:avLst/>
            <a:gdLst>
              <a:gd name="T0" fmla="*/ 2147483646 w 109"/>
              <a:gd name="T1" fmla="*/ 2147483646 h 77"/>
              <a:gd name="T2" fmla="*/ 2147483646 w 109"/>
              <a:gd name="T3" fmla="*/ 2147483646 h 77"/>
              <a:gd name="T4" fmla="*/ 2147483646 w 109"/>
              <a:gd name="T5" fmla="*/ 2147483646 h 77"/>
              <a:gd name="T6" fmla="*/ 2147483646 w 109"/>
              <a:gd name="T7" fmla="*/ 2147483646 h 77"/>
              <a:gd name="T8" fmla="*/ 2147483646 w 109"/>
              <a:gd name="T9" fmla="*/ 2147483646 h 77"/>
              <a:gd name="T10" fmla="*/ 2147483646 w 109"/>
              <a:gd name="T11" fmla="*/ 2147483646 h 77"/>
              <a:gd name="T12" fmla="*/ 2147483646 w 109"/>
              <a:gd name="T13" fmla="*/ 2147483646 h 77"/>
              <a:gd name="T14" fmla="*/ 2147483646 w 109"/>
              <a:gd name="T15" fmla="*/ 2147483646 h 77"/>
              <a:gd name="T16" fmla="*/ 0 w 109"/>
              <a:gd name="T17" fmla="*/ 2147483646 h 77"/>
              <a:gd name="T18" fmla="*/ 2147483646 w 109"/>
              <a:gd name="T19" fmla="*/ 2147483646 h 77"/>
              <a:gd name="T20" fmla="*/ 2147483646 w 109"/>
              <a:gd name="T21" fmla="*/ 2147483646 h 77"/>
              <a:gd name="T22" fmla="*/ 2147483646 w 109"/>
              <a:gd name="T23" fmla="*/ 2147483646 h 77"/>
              <a:gd name="T24" fmla="*/ 2147483646 w 109"/>
              <a:gd name="T25" fmla="*/ 2147483646 h 77"/>
              <a:gd name="T26" fmla="*/ 2147483646 w 109"/>
              <a:gd name="T27" fmla="*/ 2147483646 h 77"/>
              <a:gd name="T28" fmla="*/ 2147483646 w 109"/>
              <a:gd name="T29" fmla="*/ 2147483646 h 77"/>
              <a:gd name="T30" fmla="*/ 2147483646 w 109"/>
              <a:gd name="T31" fmla="*/ 2147483646 h 77"/>
              <a:gd name="T32" fmla="*/ 2147483646 w 109"/>
              <a:gd name="T33" fmla="*/ 2147483646 h 77"/>
              <a:gd name="T34" fmla="*/ 2147483646 w 109"/>
              <a:gd name="T35" fmla="*/ 2147483646 h 77"/>
              <a:gd name="T36" fmla="*/ 2147483646 w 109"/>
              <a:gd name="T37" fmla="*/ 2147483646 h 77"/>
              <a:gd name="T38" fmla="*/ 2147483646 w 109"/>
              <a:gd name="T39" fmla="*/ 2147483646 h 77"/>
              <a:gd name="T40" fmla="*/ 2147483646 w 109"/>
              <a:gd name="T41" fmla="*/ 2147483646 h 77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09"/>
              <a:gd name="T64" fmla="*/ 0 h 77"/>
              <a:gd name="T65" fmla="*/ 109 w 109"/>
              <a:gd name="T66" fmla="*/ 77 h 77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09" h="77">
                <a:moveTo>
                  <a:pt x="71" y="35"/>
                </a:moveTo>
                <a:cubicBezTo>
                  <a:pt x="71" y="35"/>
                  <a:pt x="71" y="35"/>
                  <a:pt x="71" y="35"/>
                </a:cubicBezTo>
                <a:cubicBezTo>
                  <a:pt x="54" y="47"/>
                  <a:pt x="54" y="47"/>
                  <a:pt x="54" y="47"/>
                </a:cubicBezTo>
                <a:cubicBezTo>
                  <a:pt x="56" y="48"/>
                  <a:pt x="56" y="48"/>
                  <a:pt x="56" y="48"/>
                </a:cubicBezTo>
                <a:cubicBezTo>
                  <a:pt x="72" y="40"/>
                  <a:pt x="72" y="40"/>
                  <a:pt x="72" y="40"/>
                </a:cubicBezTo>
                <a:cubicBezTo>
                  <a:pt x="73" y="52"/>
                  <a:pt x="67" y="64"/>
                  <a:pt x="56" y="71"/>
                </a:cubicBezTo>
                <a:cubicBezTo>
                  <a:pt x="45" y="77"/>
                  <a:pt x="32" y="76"/>
                  <a:pt x="22" y="69"/>
                </a:cubicBezTo>
                <a:cubicBezTo>
                  <a:pt x="14" y="75"/>
                  <a:pt x="14" y="75"/>
                  <a:pt x="14" y="75"/>
                </a:cubicBezTo>
                <a:cubicBezTo>
                  <a:pt x="0" y="52"/>
                  <a:pt x="0" y="52"/>
                  <a:pt x="0" y="52"/>
                </a:cubicBezTo>
                <a:cubicBezTo>
                  <a:pt x="52" y="28"/>
                  <a:pt x="52" y="28"/>
                  <a:pt x="52" y="28"/>
                </a:cubicBezTo>
                <a:cubicBezTo>
                  <a:pt x="50" y="25"/>
                  <a:pt x="50" y="25"/>
                  <a:pt x="50" y="25"/>
                </a:cubicBezTo>
                <a:cubicBezTo>
                  <a:pt x="9" y="40"/>
                  <a:pt x="9" y="40"/>
                  <a:pt x="9" y="40"/>
                </a:cubicBezTo>
                <a:cubicBezTo>
                  <a:pt x="11" y="31"/>
                  <a:pt x="16" y="22"/>
                  <a:pt x="25" y="17"/>
                </a:cubicBezTo>
                <a:cubicBezTo>
                  <a:pt x="38" y="9"/>
                  <a:pt x="53" y="12"/>
                  <a:pt x="63" y="22"/>
                </a:cubicBezTo>
                <a:cubicBezTo>
                  <a:pt x="70" y="18"/>
                  <a:pt x="70" y="18"/>
                  <a:pt x="70" y="18"/>
                </a:cubicBezTo>
                <a:cubicBezTo>
                  <a:pt x="77" y="31"/>
                  <a:pt x="77" y="31"/>
                  <a:pt x="77" y="31"/>
                </a:cubicBezTo>
                <a:cubicBezTo>
                  <a:pt x="71" y="35"/>
                  <a:pt x="71" y="35"/>
                  <a:pt x="71" y="35"/>
                </a:cubicBezTo>
                <a:close/>
                <a:moveTo>
                  <a:pt x="47" y="3"/>
                </a:moveTo>
                <a:cubicBezTo>
                  <a:pt x="78" y="5"/>
                  <a:pt x="88" y="26"/>
                  <a:pt x="87" y="52"/>
                </a:cubicBezTo>
                <a:cubicBezTo>
                  <a:pt x="94" y="52"/>
                  <a:pt x="102" y="52"/>
                  <a:pt x="109" y="52"/>
                </a:cubicBezTo>
                <a:cubicBezTo>
                  <a:pt x="108" y="14"/>
                  <a:pt x="83" y="0"/>
                  <a:pt x="47" y="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40" name="Freeform 155"/>
          <p:cNvSpPr>
            <a:spLocks noEditPoints="1" noChangeArrowheads="1"/>
          </p:cNvSpPr>
          <p:nvPr/>
        </p:nvSpPr>
        <p:spPr bwMode="auto">
          <a:xfrm>
            <a:off x="5299075" y="1793875"/>
            <a:ext cx="255588" cy="379413"/>
          </a:xfrm>
          <a:custGeom>
            <a:avLst/>
            <a:gdLst>
              <a:gd name="T0" fmla="*/ 2147483646 w 161"/>
              <a:gd name="T1" fmla="*/ 2147483646 h 239"/>
              <a:gd name="T2" fmla="*/ 2147483646 w 161"/>
              <a:gd name="T3" fmla="*/ 2147483646 h 239"/>
              <a:gd name="T4" fmla="*/ 2147483646 w 161"/>
              <a:gd name="T5" fmla="*/ 2147483646 h 239"/>
              <a:gd name="T6" fmla="*/ 2147483646 w 161"/>
              <a:gd name="T7" fmla="*/ 2147483646 h 239"/>
              <a:gd name="T8" fmla="*/ 2147483646 w 161"/>
              <a:gd name="T9" fmla="*/ 2147483646 h 239"/>
              <a:gd name="T10" fmla="*/ 2147483646 w 161"/>
              <a:gd name="T11" fmla="*/ 2147483646 h 239"/>
              <a:gd name="T12" fmla="*/ 2147483646 w 161"/>
              <a:gd name="T13" fmla="*/ 2147483646 h 239"/>
              <a:gd name="T14" fmla="*/ 2147483646 w 161"/>
              <a:gd name="T15" fmla="*/ 2147483646 h 239"/>
              <a:gd name="T16" fmla="*/ 2147483646 w 161"/>
              <a:gd name="T17" fmla="*/ 2147483646 h 239"/>
              <a:gd name="T18" fmla="*/ 2147483646 w 161"/>
              <a:gd name="T19" fmla="*/ 2147483646 h 239"/>
              <a:gd name="T20" fmla="*/ 2147483646 w 161"/>
              <a:gd name="T21" fmla="*/ 2147483646 h 239"/>
              <a:gd name="T22" fmla="*/ 2147483646 w 161"/>
              <a:gd name="T23" fmla="*/ 2147483646 h 239"/>
              <a:gd name="T24" fmla="*/ 2147483646 w 161"/>
              <a:gd name="T25" fmla="*/ 2147483646 h 239"/>
              <a:gd name="T26" fmla="*/ 2147483646 w 161"/>
              <a:gd name="T27" fmla="*/ 2147483646 h 239"/>
              <a:gd name="T28" fmla="*/ 2147483646 w 161"/>
              <a:gd name="T29" fmla="*/ 2147483646 h 239"/>
              <a:gd name="T30" fmla="*/ 2147483646 w 161"/>
              <a:gd name="T31" fmla="*/ 2147483646 h 239"/>
              <a:gd name="T32" fmla="*/ 2147483646 w 161"/>
              <a:gd name="T33" fmla="*/ 2147483646 h 239"/>
              <a:gd name="T34" fmla="*/ 2147483646 w 161"/>
              <a:gd name="T35" fmla="*/ 2147483646 h 239"/>
              <a:gd name="T36" fmla="*/ 2147483646 w 161"/>
              <a:gd name="T37" fmla="*/ 2147483646 h 239"/>
              <a:gd name="T38" fmla="*/ 2147483646 w 161"/>
              <a:gd name="T39" fmla="*/ 2147483646 h 239"/>
              <a:gd name="T40" fmla="*/ 2147483646 w 161"/>
              <a:gd name="T41" fmla="*/ 2147483646 h 239"/>
              <a:gd name="T42" fmla="*/ 2147483646 w 161"/>
              <a:gd name="T43" fmla="*/ 0 h 239"/>
              <a:gd name="T44" fmla="*/ 2147483646 w 161"/>
              <a:gd name="T45" fmla="*/ 2147483646 h 239"/>
              <a:gd name="T46" fmla="*/ 0 w 161"/>
              <a:gd name="T47" fmla="*/ 2147483646 h 239"/>
              <a:gd name="T48" fmla="*/ 0 w 161"/>
              <a:gd name="T49" fmla="*/ 2147483646 h 239"/>
              <a:gd name="T50" fmla="*/ 2147483646 w 161"/>
              <a:gd name="T51" fmla="*/ 2147483646 h 239"/>
              <a:gd name="T52" fmla="*/ 2147483646 w 161"/>
              <a:gd name="T53" fmla="*/ 2147483646 h 239"/>
              <a:gd name="T54" fmla="*/ 2147483646 w 161"/>
              <a:gd name="T55" fmla="*/ 2147483646 h 239"/>
              <a:gd name="T56" fmla="*/ 2147483646 w 161"/>
              <a:gd name="T57" fmla="*/ 2147483646 h 239"/>
              <a:gd name="T58" fmla="*/ 2147483646 w 161"/>
              <a:gd name="T59" fmla="*/ 2147483646 h 239"/>
              <a:gd name="T60" fmla="*/ 2147483646 w 161"/>
              <a:gd name="T61" fmla="*/ 2147483646 h 239"/>
              <a:gd name="T62" fmla="*/ 2147483646 w 161"/>
              <a:gd name="T63" fmla="*/ 2147483646 h 239"/>
              <a:gd name="T64" fmla="*/ 2147483646 w 161"/>
              <a:gd name="T65" fmla="*/ 2147483646 h 239"/>
              <a:gd name="T66" fmla="*/ 2147483646 w 161"/>
              <a:gd name="T67" fmla="*/ 2147483646 h 239"/>
              <a:gd name="T68" fmla="*/ 2147483646 w 161"/>
              <a:gd name="T69" fmla="*/ 2147483646 h 239"/>
              <a:gd name="T70" fmla="*/ 2147483646 w 161"/>
              <a:gd name="T71" fmla="*/ 2147483646 h 239"/>
              <a:gd name="T72" fmla="*/ 2147483646 w 161"/>
              <a:gd name="T73" fmla="*/ 2147483646 h 239"/>
              <a:gd name="T74" fmla="*/ 2147483646 w 161"/>
              <a:gd name="T75" fmla="*/ 2147483646 h 239"/>
              <a:gd name="T76" fmla="*/ 2147483646 w 161"/>
              <a:gd name="T77" fmla="*/ 2147483646 h 239"/>
              <a:gd name="T78" fmla="*/ 2147483646 w 161"/>
              <a:gd name="T79" fmla="*/ 2147483646 h 239"/>
              <a:gd name="T80" fmla="*/ 2147483646 w 161"/>
              <a:gd name="T81" fmla="*/ 2147483646 h 239"/>
              <a:gd name="T82" fmla="*/ 2147483646 w 161"/>
              <a:gd name="T83" fmla="*/ 2147483646 h 239"/>
              <a:gd name="T84" fmla="*/ 2147483646 w 161"/>
              <a:gd name="T85" fmla="*/ 2147483646 h 239"/>
              <a:gd name="T86" fmla="*/ 2147483646 w 161"/>
              <a:gd name="T87" fmla="*/ 2147483646 h 239"/>
              <a:gd name="T88" fmla="*/ 2147483646 w 161"/>
              <a:gd name="T89" fmla="*/ 2147483646 h 239"/>
              <a:gd name="T90" fmla="*/ 2147483646 w 161"/>
              <a:gd name="T91" fmla="*/ 2147483646 h 239"/>
              <a:gd name="T92" fmla="*/ 2147483646 w 161"/>
              <a:gd name="T93" fmla="*/ 2147483646 h 239"/>
              <a:gd name="T94" fmla="*/ 2147483646 w 161"/>
              <a:gd name="T95" fmla="*/ 2147483646 h 239"/>
              <a:gd name="T96" fmla="*/ 2147483646 w 161"/>
              <a:gd name="T97" fmla="*/ 2147483646 h 239"/>
              <a:gd name="T98" fmla="*/ 2147483646 w 161"/>
              <a:gd name="T99" fmla="*/ 2147483646 h 239"/>
              <a:gd name="T100" fmla="*/ 2147483646 w 161"/>
              <a:gd name="T101" fmla="*/ 2147483646 h 239"/>
              <a:gd name="T102" fmla="*/ 2147483646 w 161"/>
              <a:gd name="T103" fmla="*/ 2147483646 h 239"/>
              <a:gd name="T104" fmla="*/ 2147483646 w 161"/>
              <a:gd name="T105" fmla="*/ 2147483646 h 239"/>
              <a:gd name="T106" fmla="*/ 2147483646 w 161"/>
              <a:gd name="T107" fmla="*/ 2147483646 h 239"/>
              <a:gd name="T108" fmla="*/ 2147483646 w 161"/>
              <a:gd name="T109" fmla="*/ 2147483646 h 239"/>
              <a:gd name="T110" fmla="*/ 2147483646 w 161"/>
              <a:gd name="T111" fmla="*/ 2147483646 h 23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61"/>
              <a:gd name="T169" fmla="*/ 0 h 239"/>
              <a:gd name="T170" fmla="*/ 161 w 161"/>
              <a:gd name="T171" fmla="*/ 239 h 23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61" h="239">
                <a:moveTo>
                  <a:pt x="59" y="49"/>
                </a:moveTo>
                <a:lnTo>
                  <a:pt x="159" y="9"/>
                </a:lnTo>
                <a:lnTo>
                  <a:pt x="159" y="47"/>
                </a:lnTo>
                <a:lnTo>
                  <a:pt x="149" y="52"/>
                </a:lnTo>
                <a:lnTo>
                  <a:pt x="149" y="104"/>
                </a:lnTo>
                <a:lnTo>
                  <a:pt x="159" y="101"/>
                </a:lnTo>
                <a:lnTo>
                  <a:pt x="159" y="187"/>
                </a:lnTo>
                <a:lnTo>
                  <a:pt x="29" y="239"/>
                </a:lnTo>
                <a:lnTo>
                  <a:pt x="29" y="97"/>
                </a:lnTo>
                <a:lnTo>
                  <a:pt x="59" y="49"/>
                </a:lnTo>
                <a:close/>
                <a:moveTo>
                  <a:pt x="152" y="80"/>
                </a:moveTo>
                <a:lnTo>
                  <a:pt x="152" y="97"/>
                </a:lnTo>
                <a:lnTo>
                  <a:pt x="161" y="94"/>
                </a:lnTo>
                <a:lnTo>
                  <a:pt x="161" y="78"/>
                </a:lnTo>
                <a:lnTo>
                  <a:pt x="152" y="80"/>
                </a:lnTo>
                <a:close/>
                <a:moveTo>
                  <a:pt x="17" y="234"/>
                </a:moveTo>
                <a:lnTo>
                  <a:pt x="17" y="97"/>
                </a:lnTo>
                <a:lnTo>
                  <a:pt x="48" y="45"/>
                </a:lnTo>
                <a:lnTo>
                  <a:pt x="147" y="4"/>
                </a:lnTo>
                <a:lnTo>
                  <a:pt x="130" y="0"/>
                </a:lnTo>
                <a:lnTo>
                  <a:pt x="36" y="35"/>
                </a:lnTo>
                <a:lnTo>
                  <a:pt x="0" y="87"/>
                </a:lnTo>
                <a:lnTo>
                  <a:pt x="0" y="227"/>
                </a:lnTo>
                <a:lnTo>
                  <a:pt x="17" y="234"/>
                </a:lnTo>
                <a:close/>
                <a:moveTo>
                  <a:pt x="133" y="28"/>
                </a:moveTo>
                <a:lnTo>
                  <a:pt x="133" y="54"/>
                </a:lnTo>
                <a:lnTo>
                  <a:pt x="147" y="47"/>
                </a:lnTo>
                <a:lnTo>
                  <a:pt x="147" y="21"/>
                </a:lnTo>
                <a:lnTo>
                  <a:pt x="133" y="28"/>
                </a:lnTo>
                <a:close/>
                <a:moveTo>
                  <a:pt x="111" y="38"/>
                </a:moveTo>
                <a:lnTo>
                  <a:pt x="111" y="61"/>
                </a:lnTo>
                <a:lnTo>
                  <a:pt x="126" y="57"/>
                </a:lnTo>
                <a:lnTo>
                  <a:pt x="126" y="30"/>
                </a:lnTo>
                <a:lnTo>
                  <a:pt x="111" y="38"/>
                </a:lnTo>
                <a:close/>
                <a:moveTo>
                  <a:pt x="90" y="45"/>
                </a:moveTo>
                <a:lnTo>
                  <a:pt x="90" y="71"/>
                </a:lnTo>
                <a:lnTo>
                  <a:pt x="104" y="64"/>
                </a:lnTo>
                <a:lnTo>
                  <a:pt x="104" y="40"/>
                </a:lnTo>
                <a:lnTo>
                  <a:pt x="90" y="45"/>
                </a:lnTo>
                <a:close/>
                <a:moveTo>
                  <a:pt x="69" y="54"/>
                </a:moveTo>
                <a:lnTo>
                  <a:pt x="69" y="80"/>
                </a:lnTo>
                <a:lnTo>
                  <a:pt x="85" y="73"/>
                </a:lnTo>
                <a:lnTo>
                  <a:pt x="85" y="47"/>
                </a:lnTo>
                <a:lnTo>
                  <a:pt x="69" y="54"/>
                </a:lnTo>
                <a:close/>
                <a:moveTo>
                  <a:pt x="48" y="80"/>
                </a:moveTo>
                <a:lnTo>
                  <a:pt x="48" y="106"/>
                </a:lnTo>
                <a:lnTo>
                  <a:pt x="64" y="99"/>
                </a:lnTo>
                <a:lnTo>
                  <a:pt x="64" y="73"/>
                </a:lnTo>
                <a:lnTo>
                  <a:pt x="48" y="8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7938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41" name="Freeform 162"/>
          <p:cNvSpPr>
            <a:spLocks noChangeArrowheads="1"/>
          </p:cNvSpPr>
          <p:nvPr/>
        </p:nvSpPr>
        <p:spPr bwMode="auto">
          <a:xfrm>
            <a:off x="5911850" y="2792413"/>
            <a:ext cx="288925" cy="379412"/>
          </a:xfrm>
          <a:custGeom>
            <a:avLst/>
            <a:gdLst>
              <a:gd name="T0" fmla="*/ 2147483646 w 77"/>
              <a:gd name="T1" fmla="*/ 2147483646 h 101"/>
              <a:gd name="T2" fmla="*/ 2147483646 w 77"/>
              <a:gd name="T3" fmla="*/ 2147483646 h 101"/>
              <a:gd name="T4" fmla="*/ 2147483646 w 77"/>
              <a:gd name="T5" fmla="*/ 2147483646 h 101"/>
              <a:gd name="T6" fmla="*/ 2147483646 w 77"/>
              <a:gd name="T7" fmla="*/ 2147483646 h 101"/>
              <a:gd name="T8" fmla="*/ 2147483646 w 77"/>
              <a:gd name="T9" fmla="*/ 2147483646 h 101"/>
              <a:gd name="T10" fmla="*/ 2147483646 w 77"/>
              <a:gd name="T11" fmla="*/ 2147483646 h 101"/>
              <a:gd name="T12" fmla="*/ 2147483646 w 77"/>
              <a:gd name="T13" fmla="*/ 2147483646 h 101"/>
              <a:gd name="T14" fmla="*/ 2147483646 w 77"/>
              <a:gd name="T15" fmla="*/ 2147483646 h 101"/>
              <a:gd name="T16" fmla="*/ 2147483646 w 77"/>
              <a:gd name="T17" fmla="*/ 2147483646 h 101"/>
              <a:gd name="T18" fmla="*/ 2147483646 w 77"/>
              <a:gd name="T19" fmla="*/ 2147483646 h 101"/>
              <a:gd name="T20" fmla="*/ 2147483646 w 77"/>
              <a:gd name="T21" fmla="*/ 0 h 101"/>
              <a:gd name="T22" fmla="*/ 2147483646 w 77"/>
              <a:gd name="T23" fmla="*/ 0 h 101"/>
              <a:gd name="T24" fmla="*/ 2147483646 w 77"/>
              <a:gd name="T25" fmla="*/ 2147483646 h 101"/>
              <a:gd name="T26" fmla="*/ 2147483646 w 77"/>
              <a:gd name="T27" fmla="*/ 2147483646 h 101"/>
              <a:gd name="T28" fmla="*/ 2147483646 w 77"/>
              <a:gd name="T29" fmla="*/ 2147483646 h 101"/>
              <a:gd name="T30" fmla="*/ 2147483646 w 77"/>
              <a:gd name="T31" fmla="*/ 2147483646 h 101"/>
              <a:gd name="T32" fmla="*/ 2147483646 w 77"/>
              <a:gd name="T33" fmla="*/ 2147483646 h 101"/>
              <a:gd name="T34" fmla="*/ 2147483646 w 77"/>
              <a:gd name="T35" fmla="*/ 2147483646 h 101"/>
              <a:gd name="T36" fmla="*/ 2147483646 w 77"/>
              <a:gd name="T37" fmla="*/ 2147483646 h 101"/>
              <a:gd name="T38" fmla="*/ 2147483646 w 77"/>
              <a:gd name="T39" fmla="*/ 2147483646 h 101"/>
              <a:gd name="T40" fmla="*/ 2147483646 w 77"/>
              <a:gd name="T41" fmla="*/ 2147483646 h 101"/>
              <a:gd name="T42" fmla="*/ 2147483646 w 77"/>
              <a:gd name="T43" fmla="*/ 2147483646 h 101"/>
              <a:gd name="T44" fmla="*/ 2147483646 w 77"/>
              <a:gd name="T45" fmla="*/ 2147483646 h 101"/>
              <a:gd name="T46" fmla="*/ 2147483646 w 77"/>
              <a:gd name="T47" fmla="*/ 2147483646 h 101"/>
              <a:gd name="T48" fmla="*/ 2147483646 w 77"/>
              <a:gd name="T49" fmla="*/ 2147483646 h 101"/>
              <a:gd name="T50" fmla="*/ 0 w 77"/>
              <a:gd name="T51" fmla="*/ 2147483646 h 101"/>
              <a:gd name="T52" fmla="*/ 0 w 77"/>
              <a:gd name="T53" fmla="*/ 2147483646 h 101"/>
              <a:gd name="T54" fmla="*/ 0 w 77"/>
              <a:gd name="T55" fmla="*/ 2147483646 h 101"/>
              <a:gd name="T56" fmla="*/ 0 w 77"/>
              <a:gd name="T57" fmla="*/ 2147483646 h 101"/>
              <a:gd name="T58" fmla="*/ 2147483646 w 77"/>
              <a:gd name="T59" fmla="*/ 2147483646 h 101"/>
              <a:gd name="T60" fmla="*/ 2147483646 w 77"/>
              <a:gd name="T61" fmla="*/ 2147483646 h 101"/>
              <a:gd name="T62" fmla="*/ 0 w 77"/>
              <a:gd name="T63" fmla="*/ 2147483646 h 101"/>
              <a:gd name="T64" fmla="*/ 0 w 77"/>
              <a:gd name="T65" fmla="*/ 2147483646 h 101"/>
              <a:gd name="T66" fmla="*/ 2147483646 w 77"/>
              <a:gd name="T67" fmla="*/ 2147483646 h 101"/>
              <a:gd name="T68" fmla="*/ 2147483646 w 77"/>
              <a:gd name="T69" fmla="*/ 2147483646 h 101"/>
              <a:gd name="T70" fmla="*/ 2147483646 w 77"/>
              <a:gd name="T71" fmla="*/ 2147483646 h 101"/>
              <a:gd name="T72" fmla="*/ 2147483646 w 77"/>
              <a:gd name="T73" fmla="*/ 2147483646 h 101"/>
              <a:gd name="T74" fmla="*/ 2147483646 w 77"/>
              <a:gd name="T75" fmla="*/ 2147483646 h 101"/>
              <a:gd name="T76" fmla="*/ 2147483646 w 77"/>
              <a:gd name="T77" fmla="*/ 2147483646 h 101"/>
              <a:gd name="T78" fmla="*/ 2147483646 w 77"/>
              <a:gd name="T79" fmla="*/ 2147483646 h 101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77"/>
              <a:gd name="T121" fmla="*/ 0 h 101"/>
              <a:gd name="T122" fmla="*/ 77 w 77"/>
              <a:gd name="T123" fmla="*/ 101 h 101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77" h="101">
                <a:moveTo>
                  <a:pt x="52" y="72"/>
                </a:moveTo>
                <a:cubicBezTo>
                  <a:pt x="66" y="60"/>
                  <a:pt x="66" y="60"/>
                  <a:pt x="66" y="60"/>
                </a:cubicBezTo>
                <a:cubicBezTo>
                  <a:pt x="76" y="45"/>
                  <a:pt x="76" y="45"/>
                  <a:pt x="76" y="45"/>
                </a:cubicBezTo>
                <a:cubicBezTo>
                  <a:pt x="77" y="40"/>
                  <a:pt x="72" y="39"/>
                  <a:pt x="56" y="26"/>
                </a:cubicBezTo>
                <a:cubicBezTo>
                  <a:pt x="56" y="35"/>
                  <a:pt x="56" y="35"/>
                  <a:pt x="56" y="35"/>
                </a:cubicBezTo>
                <a:cubicBezTo>
                  <a:pt x="60" y="40"/>
                  <a:pt x="60" y="40"/>
                  <a:pt x="60" y="40"/>
                </a:cubicBezTo>
                <a:cubicBezTo>
                  <a:pt x="54" y="44"/>
                  <a:pt x="54" y="44"/>
                  <a:pt x="54" y="44"/>
                </a:cubicBezTo>
                <a:cubicBezTo>
                  <a:pt x="54" y="40"/>
                  <a:pt x="54" y="40"/>
                  <a:pt x="54" y="40"/>
                </a:cubicBezTo>
                <a:cubicBezTo>
                  <a:pt x="54" y="26"/>
                  <a:pt x="54" y="26"/>
                  <a:pt x="54" y="26"/>
                </a:cubicBezTo>
                <a:cubicBezTo>
                  <a:pt x="54" y="8"/>
                  <a:pt x="54" y="8"/>
                  <a:pt x="54" y="8"/>
                </a:cubicBezTo>
                <a:cubicBezTo>
                  <a:pt x="54" y="4"/>
                  <a:pt x="51" y="0"/>
                  <a:pt x="47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3" y="0"/>
                  <a:pt x="40" y="4"/>
                  <a:pt x="40" y="8"/>
                </a:cubicBezTo>
                <a:cubicBezTo>
                  <a:pt x="40" y="22"/>
                  <a:pt x="40" y="22"/>
                  <a:pt x="40" y="22"/>
                </a:cubicBezTo>
                <a:cubicBezTo>
                  <a:pt x="38" y="20"/>
                  <a:pt x="36" y="19"/>
                  <a:pt x="33" y="19"/>
                </a:cubicBezTo>
                <a:cubicBezTo>
                  <a:pt x="33" y="19"/>
                  <a:pt x="33" y="19"/>
                  <a:pt x="33" y="19"/>
                </a:cubicBezTo>
                <a:cubicBezTo>
                  <a:pt x="30" y="19"/>
                  <a:pt x="27" y="21"/>
                  <a:pt x="26" y="24"/>
                </a:cubicBezTo>
                <a:cubicBezTo>
                  <a:pt x="24" y="23"/>
                  <a:pt x="23" y="22"/>
                  <a:pt x="21" y="22"/>
                </a:cubicBezTo>
                <a:cubicBezTo>
                  <a:pt x="21" y="22"/>
                  <a:pt x="21" y="22"/>
                  <a:pt x="21" y="22"/>
                </a:cubicBezTo>
                <a:cubicBezTo>
                  <a:pt x="17" y="22"/>
                  <a:pt x="13" y="26"/>
                  <a:pt x="13" y="30"/>
                </a:cubicBezTo>
                <a:cubicBezTo>
                  <a:pt x="13" y="30"/>
                  <a:pt x="13" y="30"/>
                  <a:pt x="13" y="30"/>
                </a:cubicBezTo>
                <a:cubicBezTo>
                  <a:pt x="13" y="30"/>
                  <a:pt x="13" y="30"/>
                  <a:pt x="13" y="30"/>
                </a:cubicBezTo>
                <a:cubicBezTo>
                  <a:pt x="13" y="12"/>
                  <a:pt x="13" y="12"/>
                  <a:pt x="13" y="12"/>
                </a:cubicBezTo>
                <a:cubicBezTo>
                  <a:pt x="13" y="8"/>
                  <a:pt x="10" y="6"/>
                  <a:pt x="7" y="6"/>
                </a:cubicBezTo>
                <a:cubicBezTo>
                  <a:pt x="7" y="6"/>
                  <a:pt x="7" y="6"/>
                  <a:pt x="7" y="6"/>
                </a:cubicBezTo>
                <a:cubicBezTo>
                  <a:pt x="3" y="6"/>
                  <a:pt x="0" y="8"/>
                  <a:pt x="0" y="12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60"/>
                  <a:pt x="0" y="60"/>
                  <a:pt x="0" y="60"/>
                </a:cubicBezTo>
                <a:cubicBezTo>
                  <a:pt x="7" y="67"/>
                  <a:pt x="7" y="67"/>
                  <a:pt x="7" y="67"/>
                </a:cubicBezTo>
                <a:cubicBezTo>
                  <a:pt x="9" y="84"/>
                  <a:pt x="9" y="84"/>
                  <a:pt x="9" y="84"/>
                </a:cubicBezTo>
                <a:cubicBezTo>
                  <a:pt x="0" y="84"/>
                  <a:pt x="0" y="84"/>
                  <a:pt x="0" y="84"/>
                </a:cubicBezTo>
                <a:cubicBezTo>
                  <a:pt x="0" y="101"/>
                  <a:pt x="0" y="101"/>
                  <a:pt x="0" y="101"/>
                </a:cubicBezTo>
                <a:cubicBezTo>
                  <a:pt x="56" y="101"/>
                  <a:pt x="56" y="101"/>
                  <a:pt x="56" y="101"/>
                </a:cubicBezTo>
                <a:cubicBezTo>
                  <a:pt x="56" y="84"/>
                  <a:pt x="56" y="84"/>
                  <a:pt x="56" y="84"/>
                </a:cubicBezTo>
                <a:cubicBezTo>
                  <a:pt x="53" y="84"/>
                  <a:pt x="53" y="84"/>
                  <a:pt x="53" y="84"/>
                </a:cubicBezTo>
                <a:cubicBezTo>
                  <a:pt x="30" y="84"/>
                  <a:pt x="30" y="84"/>
                  <a:pt x="30" y="84"/>
                </a:cubicBezTo>
                <a:cubicBezTo>
                  <a:pt x="29" y="81"/>
                  <a:pt x="29" y="81"/>
                  <a:pt x="29" y="81"/>
                </a:cubicBezTo>
                <a:cubicBezTo>
                  <a:pt x="51" y="78"/>
                  <a:pt x="51" y="78"/>
                  <a:pt x="51" y="78"/>
                </a:cubicBezTo>
                <a:lnTo>
                  <a:pt x="52" y="7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42" name="Freeform 185"/>
          <p:cNvSpPr>
            <a:spLocks noEditPoints="1" noChangeArrowheads="1"/>
          </p:cNvSpPr>
          <p:nvPr/>
        </p:nvSpPr>
        <p:spPr bwMode="auto">
          <a:xfrm>
            <a:off x="4657725" y="2813050"/>
            <a:ext cx="398463" cy="401638"/>
          </a:xfrm>
          <a:custGeom>
            <a:avLst/>
            <a:gdLst>
              <a:gd name="T0" fmla="*/ 2147483646 w 106"/>
              <a:gd name="T1" fmla="*/ 2147483646 h 107"/>
              <a:gd name="T2" fmla="*/ 2147483646 w 106"/>
              <a:gd name="T3" fmla="*/ 2147483646 h 107"/>
              <a:gd name="T4" fmla="*/ 2147483646 w 106"/>
              <a:gd name="T5" fmla="*/ 2147483646 h 107"/>
              <a:gd name="T6" fmla="*/ 2147483646 w 106"/>
              <a:gd name="T7" fmla="*/ 2147483646 h 107"/>
              <a:gd name="T8" fmla="*/ 2147483646 w 106"/>
              <a:gd name="T9" fmla="*/ 2147483646 h 107"/>
              <a:gd name="T10" fmla="*/ 2147483646 w 106"/>
              <a:gd name="T11" fmla="*/ 2147483646 h 107"/>
              <a:gd name="T12" fmla="*/ 2147483646 w 106"/>
              <a:gd name="T13" fmla="*/ 2147483646 h 107"/>
              <a:gd name="T14" fmla="*/ 2147483646 w 106"/>
              <a:gd name="T15" fmla="*/ 2147483646 h 107"/>
              <a:gd name="T16" fmla="*/ 2147483646 w 106"/>
              <a:gd name="T17" fmla="*/ 2147483646 h 107"/>
              <a:gd name="T18" fmla="*/ 2147483646 w 106"/>
              <a:gd name="T19" fmla="*/ 2147483646 h 107"/>
              <a:gd name="T20" fmla="*/ 2147483646 w 106"/>
              <a:gd name="T21" fmla="*/ 2147483646 h 107"/>
              <a:gd name="T22" fmla="*/ 2147483646 w 106"/>
              <a:gd name="T23" fmla="*/ 2147483646 h 107"/>
              <a:gd name="T24" fmla="*/ 2147483646 w 106"/>
              <a:gd name="T25" fmla="*/ 2147483646 h 107"/>
              <a:gd name="T26" fmla="*/ 2147483646 w 106"/>
              <a:gd name="T27" fmla="*/ 2147483646 h 107"/>
              <a:gd name="T28" fmla="*/ 2147483646 w 106"/>
              <a:gd name="T29" fmla="*/ 2147483646 h 107"/>
              <a:gd name="T30" fmla="*/ 2147483646 w 106"/>
              <a:gd name="T31" fmla="*/ 2147483646 h 107"/>
              <a:gd name="T32" fmla="*/ 2147483646 w 106"/>
              <a:gd name="T33" fmla="*/ 2147483646 h 107"/>
              <a:gd name="T34" fmla="*/ 2147483646 w 106"/>
              <a:gd name="T35" fmla="*/ 2147483646 h 107"/>
              <a:gd name="T36" fmla="*/ 2147483646 w 106"/>
              <a:gd name="T37" fmla="*/ 2147483646 h 107"/>
              <a:gd name="T38" fmla="*/ 2147483646 w 106"/>
              <a:gd name="T39" fmla="*/ 2147483646 h 107"/>
              <a:gd name="T40" fmla="*/ 2147483646 w 106"/>
              <a:gd name="T41" fmla="*/ 2147483646 h 107"/>
              <a:gd name="T42" fmla="*/ 2147483646 w 106"/>
              <a:gd name="T43" fmla="*/ 2147483646 h 107"/>
              <a:gd name="T44" fmla="*/ 2147483646 w 106"/>
              <a:gd name="T45" fmla="*/ 2147483646 h 107"/>
              <a:gd name="T46" fmla="*/ 2147483646 w 106"/>
              <a:gd name="T47" fmla="*/ 2147483646 h 107"/>
              <a:gd name="T48" fmla="*/ 2147483646 w 106"/>
              <a:gd name="T49" fmla="*/ 2147483646 h 107"/>
              <a:gd name="T50" fmla="*/ 2147483646 w 106"/>
              <a:gd name="T51" fmla="*/ 2147483646 h 107"/>
              <a:gd name="T52" fmla="*/ 2147483646 w 106"/>
              <a:gd name="T53" fmla="*/ 2147483646 h 107"/>
              <a:gd name="T54" fmla="*/ 2147483646 w 106"/>
              <a:gd name="T55" fmla="*/ 2147483646 h 107"/>
              <a:gd name="T56" fmla="*/ 2147483646 w 106"/>
              <a:gd name="T57" fmla="*/ 2147483646 h 107"/>
              <a:gd name="T58" fmla="*/ 2147483646 w 106"/>
              <a:gd name="T59" fmla="*/ 2147483646 h 107"/>
              <a:gd name="T60" fmla="*/ 2147483646 w 106"/>
              <a:gd name="T61" fmla="*/ 2147483646 h 107"/>
              <a:gd name="T62" fmla="*/ 2147483646 w 106"/>
              <a:gd name="T63" fmla="*/ 2147483646 h 107"/>
              <a:gd name="T64" fmla="*/ 2147483646 w 106"/>
              <a:gd name="T65" fmla="*/ 2147483646 h 107"/>
              <a:gd name="T66" fmla="*/ 2147483646 w 106"/>
              <a:gd name="T67" fmla="*/ 2147483646 h 107"/>
              <a:gd name="T68" fmla="*/ 2147483646 w 106"/>
              <a:gd name="T69" fmla="*/ 2147483646 h 107"/>
              <a:gd name="T70" fmla="*/ 2147483646 w 106"/>
              <a:gd name="T71" fmla="*/ 2147483646 h 107"/>
              <a:gd name="T72" fmla="*/ 2147483646 w 106"/>
              <a:gd name="T73" fmla="*/ 2147483646 h 107"/>
              <a:gd name="T74" fmla="*/ 2147483646 w 106"/>
              <a:gd name="T75" fmla="*/ 2147483646 h 107"/>
              <a:gd name="T76" fmla="*/ 2147483646 w 106"/>
              <a:gd name="T77" fmla="*/ 2147483646 h 107"/>
              <a:gd name="T78" fmla="*/ 2147483646 w 106"/>
              <a:gd name="T79" fmla="*/ 2147483646 h 107"/>
              <a:gd name="T80" fmla="*/ 2147483646 w 106"/>
              <a:gd name="T81" fmla="*/ 2147483646 h 107"/>
              <a:gd name="T82" fmla="*/ 2147483646 w 106"/>
              <a:gd name="T83" fmla="*/ 2147483646 h 107"/>
              <a:gd name="T84" fmla="*/ 2147483646 w 106"/>
              <a:gd name="T85" fmla="*/ 2147483646 h 107"/>
              <a:gd name="T86" fmla="*/ 2147483646 w 106"/>
              <a:gd name="T87" fmla="*/ 2147483646 h 107"/>
              <a:gd name="T88" fmla="*/ 2147483646 w 106"/>
              <a:gd name="T89" fmla="*/ 2147483646 h 107"/>
              <a:gd name="T90" fmla="*/ 2147483646 w 106"/>
              <a:gd name="T91" fmla="*/ 2147483646 h 107"/>
              <a:gd name="T92" fmla="*/ 2147483646 w 106"/>
              <a:gd name="T93" fmla="*/ 2147483646 h 107"/>
              <a:gd name="T94" fmla="*/ 2147483646 w 106"/>
              <a:gd name="T95" fmla="*/ 2147483646 h 107"/>
              <a:gd name="T96" fmla="*/ 2147483646 w 106"/>
              <a:gd name="T97" fmla="*/ 2147483646 h 107"/>
              <a:gd name="T98" fmla="*/ 2147483646 w 106"/>
              <a:gd name="T99" fmla="*/ 2147483646 h 107"/>
              <a:gd name="T100" fmla="*/ 2147483646 w 106"/>
              <a:gd name="T101" fmla="*/ 2147483646 h 107"/>
              <a:gd name="T102" fmla="*/ 2147483646 w 106"/>
              <a:gd name="T103" fmla="*/ 2147483646 h 10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06"/>
              <a:gd name="T157" fmla="*/ 0 h 107"/>
              <a:gd name="T158" fmla="*/ 106 w 106"/>
              <a:gd name="T159" fmla="*/ 107 h 10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06" h="107">
                <a:moveTo>
                  <a:pt x="94" y="30"/>
                </a:moveTo>
                <a:cubicBezTo>
                  <a:pt x="106" y="53"/>
                  <a:pt x="99" y="81"/>
                  <a:pt x="77" y="94"/>
                </a:cubicBezTo>
                <a:cubicBezTo>
                  <a:pt x="54" y="107"/>
                  <a:pt x="26" y="99"/>
                  <a:pt x="13" y="77"/>
                </a:cubicBezTo>
                <a:cubicBezTo>
                  <a:pt x="0" y="55"/>
                  <a:pt x="8" y="26"/>
                  <a:pt x="30" y="13"/>
                </a:cubicBezTo>
                <a:cubicBezTo>
                  <a:pt x="52" y="0"/>
                  <a:pt x="81" y="8"/>
                  <a:pt x="94" y="30"/>
                </a:cubicBezTo>
                <a:close/>
                <a:moveTo>
                  <a:pt x="67" y="46"/>
                </a:moveTo>
                <a:cubicBezTo>
                  <a:pt x="67" y="46"/>
                  <a:pt x="67" y="46"/>
                  <a:pt x="67" y="46"/>
                </a:cubicBezTo>
                <a:cubicBezTo>
                  <a:pt x="65" y="42"/>
                  <a:pt x="61" y="39"/>
                  <a:pt x="57" y="38"/>
                </a:cubicBezTo>
                <a:cubicBezTo>
                  <a:pt x="53" y="37"/>
                  <a:pt x="49" y="38"/>
                  <a:pt x="45" y="40"/>
                </a:cubicBezTo>
                <a:cubicBezTo>
                  <a:pt x="45" y="40"/>
                  <a:pt x="45" y="40"/>
                  <a:pt x="45" y="40"/>
                </a:cubicBezTo>
                <a:cubicBezTo>
                  <a:pt x="41" y="42"/>
                  <a:pt x="39" y="46"/>
                  <a:pt x="38" y="50"/>
                </a:cubicBezTo>
                <a:cubicBezTo>
                  <a:pt x="37" y="54"/>
                  <a:pt x="37" y="58"/>
                  <a:pt x="39" y="62"/>
                </a:cubicBezTo>
                <a:cubicBezTo>
                  <a:pt x="39" y="62"/>
                  <a:pt x="39" y="62"/>
                  <a:pt x="39" y="62"/>
                </a:cubicBezTo>
                <a:cubicBezTo>
                  <a:pt x="41" y="66"/>
                  <a:pt x="45" y="68"/>
                  <a:pt x="49" y="69"/>
                </a:cubicBezTo>
                <a:cubicBezTo>
                  <a:pt x="53" y="70"/>
                  <a:pt x="57" y="70"/>
                  <a:pt x="61" y="68"/>
                </a:cubicBezTo>
                <a:cubicBezTo>
                  <a:pt x="61" y="68"/>
                  <a:pt x="61" y="68"/>
                  <a:pt x="61" y="68"/>
                </a:cubicBezTo>
                <a:cubicBezTo>
                  <a:pt x="65" y="65"/>
                  <a:pt x="68" y="62"/>
                  <a:pt x="69" y="58"/>
                </a:cubicBezTo>
                <a:cubicBezTo>
                  <a:pt x="70" y="54"/>
                  <a:pt x="69" y="50"/>
                  <a:pt x="67" y="46"/>
                </a:cubicBezTo>
                <a:close/>
                <a:moveTo>
                  <a:pt x="63" y="56"/>
                </a:moveTo>
                <a:cubicBezTo>
                  <a:pt x="64" y="54"/>
                  <a:pt x="63" y="51"/>
                  <a:pt x="62" y="49"/>
                </a:cubicBezTo>
                <a:cubicBezTo>
                  <a:pt x="62" y="49"/>
                  <a:pt x="62" y="49"/>
                  <a:pt x="62" y="49"/>
                </a:cubicBezTo>
                <a:cubicBezTo>
                  <a:pt x="61" y="46"/>
                  <a:pt x="58" y="45"/>
                  <a:pt x="56" y="44"/>
                </a:cubicBezTo>
                <a:cubicBezTo>
                  <a:pt x="53" y="43"/>
                  <a:pt x="51" y="44"/>
                  <a:pt x="48" y="45"/>
                </a:cubicBezTo>
                <a:cubicBezTo>
                  <a:pt x="48" y="45"/>
                  <a:pt x="48" y="45"/>
                  <a:pt x="48" y="45"/>
                </a:cubicBezTo>
                <a:cubicBezTo>
                  <a:pt x="46" y="46"/>
                  <a:pt x="44" y="49"/>
                  <a:pt x="43" y="51"/>
                </a:cubicBezTo>
                <a:cubicBezTo>
                  <a:pt x="43" y="54"/>
                  <a:pt x="43" y="56"/>
                  <a:pt x="44" y="59"/>
                </a:cubicBezTo>
                <a:cubicBezTo>
                  <a:pt x="44" y="59"/>
                  <a:pt x="44" y="59"/>
                  <a:pt x="44" y="59"/>
                </a:cubicBezTo>
                <a:cubicBezTo>
                  <a:pt x="46" y="61"/>
                  <a:pt x="48" y="63"/>
                  <a:pt x="51" y="63"/>
                </a:cubicBezTo>
                <a:cubicBezTo>
                  <a:pt x="53" y="64"/>
                  <a:pt x="56" y="64"/>
                  <a:pt x="58" y="62"/>
                </a:cubicBezTo>
                <a:cubicBezTo>
                  <a:pt x="58" y="62"/>
                  <a:pt x="58" y="62"/>
                  <a:pt x="58" y="62"/>
                </a:cubicBezTo>
                <a:cubicBezTo>
                  <a:pt x="61" y="61"/>
                  <a:pt x="62" y="59"/>
                  <a:pt x="63" y="56"/>
                </a:cubicBezTo>
                <a:close/>
                <a:moveTo>
                  <a:pt x="29" y="25"/>
                </a:moveTo>
                <a:cubicBezTo>
                  <a:pt x="16" y="36"/>
                  <a:pt x="14" y="50"/>
                  <a:pt x="17" y="65"/>
                </a:cubicBezTo>
                <a:cubicBezTo>
                  <a:pt x="20" y="64"/>
                  <a:pt x="23" y="63"/>
                  <a:pt x="26" y="63"/>
                </a:cubicBezTo>
                <a:cubicBezTo>
                  <a:pt x="21" y="49"/>
                  <a:pt x="22" y="36"/>
                  <a:pt x="29" y="25"/>
                </a:cubicBezTo>
                <a:close/>
                <a:moveTo>
                  <a:pt x="68" y="37"/>
                </a:moveTo>
                <a:cubicBezTo>
                  <a:pt x="70" y="39"/>
                  <a:pt x="71" y="40"/>
                  <a:pt x="73" y="42"/>
                </a:cubicBezTo>
                <a:cubicBezTo>
                  <a:pt x="73" y="43"/>
                  <a:pt x="73" y="44"/>
                  <a:pt x="74" y="45"/>
                </a:cubicBezTo>
                <a:cubicBezTo>
                  <a:pt x="90" y="38"/>
                  <a:pt x="90" y="38"/>
                  <a:pt x="90" y="38"/>
                </a:cubicBezTo>
                <a:cubicBezTo>
                  <a:pt x="90" y="37"/>
                  <a:pt x="89" y="35"/>
                  <a:pt x="88" y="34"/>
                </a:cubicBezTo>
                <a:cubicBezTo>
                  <a:pt x="86" y="31"/>
                  <a:pt x="84" y="28"/>
                  <a:pt x="82" y="26"/>
                </a:cubicBezTo>
                <a:cubicBezTo>
                  <a:pt x="68" y="37"/>
                  <a:pt x="68" y="37"/>
                  <a:pt x="68" y="37"/>
                </a:cubicBezTo>
                <a:close/>
                <a:moveTo>
                  <a:pt x="92" y="43"/>
                </a:moveTo>
                <a:cubicBezTo>
                  <a:pt x="75" y="48"/>
                  <a:pt x="75" y="48"/>
                  <a:pt x="75" y="48"/>
                </a:cubicBezTo>
                <a:cubicBezTo>
                  <a:pt x="75" y="49"/>
                  <a:pt x="76" y="51"/>
                  <a:pt x="76" y="53"/>
                </a:cubicBezTo>
                <a:cubicBezTo>
                  <a:pt x="93" y="54"/>
                  <a:pt x="93" y="54"/>
                  <a:pt x="93" y="54"/>
                </a:cubicBezTo>
                <a:cubicBezTo>
                  <a:pt x="93" y="50"/>
                  <a:pt x="93" y="47"/>
                  <a:pt x="92" y="43"/>
                </a:cubicBezTo>
                <a:close/>
                <a:moveTo>
                  <a:pt x="70" y="44"/>
                </a:moveTo>
                <a:cubicBezTo>
                  <a:pt x="64" y="35"/>
                  <a:pt x="53" y="32"/>
                  <a:pt x="44" y="37"/>
                </a:cubicBezTo>
                <a:cubicBezTo>
                  <a:pt x="35" y="43"/>
                  <a:pt x="32" y="54"/>
                  <a:pt x="37" y="63"/>
                </a:cubicBezTo>
                <a:cubicBezTo>
                  <a:pt x="42" y="72"/>
                  <a:pt x="54" y="75"/>
                  <a:pt x="63" y="70"/>
                </a:cubicBezTo>
                <a:cubicBezTo>
                  <a:pt x="72" y="65"/>
                  <a:pt x="75" y="53"/>
                  <a:pt x="70" y="4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43" name="Freeform 118"/>
          <p:cNvSpPr>
            <a:spLocks noEditPoints="1" noChangeArrowheads="1"/>
          </p:cNvSpPr>
          <p:nvPr/>
        </p:nvSpPr>
        <p:spPr bwMode="auto">
          <a:xfrm>
            <a:off x="4222750" y="3752850"/>
            <a:ext cx="352425" cy="361950"/>
          </a:xfrm>
          <a:custGeom>
            <a:avLst/>
            <a:gdLst>
              <a:gd name="T0" fmla="*/ 2147483646 w 94"/>
              <a:gd name="T1" fmla="*/ 0 h 96"/>
              <a:gd name="T2" fmla="*/ 2147483646 w 94"/>
              <a:gd name="T3" fmla="*/ 2147483646 h 96"/>
              <a:gd name="T4" fmla="*/ 2147483646 w 94"/>
              <a:gd name="T5" fmla="*/ 2147483646 h 96"/>
              <a:gd name="T6" fmla="*/ 2147483646 w 94"/>
              <a:gd name="T7" fmla="*/ 2147483646 h 96"/>
              <a:gd name="T8" fmla="*/ 2147483646 w 94"/>
              <a:gd name="T9" fmla="*/ 2147483646 h 96"/>
              <a:gd name="T10" fmla="*/ 2147483646 w 94"/>
              <a:gd name="T11" fmla="*/ 2147483646 h 96"/>
              <a:gd name="T12" fmla="*/ 2147483646 w 94"/>
              <a:gd name="T13" fmla="*/ 2147483646 h 96"/>
              <a:gd name="T14" fmla="*/ 2147483646 w 94"/>
              <a:gd name="T15" fmla="*/ 2147483646 h 96"/>
              <a:gd name="T16" fmla="*/ 2147483646 w 94"/>
              <a:gd name="T17" fmla="*/ 0 h 96"/>
              <a:gd name="T18" fmla="*/ 2147483646 w 94"/>
              <a:gd name="T19" fmla="*/ 2147483646 h 96"/>
              <a:gd name="T20" fmla="*/ 2147483646 w 94"/>
              <a:gd name="T21" fmla="*/ 2147483646 h 96"/>
              <a:gd name="T22" fmla="*/ 0 w 94"/>
              <a:gd name="T23" fmla="*/ 2147483646 h 96"/>
              <a:gd name="T24" fmla="*/ 0 w 94"/>
              <a:gd name="T25" fmla="*/ 2147483646 h 96"/>
              <a:gd name="T26" fmla="*/ 2147483646 w 94"/>
              <a:gd name="T27" fmla="*/ 2147483646 h 96"/>
              <a:gd name="T28" fmla="*/ 2147483646 w 94"/>
              <a:gd name="T29" fmla="*/ 2147483646 h 96"/>
              <a:gd name="T30" fmla="*/ 2147483646 w 94"/>
              <a:gd name="T31" fmla="*/ 2147483646 h 96"/>
              <a:gd name="T32" fmla="*/ 2147483646 w 94"/>
              <a:gd name="T33" fmla="*/ 2147483646 h 96"/>
              <a:gd name="T34" fmla="*/ 2147483646 w 94"/>
              <a:gd name="T35" fmla="*/ 2147483646 h 96"/>
              <a:gd name="T36" fmla="*/ 2147483646 w 94"/>
              <a:gd name="T37" fmla="*/ 2147483646 h 96"/>
              <a:gd name="T38" fmla="*/ 2147483646 w 94"/>
              <a:gd name="T39" fmla="*/ 2147483646 h 96"/>
              <a:gd name="T40" fmla="*/ 2147483646 w 94"/>
              <a:gd name="T41" fmla="*/ 2147483646 h 96"/>
              <a:gd name="T42" fmla="*/ 2147483646 w 94"/>
              <a:gd name="T43" fmla="*/ 2147483646 h 96"/>
              <a:gd name="T44" fmla="*/ 2147483646 w 94"/>
              <a:gd name="T45" fmla="*/ 2147483646 h 96"/>
              <a:gd name="T46" fmla="*/ 2147483646 w 94"/>
              <a:gd name="T47" fmla="*/ 2147483646 h 96"/>
              <a:gd name="T48" fmla="*/ 2147483646 w 94"/>
              <a:gd name="T49" fmla="*/ 2147483646 h 96"/>
              <a:gd name="T50" fmla="*/ 2147483646 w 94"/>
              <a:gd name="T51" fmla="*/ 2147483646 h 96"/>
              <a:gd name="T52" fmla="*/ 2147483646 w 94"/>
              <a:gd name="T53" fmla="*/ 2147483646 h 96"/>
              <a:gd name="T54" fmla="*/ 2147483646 w 94"/>
              <a:gd name="T55" fmla="*/ 2147483646 h 96"/>
              <a:gd name="T56" fmla="*/ 2147483646 w 94"/>
              <a:gd name="T57" fmla="*/ 2147483646 h 96"/>
              <a:gd name="T58" fmla="*/ 2147483646 w 94"/>
              <a:gd name="T59" fmla="*/ 2147483646 h 96"/>
              <a:gd name="T60" fmla="*/ 2147483646 w 94"/>
              <a:gd name="T61" fmla="*/ 2147483646 h 96"/>
              <a:gd name="T62" fmla="*/ 2147483646 w 94"/>
              <a:gd name="T63" fmla="*/ 2147483646 h 96"/>
              <a:gd name="T64" fmla="*/ 2147483646 w 94"/>
              <a:gd name="T65" fmla="*/ 2147483646 h 96"/>
              <a:gd name="T66" fmla="*/ 2147483646 w 94"/>
              <a:gd name="T67" fmla="*/ 2147483646 h 96"/>
              <a:gd name="T68" fmla="*/ 2147483646 w 94"/>
              <a:gd name="T69" fmla="*/ 2147483646 h 96"/>
              <a:gd name="T70" fmla="*/ 2147483646 w 94"/>
              <a:gd name="T71" fmla="*/ 2147483646 h 9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94"/>
              <a:gd name="T109" fmla="*/ 0 h 96"/>
              <a:gd name="T110" fmla="*/ 94 w 94"/>
              <a:gd name="T111" fmla="*/ 96 h 9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94" h="96">
                <a:moveTo>
                  <a:pt x="4" y="0"/>
                </a:moveTo>
                <a:cubicBezTo>
                  <a:pt x="13" y="3"/>
                  <a:pt x="13" y="3"/>
                  <a:pt x="13" y="3"/>
                </a:cubicBezTo>
                <a:cubicBezTo>
                  <a:pt x="11" y="8"/>
                  <a:pt x="11" y="8"/>
                  <a:pt x="11" y="8"/>
                </a:cubicBezTo>
                <a:cubicBezTo>
                  <a:pt x="3" y="6"/>
                  <a:pt x="3" y="6"/>
                  <a:pt x="3" y="6"/>
                </a:cubicBezTo>
                <a:cubicBezTo>
                  <a:pt x="3" y="8"/>
                  <a:pt x="3" y="8"/>
                  <a:pt x="3" y="8"/>
                </a:cubicBezTo>
                <a:cubicBezTo>
                  <a:pt x="10" y="11"/>
                  <a:pt x="10" y="11"/>
                  <a:pt x="10" y="11"/>
                </a:cubicBezTo>
                <a:cubicBezTo>
                  <a:pt x="10" y="12"/>
                  <a:pt x="10" y="12"/>
                  <a:pt x="10" y="12"/>
                </a:cubicBezTo>
                <a:cubicBezTo>
                  <a:pt x="1" y="9"/>
                  <a:pt x="1" y="9"/>
                  <a:pt x="1" y="9"/>
                </a:cubicBezTo>
                <a:cubicBezTo>
                  <a:pt x="4" y="0"/>
                  <a:pt x="4" y="0"/>
                  <a:pt x="4" y="0"/>
                </a:cubicBezTo>
                <a:close/>
                <a:moveTo>
                  <a:pt x="13" y="25"/>
                </a:moveTo>
                <a:cubicBezTo>
                  <a:pt x="10" y="25"/>
                  <a:pt x="6" y="27"/>
                  <a:pt x="4" y="29"/>
                </a:cubicBezTo>
                <a:cubicBezTo>
                  <a:pt x="1" y="32"/>
                  <a:pt x="0" y="35"/>
                  <a:pt x="0" y="39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6"/>
                  <a:pt x="1" y="80"/>
                  <a:pt x="4" y="82"/>
                </a:cubicBezTo>
                <a:cubicBezTo>
                  <a:pt x="6" y="85"/>
                  <a:pt x="10" y="86"/>
                  <a:pt x="13" y="86"/>
                </a:cubicBezTo>
                <a:cubicBezTo>
                  <a:pt x="80" y="86"/>
                  <a:pt x="80" y="86"/>
                  <a:pt x="80" y="86"/>
                </a:cubicBezTo>
                <a:cubicBezTo>
                  <a:pt x="84" y="86"/>
                  <a:pt x="87" y="85"/>
                  <a:pt x="90" y="82"/>
                </a:cubicBezTo>
                <a:cubicBezTo>
                  <a:pt x="92" y="80"/>
                  <a:pt x="94" y="76"/>
                  <a:pt x="94" y="73"/>
                </a:cubicBezTo>
                <a:cubicBezTo>
                  <a:pt x="94" y="39"/>
                  <a:pt x="94" y="39"/>
                  <a:pt x="94" y="39"/>
                </a:cubicBezTo>
                <a:cubicBezTo>
                  <a:pt x="94" y="35"/>
                  <a:pt x="92" y="32"/>
                  <a:pt x="90" y="29"/>
                </a:cubicBezTo>
                <a:cubicBezTo>
                  <a:pt x="87" y="27"/>
                  <a:pt x="84" y="25"/>
                  <a:pt x="80" y="25"/>
                </a:cubicBezTo>
                <a:cubicBezTo>
                  <a:pt x="67" y="25"/>
                  <a:pt x="67" y="25"/>
                  <a:pt x="67" y="25"/>
                </a:cubicBezTo>
                <a:cubicBezTo>
                  <a:pt x="50" y="19"/>
                  <a:pt x="15" y="8"/>
                  <a:pt x="14" y="7"/>
                </a:cubicBezTo>
                <a:cubicBezTo>
                  <a:pt x="13" y="9"/>
                  <a:pt x="13" y="9"/>
                  <a:pt x="13" y="9"/>
                </a:cubicBezTo>
                <a:cubicBezTo>
                  <a:pt x="56" y="25"/>
                  <a:pt x="56" y="25"/>
                  <a:pt x="56" y="25"/>
                </a:cubicBezTo>
                <a:cubicBezTo>
                  <a:pt x="13" y="25"/>
                  <a:pt x="13" y="25"/>
                  <a:pt x="13" y="25"/>
                </a:cubicBezTo>
                <a:close/>
                <a:moveTo>
                  <a:pt x="73" y="88"/>
                </a:moveTo>
                <a:cubicBezTo>
                  <a:pt x="81" y="88"/>
                  <a:pt x="81" y="88"/>
                  <a:pt x="81" y="88"/>
                </a:cubicBezTo>
                <a:cubicBezTo>
                  <a:pt x="81" y="96"/>
                  <a:pt x="81" y="96"/>
                  <a:pt x="81" y="96"/>
                </a:cubicBezTo>
                <a:cubicBezTo>
                  <a:pt x="73" y="96"/>
                  <a:pt x="73" y="96"/>
                  <a:pt x="73" y="96"/>
                </a:cubicBezTo>
                <a:cubicBezTo>
                  <a:pt x="73" y="88"/>
                  <a:pt x="73" y="88"/>
                  <a:pt x="73" y="88"/>
                </a:cubicBezTo>
                <a:close/>
                <a:moveTo>
                  <a:pt x="14" y="88"/>
                </a:moveTo>
                <a:cubicBezTo>
                  <a:pt x="22" y="88"/>
                  <a:pt x="22" y="88"/>
                  <a:pt x="22" y="88"/>
                </a:cubicBezTo>
                <a:cubicBezTo>
                  <a:pt x="22" y="96"/>
                  <a:pt x="22" y="96"/>
                  <a:pt x="22" y="96"/>
                </a:cubicBezTo>
                <a:cubicBezTo>
                  <a:pt x="14" y="96"/>
                  <a:pt x="14" y="96"/>
                  <a:pt x="14" y="96"/>
                </a:cubicBezTo>
                <a:lnTo>
                  <a:pt x="14" y="8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44" name="Freeform 190"/>
          <p:cNvSpPr>
            <a:spLocks noChangeArrowheads="1"/>
          </p:cNvSpPr>
          <p:nvPr/>
        </p:nvSpPr>
        <p:spPr bwMode="auto">
          <a:xfrm>
            <a:off x="5354638" y="3752850"/>
            <a:ext cx="217487" cy="436563"/>
          </a:xfrm>
          <a:custGeom>
            <a:avLst/>
            <a:gdLst>
              <a:gd name="T0" fmla="*/ 2147483646 w 58"/>
              <a:gd name="T1" fmla="*/ 0 h 116"/>
              <a:gd name="T2" fmla="*/ 2147483646 w 58"/>
              <a:gd name="T3" fmla="*/ 2147483646 h 116"/>
              <a:gd name="T4" fmla="*/ 2147483646 w 58"/>
              <a:gd name="T5" fmla="*/ 2147483646 h 116"/>
              <a:gd name="T6" fmla="*/ 2147483646 w 58"/>
              <a:gd name="T7" fmla="*/ 2147483646 h 116"/>
              <a:gd name="T8" fmla="*/ 2147483646 w 58"/>
              <a:gd name="T9" fmla="*/ 2147483646 h 116"/>
              <a:gd name="T10" fmla="*/ 2147483646 w 58"/>
              <a:gd name="T11" fmla="*/ 2147483646 h 116"/>
              <a:gd name="T12" fmla="*/ 2147483646 w 58"/>
              <a:gd name="T13" fmla="*/ 2147483646 h 116"/>
              <a:gd name="T14" fmla="*/ 2147483646 w 58"/>
              <a:gd name="T15" fmla="*/ 2147483646 h 116"/>
              <a:gd name="T16" fmla="*/ 2147483646 w 58"/>
              <a:gd name="T17" fmla="*/ 2147483646 h 116"/>
              <a:gd name="T18" fmla="*/ 2147483646 w 58"/>
              <a:gd name="T19" fmla="*/ 2147483646 h 116"/>
              <a:gd name="T20" fmla="*/ 2147483646 w 58"/>
              <a:gd name="T21" fmla="*/ 2147483646 h 116"/>
              <a:gd name="T22" fmla="*/ 2147483646 w 58"/>
              <a:gd name="T23" fmla="*/ 2147483646 h 116"/>
              <a:gd name="T24" fmla="*/ 2147483646 w 58"/>
              <a:gd name="T25" fmla="*/ 2147483646 h 116"/>
              <a:gd name="T26" fmla="*/ 2147483646 w 58"/>
              <a:gd name="T27" fmla="*/ 2147483646 h 116"/>
              <a:gd name="T28" fmla="*/ 2147483646 w 58"/>
              <a:gd name="T29" fmla="*/ 2147483646 h 116"/>
              <a:gd name="T30" fmla="*/ 2147483646 w 58"/>
              <a:gd name="T31" fmla="*/ 2147483646 h 116"/>
              <a:gd name="T32" fmla="*/ 2147483646 w 58"/>
              <a:gd name="T33" fmla="*/ 2147483646 h 116"/>
              <a:gd name="T34" fmla="*/ 2147483646 w 58"/>
              <a:gd name="T35" fmla="*/ 2147483646 h 116"/>
              <a:gd name="T36" fmla="*/ 2147483646 w 58"/>
              <a:gd name="T37" fmla="*/ 2147483646 h 116"/>
              <a:gd name="T38" fmla="*/ 2147483646 w 58"/>
              <a:gd name="T39" fmla="*/ 2147483646 h 116"/>
              <a:gd name="T40" fmla="*/ 2147483646 w 58"/>
              <a:gd name="T41" fmla="*/ 2147483646 h 116"/>
              <a:gd name="T42" fmla="*/ 2147483646 w 58"/>
              <a:gd name="T43" fmla="*/ 2147483646 h 116"/>
              <a:gd name="T44" fmla="*/ 2147483646 w 58"/>
              <a:gd name="T45" fmla="*/ 2147483646 h 116"/>
              <a:gd name="T46" fmla="*/ 2147483646 w 58"/>
              <a:gd name="T47" fmla="*/ 2147483646 h 116"/>
              <a:gd name="T48" fmla="*/ 2147483646 w 58"/>
              <a:gd name="T49" fmla="*/ 2147483646 h 116"/>
              <a:gd name="T50" fmla="*/ 2147483646 w 58"/>
              <a:gd name="T51" fmla="*/ 2147483646 h 116"/>
              <a:gd name="T52" fmla="*/ 2147483646 w 58"/>
              <a:gd name="T53" fmla="*/ 2147483646 h 116"/>
              <a:gd name="T54" fmla="*/ 2147483646 w 58"/>
              <a:gd name="T55" fmla="*/ 2147483646 h 116"/>
              <a:gd name="T56" fmla="*/ 0 w 58"/>
              <a:gd name="T57" fmla="*/ 2147483646 h 116"/>
              <a:gd name="T58" fmla="*/ 0 w 58"/>
              <a:gd name="T59" fmla="*/ 2147483646 h 116"/>
              <a:gd name="T60" fmla="*/ 2147483646 w 58"/>
              <a:gd name="T61" fmla="*/ 2147483646 h 116"/>
              <a:gd name="T62" fmla="*/ 2147483646 w 58"/>
              <a:gd name="T63" fmla="*/ 2147483646 h 116"/>
              <a:gd name="T64" fmla="*/ 0 w 58"/>
              <a:gd name="T65" fmla="*/ 2147483646 h 116"/>
              <a:gd name="T66" fmla="*/ 0 w 58"/>
              <a:gd name="T67" fmla="*/ 2147483646 h 116"/>
              <a:gd name="T68" fmla="*/ 2147483646 w 58"/>
              <a:gd name="T69" fmla="*/ 2147483646 h 116"/>
              <a:gd name="T70" fmla="*/ 2147483646 w 58"/>
              <a:gd name="T71" fmla="*/ 2147483646 h 116"/>
              <a:gd name="T72" fmla="*/ 2147483646 w 58"/>
              <a:gd name="T73" fmla="*/ 2147483646 h 116"/>
              <a:gd name="T74" fmla="*/ 2147483646 w 58"/>
              <a:gd name="T75" fmla="*/ 2147483646 h 116"/>
              <a:gd name="T76" fmla="*/ 2147483646 w 58"/>
              <a:gd name="T77" fmla="*/ 2147483646 h 116"/>
              <a:gd name="T78" fmla="*/ 2147483646 w 58"/>
              <a:gd name="T79" fmla="*/ 2147483646 h 116"/>
              <a:gd name="T80" fmla="*/ 2147483646 w 58"/>
              <a:gd name="T81" fmla="*/ 2147483646 h 116"/>
              <a:gd name="T82" fmla="*/ 2147483646 w 58"/>
              <a:gd name="T83" fmla="*/ 0 h 116"/>
              <a:gd name="T84" fmla="*/ 2147483646 w 58"/>
              <a:gd name="T85" fmla="*/ 2147483646 h 116"/>
              <a:gd name="T86" fmla="*/ 2147483646 w 58"/>
              <a:gd name="T87" fmla="*/ 2147483646 h 116"/>
              <a:gd name="T88" fmla="*/ 2147483646 w 58"/>
              <a:gd name="T89" fmla="*/ 0 h 11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58"/>
              <a:gd name="T136" fmla="*/ 0 h 116"/>
              <a:gd name="T137" fmla="*/ 58 w 58"/>
              <a:gd name="T138" fmla="*/ 116 h 11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58" h="116">
                <a:moveTo>
                  <a:pt x="32" y="0"/>
                </a:moveTo>
                <a:cubicBezTo>
                  <a:pt x="34" y="0"/>
                  <a:pt x="36" y="0"/>
                  <a:pt x="38" y="1"/>
                </a:cubicBezTo>
                <a:cubicBezTo>
                  <a:pt x="38" y="12"/>
                  <a:pt x="38" y="12"/>
                  <a:pt x="38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4"/>
                  <a:pt x="44" y="4"/>
                  <a:pt x="44" y="4"/>
                </a:cubicBezTo>
                <a:cubicBezTo>
                  <a:pt x="51" y="8"/>
                  <a:pt x="55" y="15"/>
                  <a:pt x="57" y="22"/>
                </a:cubicBezTo>
                <a:cubicBezTo>
                  <a:pt x="43" y="22"/>
                  <a:pt x="43" y="22"/>
                  <a:pt x="43" y="22"/>
                </a:cubicBezTo>
                <a:cubicBezTo>
                  <a:pt x="43" y="31"/>
                  <a:pt x="43" y="31"/>
                  <a:pt x="43" y="31"/>
                </a:cubicBezTo>
                <a:cubicBezTo>
                  <a:pt x="58" y="31"/>
                  <a:pt x="58" y="31"/>
                  <a:pt x="58" y="31"/>
                </a:cubicBezTo>
                <a:cubicBezTo>
                  <a:pt x="58" y="38"/>
                  <a:pt x="58" y="38"/>
                  <a:pt x="58" y="38"/>
                </a:cubicBezTo>
                <a:cubicBezTo>
                  <a:pt x="43" y="38"/>
                  <a:pt x="43" y="38"/>
                  <a:pt x="43" y="38"/>
                </a:cubicBezTo>
                <a:cubicBezTo>
                  <a:pt x="43" y="47"/>
                  <a:pt x="43" y="47"/>
                  <a:pt x="43" y="47"/>
                </a:cubicBezTo>
                <a:cubicBezTo>
                  <a:pt x="58" y="47"/>
                  <a:pt x="58" y="47"/>
                  <a:pt x="58" y="47"/>
                </a:cubicBezTo>
                <a:cubicBezTo>
                  <a:pt x="58" y="55"/>
                  <a:pt x="58" y="55"/>
                  <a:pt x="58" y="55"/>
                </a:cubicBezTo>
                <a:cubicBezTo>
                  <a:pt x="43" y="55"/>
                  <a:pt x="43" y="55"/>
                  <a:pt x="43" y="55"/>
                </a:cubicBezTo>
                <a:cubicBezTo>
                  <a:pt x="43" y="64"/>
                  <a:pt x="43" y="64"/>
                  <a:pt x="43" y="64"/>
                </a:cubicBezTo>
                <a:cubicBezTo>
                  <a:pt x="57" y="64"/>
                  <a:pt x="57" y="64"/>
                  <a:pt x="57" y="64"/>
                </a:cubicBezTo>
                <a:cubicBezTo>
                  <a:pt x="55" y="74"/>
                  <a:pt x="47" y="82"/>
                  <a:pt x="37" y="85"/>
                </a:cubicBezTo>
                <a:cubicBezTo>
                  <a:pt x="37" y="106"/>
                  <a:pt x="37" y="106"/>
                  <a:pt x="37" y="106"/>
                </a:cubicBezTo>
                <a:cubicBezTo>
                  <a:pt x="57" y="106"/>
                  <a:pt x="57" y="106"/>
                  <a:pt x="57" y="106"/>
                </a:cubicBezTo>
                <a:cubicBezTo>
                  <a:pt x="57" y="116"/>
                  <a:pt x="57" y="116"/>
                  <a:pt x="57" y="116"/>
                </a:cubicBezTo>
                <a:cubicBezTo>
                  <a:pt x="1" y="116"/>
                  <a:pt x="1" y="116"/>
                  <a:pt x="1" y="116"/>
                </a:cubicBezTo>
                <a:cubicBezTo>
                  <a:pt x="1" y="106"/>
                  <a:pt x="1" y="106"/>
                  <a:pt x="1" y="106"/>
                </a:cubicBezTo>
                <a:cubicBezTo>
                  <a:pt x="22" y="106"/>
                  <a:pt x="22" y="106"/>
                  <a:pt x="22" y="106"/>
                </a:cubicBezTo>
                <a:cubicBezTo>
                  <a:pt x="22" y="85"/>
                  <a:pt x="22" y="85"/>
                  <a:pt x="22" y="85"/>
                </a:cubicBezTo>
                <a:cubicBezTo>
                  <a:pt x="11" y="83"/>
                  <a:pt x="3" y="74"/>
                  <a:pt x="1" y="64"/>
                </a:cubicBezTo>
                <a:cubicBezTo>
                  <a:pt x="16" y="64"/>
                  <a:pt x="16" y="64"/>
                  <a:pt x="16" y="64"/>
                </a:cubicBezTo>
                <a:cubicBezTo>
                  <a:pt x="16" y="55"/>
                  <a:pt x="16" y="55"/>
                  <a:pt x="16" y="55"/>
                </a:cubicBezTo>
                <a:cubicBezTo>
                  <a:pt x="0" y="55"/>
                  <a:pt x="0" y="55"/>
                  <a:pt x="0" y="55"/>
                </a:cubicBezTo>
                <a:cubicBezTo>
                  <a:pt x="0" y="47"/>
                  <a:pt x="0" y="47"/>
                  <a:pt x="0" y="47"/>
                </a:cubicBezTo>
                <a:cubicBezTo>
                  <a:pt x="16" y="47"/>
                  <a:pt x="16" y="47"/>
                  <a:pt x="16" y="47"/>
                </a:cubicBezTo>
                <a:cubicBezTo>
                  <a:pt x="16" y="38"/>
                  <a:pt x="16" y="38"/>
                  <a:pt x="16" y="38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31"/>
                  <a:pt x="0" y="31"/>
                  <a:pt x="0" y="31"/>
                </a:cubicBezTo>
                <a:cubicBezTo>
                  <a:pt x="16" y="31"/>
                  <a:pt x="16" y="31"/>
                  <a:pt x="16" y="31"/>
                </a:cubicBezTo>
                <a:cubicBezTo>
                  <a:pt x="16" y="22"/>
                  <a:pt x="16" y="22"/>
                  <a:pt x="16" y="22"/>
                </a:cubicBezTo>
                <a:cubicBezTo>
                  <a:pt x="1" y="22"/>
                  <a:pt x="1" y="22"/>
                  <a:pt x="1" y="22"/>
                </a:cubicBezTo>
                <a:cubicBezTo>
                  <a:pt x="2" y="15"/>
                  <a:pt x="7" y="8"/>
                  <a:pt x="13" y="4"/>
                </a:cubicBezTo>
                <a:cubicBezTo>
                  <a:pt x="13" y="12"/>
                  <a:pt x="13" y="12"/>
                  <a:pt x="13" y="12"/>
                </a:cubicBezTo>
                <a:cubicBezTo>
                  <a:pt x="20" y="12"/>
                  <a:pt x="20" y="12"/>
                  <a:pt x="20" y="12"/>
                </a:cubicBezTo>
                <a:cubicBezTo>
                  <a:pt x="20" y="1"/>
                  <a:pt x="20" y="1"/>
                  <a:pt x="20" y="1"/>
                </a:cubicBezTo>
                <a:cubicBezTo>
                  <a:pt x="22" y="0"/>
                  <a:pt x="24" y="0"/>
                  <a:pt x="26" y="0"/>
                </a:cubicBezTo>
                <a:cubicBezTo>
                  <a:pt x="26" y="12"/>
                  <a:pt x="26" y="12"/>
                  <a:pt x="26" y="12"/>
                </a:cubicBezTo>
                <a:cubicBezTo>
                  <a:pt x="32" y="12"/>
                  <a:pt x="32" y="12"/>
                  <a:pt x="32" y="12"/>
                </a:cubicBezTo>
                <a:lnTo>
                  <a:pt x="3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4845" name="组合 82"/>
          <p:cNvGrpSpPr/>
          <p:nvPr/>
        </p:nvGrpSpPr>
        <p:grpSpPr bwMode="auto">
          <a:xfrm>
            <a:off x="2101850" y="1506538"/>
            <a:ext cx="1982788" cy="750887"/>
            <a:chOff x="1228578" y="2270419"/>
            <a:chExt cx="2490662" cy="751515"/>
          </a:xfrm>
        </p:grpSpPr>
        <p:sp>
          <p:nvSpPr>
            <p:cNvPr id="34861" name="矩形 83"/>
            <p:cNvSpPr>
              <a:spLocks noChangeArrowheads="1"/>
            </p:cNvSpPr>
            <p:nvPr/>
          </p:nvSpPr>
          <p:spPr bwMode="auto">
            <a:xfrm>
              <a:off x="1228578" y="2270419"/>
              <a:ext cx="1463139" cy="352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6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Tittle here</a:t>
              </a:r>
              <a:endPara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4862" name="矩形 84"/>
            <p:cNvSpPr>
              <a:spLocks noChangeArrowheads="1"/>
            </p:cNvSpPr>
            <p:nvPr/>
          </p:nvSpPr>
          <p:spPr bwMode="auto">
            <a:xfrm>
              <a:off x="1454265" y="2702529"/>
              <a:ext cx="2264975" cy="319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Add text message </a:t>
              </a:r>
              <a:endParaRPr lang="zh-CN" altLang="en-US" sz="1400"/>
            </a:p>
          </p:txBody>
        </p:sp>
      </p:grpSp>
      <p:grpSp>
        <p:nvGrpSpPr>
          <p:cNvPr id="34846" name="组合 85"/>
          <p:cNvGrpSpPr/>
          <p:nvPr/>
        </p:nvGrpSpPr>
        <p:grpSpPr bwMode="auto">
          <a:xfrm>
            <a:off x="1881188" y="2551113"/>
            <a:ext cx="1982787" cy="750887"/>
            <a:chOff x="1228578" y="2270419"/>
            <a:chExt cx="2490662" cy="751515"/>
          </a:xfrm>
        </p:grpSpPr>
        <p:sp>
          <p:nvSpPr>
            <p:cNvPr id="34859" name="矩形 86"/>
            <p:cNvSpPr>
              <a:spLocks noChangeArrowheads="1"/>
            </p:cNvSpPr>
            <p:nvPr/>
          </p:nvSpPr>
          <p:spPr bwMode="auto">
            <a:xfrm>
              <a:off x="1228578" y="2270419"/>
              <a:ext cx="1463139" cy="352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6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Tittle here</a:t>
              </a:r>
              <a:endPara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4860" name="矩形 87"/>
            <p:cNvSpPr>
              <a:spLocks noChangeArrowheads="1"/>
            </p:cNvSpPr>
            <p:nvPr/>
          </p:nvSpPr>
          <p:spPr bwMode="auto">
            <a:xfrm>
              <a:off x="1454265" y="2702529"/>
              <a:ext cx="2264975" cy="319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Add text message </a:t>
              </a:r>
              <a:endParaRPr lang="zh-CN" altLang="en-US" sz="1400"/>
            </a:p>
          </p:txBody>
        </p:sp>
      </p:grpSp>
      <p:grpSp>
        <p:nvGrpSpPr>
          <p:cNvPr id="34847" name="组合 88"/>
          <p:cNvGrpSpPr/>
          <p:nvPr/>
        </p:nvGrpSpPr>
        <p:grpSpPr bwMode="auto">
          <a:xfrm>
            <a:off x="6913563" y="3692525"/>
            <a:ext cx="1981200" cy="750888"/>
            <a:chOff x="1228578" y="2270419"/>
            <a:chExt cx="2490662" cy="751515"/>
          </a:xfrm>
        </p:grpSpPr>
        <p:sp>
          <p:nvSpPr>
            <p:cNvPr id="34857" name="矩形 89"/>
            <p:cNvSpPr>
              <a:spLocks noChangeArrowheads="1"/>
            </p:cNvSpPr>
            <p:nvPr/>
          </p:nvSpPr>
          <p:spPr bwMode="auto">
            <a:xfrm>
              <a:off x="1228578" y="2270419"/>
              <a:ext cx="1463139" cy="352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6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Tittle here</a:t>
              </a:r>
              <a:endPara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4858" name="矩形 90"/>
            <p:cNvSpPr>
              <a:spLocks noChangeArrowheads="1"/>
            </p:cNvSpPr>
            <p:nvPr/>
          </p:nvSpPr>
          <p:spPr bwMode="auto">
            <a:xfrm>
              <a:off x="1454265" y="2702529"/>
              <a:ext cx="2264975" cy="319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Add text message </a:t>
              </a:r>
              <a:endParaRPr lang="zh-CN" altLang="en-US" sz="1400"/>
            </a:p>
          </p:txBody>
        </p:sp>
      </p:grpSp>
      <p:grpSp>
        <p:nvGrpSpPr>
          <p:cNvPr id="34848" name="组合 91"/>
          <p:cNvGrpSpPr/>
          <p:nvPr/>
        </p:nvGrpSpPr>
        <p:grpSpPr bwMode="auto">
          <a:xfrm>
            <a:off x="8180388" y="1506538"/>
            <a:ext cx="1982787" cy="750887"/>
            <a:chOff x="1228578" y="2270419"/>
            <a:chExt cx="2490662" cy="751515"/>
          </a:xfrm>
        </p:grpSpPr>
        <p:sp>
          <p:nvSpPr>
            <p:cNvPr id="34855" name="矩形 92"/>
            <p:cNvSpPr>
              <a:spLocks noChangeArrowheads="1"/>
            </p:cNvSpPr>
            <p:nvPr/>
          </p:nvSpPr>
          <p:spPr bwMode="auto">
            <a:xfrm>
              <a:off x="1228578" y="2270419"/>
              <a:ext cx="1463139" cy="352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6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Tittle here</a:t>
              </a:r>
              <a:endPara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4856" name="矩形 93"/>
            <p:cNvSpPr>
              <a:spLocks noChangeArrowheads="1"/>
            </p:cNvSpPr>
            <p:nvPr/>
          </p:nvSpPr>
          <p:spPr bwMode="auto">
            <a:xfrm>
              <a:off x="1454265" y="2702529"/>
              <a:ext cx="2264975" cy="319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Add text message </a:t>
              </a:r>
              <a:endParaRPr lang="zh-CN" altLang="en-US" sz="1400"/>
            </a:p>
          </p:txBody>
        </p:sp>
      </p:grpSp>
      <p:grpSp>
        <p:nvGrpSpPr>
          <p:cNvPr id="34849" name="组合 94"/>
          <p:cNvGrpSpPr/>
          <p:nvPr/>
        </p:nvGrpSpPr>
        <p:grpSpPr bwMode="auto">
          <a:xfrm>
            <a:off x="7402513" y="2708275"/>
            <a:ext cx="1982787" cy="750888"/>
            <a:chOff x="1228578" y="2270419"/>
            <a:chExt cx="2490662" cy="751515"/>
          </a:xfrm>
        </p:grpSpPr>
        <p:sp>
          <p:nvSpPr>
            <p:cNvPr id="34853" name="矩形 99"/>
            <p:cNvSpPr>
              <a:spLocks noChangeArrowheads="1"/>
            </p:cNvSpPr>
            <p:nvPr/>
          </p:nvSpPr>
          <p:spPr bwMode="auto">
            <a:xfrm>
              <a:off x="1228578" y="2270419"/>
              <a:ext cx="1463139" cy="352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6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Tittle here</a:t>
              </a:r>
              <a:endPara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4854" name="矩形 100"/>
            <p:cNvSpPr>
              <a:spLocks noChangeArrowheads="1"/>
            </p:cNvSpPr>
            <p:nvPr/>
          </p:nvSpPr>
          <p:spPr bwMode="auto">
            <a:xfrm>
              <a:off x="1454265" y="2702529"/>
              <a:ext cx="2264975" cy="319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Add text message </a:t>
              </a:r>
              <a:endParaRPr lang="zh-CN" altLang="en-US" sz="1400"/>
            </a:p>
          </p:txBody>
        </p:sp>
      </p:grpSp>
      <p:grpSp>
        <p:nvGrpSpPr>
          <p:cNvPr id="34850" name="组合 101"/>
          <p:cNvGrpSpPr/>
          <p:nvPr/>
        </p:nvGrpSpPr>
        <p:grpSpPr bwMode="auto">
          <a:xfrm>
            <a:off x="1487488" y="3614738"/>
            <a:ext cx="1982787" cy="752475"/>
            <a:chOff x="1228578" y="2270419"/>
            <a:chExt cx="2490662" cy="751515"/>
          </a:xfrm>
        </p:grpSpPr>
        <p:sp>
          <p:nvSpPr>
            <p:cNvPr id="34851" name="矩形 102"/>
            <p:cNvSpPr>
              <a:spLocks noChangeArrowheads="1"/>
            </p:cNvSpPr>
            <p:nvPr/>
          </p:nvSpPr>
          <p:spPr bwMode="auto">
            <a:xfrm>
              <a:off x="1228578" y="2270419"/>
              <a:ext cx="1463139" cy="352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6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Tittle here</a:t>
              </a:r>
              <a:endPara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4852" name="矩形 103"/>
            <p:cNvSpPr>
              <a:spLocks noChangeArrowheads="1"/>
            </p:cNvSpPr>
            <p:nvPr/>
          </p:nvSpPr>
          <p:spPr bwMode="auto">
            <a:xfrm>
              <a:off x="1454265" y="2702529"/>
              <a:ext cx="2264975" cy="319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Add text message </a:t>
              </a:r>
              <a:endParaRPr lang="zh-CN" altLang="en-US" sz="1400"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等腰三角形 15"/>
          <p:cNvSpPr/>
          <p:nvPr/>
        </p:nvSpPr>
        <p:spPr>
          <a:xfrm>
            <a:off x="2541588" y="0"/>
            <a:ext cx="6907212" cy="5676900"/>
          </a:xfrm>
          <a:prstGeom prst="triangle">
            <a:avLst/>
          </a:prstGeom>
          <a:noFill/>
          <a:ln>
            <a:solidFill>
              <a:schemeClr val="bg1">
                <a:alpha val="3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9" name="等腰三角形 8"/>
          <p:cNvSpPr/>
          <p:nvPr/>
        </p:nvSpPr>
        <p:spPr>
          <a:xfrm rot="10800000">
            <a:off x="3059113" y="1319213"/>
            <a:ext cx="6008687" cy="4416425"/>
          </a:xfrm>
          <a:prstGeom prst="triangle">
            <a:avLst/>
          </a:prstGeom>
          <a:noFill/>
          <a:ln w="206375">
            <a:solidFill>
              <a:schemeClr val="bg1">
                <a:lumMod val="65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12" name="等腰三角形 10"/>
          <p:cNvSpPr/>
          <p:nvPr/>
        </p:nvSpPr>
        <p:spPr>
          <a:xfrm rot="271033">
            <a:off x="6826250" y="454025"/>
            <a:ext cx="3770313" cy="6859588"/>
          </a:xfrm>
          <a:custGeom>
            <a:avLst/>
            <a:gdLst>
              <a:gd name="connsiteX0" fmla="*/ 0 w 7540399"/>
              <a:gd name="connsiteY0" fmla="*/ 6859430 h 6859430"/>
              <a:gd name="connsiteX1" fmla="*/ 3770200 w 7540399"/>
              <a:gd name="connsiteY1" fmla="*/ 0 h 6859430"/>
              <a:gd name="connsiteX2" fmla="*/ 7540399 w 7540399"/>
              <a:gd name="connsiteY2" fmla="*/ 6859430 h 6859430"/>
              <a:gd name="connsiteX3" fmla="*/ 0 w 7540399"/>
              <a:gd name="connsiteY3" fmla="*/ 6859430 h 6859430"/>
              <a:gd name="connsiteX0-1" fmla="*/ 0 w 3770200"/>
              <a:gd name="connsiteY0-2" fmla="*/ 6859430 h 6859430"/>
              <a:gd name="connsiteX1-3" fmla="*/ 3770200 w 3770200"/>
              <a:gd name="connsiteY1-4" fmla="*/ 0 h 6859430"/>
              <a:gd name="connsiteX2-5" fmla="*/ 0 w 3770200"/>
              <a:gd name="connsiteY2-6" fmla="*/ 6859430 h 685943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3770200" h="6859430">
                <a:moveTo>
                  <a:pt x="0" y="6859430"/>
                </a:moveTo>
                <a:lnTo>
                  <a:pt x="3770200" y="0"/>
                </a:lnTo>
                <a:lnTo>
                  <a:pt x="0" y="6859430"/>
                </a:lnTo>
                <a:close/>
              </a:path>
            </a:pathLst>
          </a:custGeom>
          <a:noFill/>
          <a:ln w="206375">
            <a:solidFill>
              <a:schemeClr val="bg1">
                <a:lumMod val="65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13" name="等腰三角形 10"/>
          <p:cNvSpPr/>
          <p:nvPr/>
        </p:nvSpPr>
        <p:spPr>
          <a:xfrm rot="7016274">
            <a:off x="1935163" y="454025"/>
            <a:ext cx="3770312" cy="6859588"/>
          </a:xfrm>
          <a:custGeom>
            <a:avLst/>
            <a:gdLst>
              <a:gd name="connsiteX0" fmla="*/ 0 w 7540399"/>
              <a:gd name="connsiteY0" fmla="*/ 6859430 h 6859430"/>
              <a:gd name="connsiteX1" fmla="*/ 3770200 w 7540399"/>
              <a:gd name="connsiteY1" fmla="*/ 0 h 6859430"/>
              <a:gd name="connsiteX2" fmla="*/ 7540399 w 7540399"/>
              <a:gd name="connsiteY2" fmla="*/ 6859430 h 6859430"/>
              <a:gd name="connsiteX3" fmla="*/ 0 w 7540399"/>
              <a:gd name="connsiteY3" fmla="*/ 6859430 h 6859430"/>
              <a:gd name="connsiteX0-1" fmla="*/ 0 w 3770200"/>
              <a:gd name="connsiteY0-2" fmla="*/ 6859430 h 6859430"/>
              <a:gd name="connsiteX1-3" fmla="*/ 3770200 w 3770200"/>
              <a:gd name="connsiteY1-4" fmla="*/ 0 h 6859430"/>
              <a:gd name="connsiteX2-5" fmla="*/ 0 w 3770200"/>
              <a:gd name="connsiteY2-6" fmla="*/ 6859430 h 685943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3770200" h="6859430">
                <a:moveTo>
                  <a:pt x="0" y="6859430"/>
                </a:moveTo>
                <a:lnTo>
                  <a:pt x="3770200" y="0"/>
                </a:lnTo>
                <a:lnTo>
                  <a:pt x="0" y="685943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  <a:alpha val="31000"/>
                </a:schemeClr>
              </a:gs>
              <a:gs pos="10000">
                <a:srgbClr val="E2EDF7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06375">
            <a:solidFill>
              <a:schemeClr val="bg1">
                <a:lumMod val="65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grpSp>
        <p:nvGrpSpPr>
          <p:cNvPr id="36870" name="组合 1"/>
          <p:cNvGrpSpPr/>
          <p:nvPr/>
        </p:nvGrpSpPr>
        <p:grpSpPr bwMode="auto">
          <a:xfrm>
            <a:off x="2292350" y="2011363"/>
            <a:ext cx="7893050" cy="3289300"/>
            <a:chOff x="-120" y="3869"/>
            <a:chExt cx="11031" cy="4598"/>
          </a:xfrm>
        </p:grpSpPr>
        <p:grpSp>
          <p:nvGrpSpPr>
            <p:cNvPr id="36871" name="组合 18"/>
            <p:cNvGrpSpPr/>
            <p:nvPr/>
          </p:nvGrpSpPr>
          <p:grpSpPr bwMode="auto">
            <a:xfrm rot="-1620000">
              <a:off x="3513" y="3869"/>
              <a:ext cx="4101" cy="3638"/>
              <a:chOff x="2384" y="2451"/>
              <a:chExt cx="2790" cy="2475"/>
            </a:xfrm>
          </p:grpSpPr>
          <p:sp>
            <p:nvSpPr>
              <p:cNvPr id="3" name="任意多边形 2"/>
              <p:cNvSpPr/>
              <p:nvPr/>
            </p:nvSpPr>
            <p:spPr>
              <a:xfrm rot="12831390">
                <a:off x="2672" y="4085"/>
                <a:ext cx="877" cy="826"/>
              </a:xfrm>
              <a:custGeom>
                <a:avLst/>
                <a:gdLst>
                  <a:gd name="connsiteX0" fmla="*/ 0 w 2002971"/>
                  <a:gd name="connsiteY0" fmla="*/ 1335314 h 1944914"/>
                  <a:gd name="connsiteX1" fmla="*/ 783771 w 2002971"/>
                  <a:gd name="connsiteY1" fmla="*/ 0 h 1944914"/>
                  <a:gd name="connsiteX2" fmla="*/ 2002971 w 2002971"/>
                  <a:gd name="connsiteY2" fmla="*/ 1944914 h 1944914"/>
                  <a:gd name="connsiteX0-1" fmla="*/ 0 w 1416184"/>
                  <a:gd name="connsiteY0-2" fmla="*/ 1335314 h 1335314"/>
                  <a:gd name="connsiteX1-3" fmla="*/ 783771 w 1416184"/>
                  <a:gd name="connsiteY1-4" fmla="*/ 0 h 1335314"/>
                  <a:gd name="connsiteX2-5" fmla="*/ 1416184 w 1416184"/>
                  <a:gd name="connsiteY2-6" fmla="*/ 970990 h 133531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1416184" h="1335314">
                    <a:moveTo>
                      <a:pt x="0" y="1335314"/>
                    </a:moveTo>
                    <a:lnTo>
                      <a:pt x="783771" y="0"/>
                    </a:lnTo>
                    <a:lnTo>
                      <a:pt x="1416184" y="970990"/>
                    </a:lnTo>
                  </a:path>
                </a:pathLst>
              </a:custGeom>
              <a:noFill/>
              <a:ln w="1270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buFont typeface="Arial" panose="020B0604020202020204" pitchFamily="34" charset="0"/>
                  <a:buNone/>
                  <a:defRPr/>
                </a:pPr>
                <a:endParaRPr lang="zh-CN" altLang="en-US" noProof="1"/>
              </a:p>
            </p:txBody>
          </p:sp>
          <p:sp>
            <p:nvSpPr>
              <p:cNvPr id="21" name="任意多边形 20"/>
              <p:cNvSpPr/>
              <p:nvPr/>
            </p:nvSpPr>
            <p:spPr>
              <a:xfrm rot="12831631">
                <a:off x="2386" y="2449"/>
                <a:ext cx="2786" cy="1196"/>
              </a:xfrm>
              <a:custGeom>
                <a:avLst/>
                <a:gdLst>
                  <a:gd name="connsiteX0" fmla="*/ 4209143 w 5297714"/>
                  <a:gd name="connsiteY0" fmla="*/ 0 h 1770743"/>
                  <a:gd name="connsiteX1" fmla="*/ 5297714 w 5297714"/>
                  <a:gd name="connsiteY1" fmla="*/ 1770743 h 1770743"/>
                  <a:gd name="connsiteX2" fmla="*/ 0 w 5297714"/>
                  <a:gd name="connsiteY2" fmla="*/ 1306286 h 1770743"/>
                  <a:gd name="connsiteX3" fmla="*/ 769257 w 5297714"/>
                  <a:gd name="connsiteY3" fmla="*/ 29029 h 1770743"/>
                  <a:gd name="connsiteX0-1" fmla="*/ 4209143 w 5297714"/>
                  <a:gd name="connsiteY0-2" fmla="*/ 0 h 1770743"/>
                  <a:gd name="connsiteX1-3" fmla="*/ 5297714 w 5297714"/>
                  <a:gd name="connsiteY1-4" fmla="*/ 1770743 h 1770743"/>
                  <a:gd name="connsiteX2-5" fmla="*/ 0 w 5297714"/>
                  <a:gd name="connsiteY2-6" fmla="*/ 1306286 h 1770743"/>
                  <a:gd name="connsiteX3-7" fmla="*/ 562856 w 5297714"/>
                  <a:gd name="connsiteY3-8" fmla="*/ 395863 h 1770743"/>
                  <a:gd name="connsiteX0-9" fmla="*/ 3872553 w 5297714"/>
                  <a:gd name="connsiteY0-10" fmla="*/ 0 h 2274831"/>
                  <a:gd name="connsiteX1-11" fmla="*/ 5297714 w 5297714"/>
                  <a:gd name="connsiteY1-12" fmla="*/ 2274831 h 2274831"/>
                  <a:gd name="connsiteX2-13" fmla="*/ 0 w 5297714"/>
                  <a:gd name="connsiteY2-14" fmla="*/ 1810374 h 2274831"/>
                  <a:gd name="connsiteX3-15" fmla="*/ 562856 w 5297714"/>
                  <a:gd name="connsiteY3-16" fmla="*/ 899951 h 2274831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5297714" h="2274831">
                    <a:moveTo>
                      <a:pt x="3872553" y="0"/>
                    </a:moveTo>
                    <a:lnTo>
                      <a:pt x="5297714" y="2274831"/>
                    </a:lnTo>
                    <a:lnTo>
                      <a:pt x="0" y="1810374"/>
                    </a:lnTo>
                    <a:lnTo>
                      <a:pt x="562856" y="899951"/>
                    </a:lnTo>
                  </a:path>
                </a:pathLst>
              </a:custGeom>
              <a:noFill/>
              <a:ln w="1270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buFont typeface="Arial" panose="020B0604020202020204" pitchFamily="34" charset="0"/>
                  <a:buNone/>
                  <a:defRPr/>
                </a:pPr>
                <a:endParaRPr lang="zh-CN" altLang="en-US" noProof="1"/>
              </a:p>
            </p:txBody>
          </p:sp>
        </p:grpSp>
        <p:sp>
          <p:nvSpPr>
            <p:cNvPr id="4" name="TextBox 9"/>
            <p:cNvSpPr txBox="1"/>
            <p:nvPr/>
          </p:nvSpPr>
          <p:spPr>
            <a:xfrm>
              <a:off x="-120" y="5438"/>
              <a:ext cx="11031" cy="302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r>
                <a:rPr lang="en-US" altLang="zh-CN" sz="6000" b="1" spc="300" noProof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THANK YOU</a:t>
              </a:r>
            </a:p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en-US" altLang="zh-CN" sz="7200" b="1" spc="300" noProof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组合 11"/>
          <p:cNvGrpSpPr/>
          <p:nvPr/>
        </p:nvGrpSpPr>
        <p:grpSpPr bwMode="auto">
          <a:xfrm>
            <a:off x="7642225" y="2740025"/>
            <a:ext cx="3652838" cy="1957388"/>
            <a:chOff x="12727" y="4789"/>
            <a:chExt cx="5752" cy="3081"/>
          </a:xfrm>
        </p:grpSpPr>
        <p:sp>
          <p:nvSpPr>
            <p:cNvPr id="7" name="TextBox 9"/>
            <p:cNvSpPr txBox="1"/>
            <p:nvPr/>
          </p:nvSpPr>
          <p:spPr>
            <a:xfrm>
              <a:off x="13572" y="4789"/>
              <a:ext cx="4907" cy="106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r>
                <a:rPr lang="en-US" altLang="zh-CN" sz="3600" b="1" spc="300" noProof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Tittle here</a:t>
              </a:r>
            </a:p>
          </p:txBody>
        </p:sp>
        <p:sp>
          <p:nvSpPr>
            <p:cNvPr id="11" name="TextBox 9"/>
            <p:cNvSpPr txBox="1"/>
            <p:nvPr/>
          </p:nvSpPr>
          <p:spPr>
            <a:xfrm>
              <a:off x="12727" y="5779"/>
              <a:ext cx="5565" cy="209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 eaLnBrk="1" fontAlgn="auto" hangingPunct="1">
                <a:buFont typeface="Arial" panose="020B0604020202020204" pitchFamily="34" charset="0"/>
                <a:buNone/>
                <a:defRPr/>
              </a:pPr>
              <a:r>
                <a:rPr lang="en-US" altLang="zh-CN" sz="1600" spc="300" noProof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Add text message</a:t>
              </a:r>
              <a:r>
                <a:rPr lang="en-US" altLang="zh-CN" sz="1600" spc="300" noProof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Add text messageAdd text messageAdd text message</a:t>
              </a:r>
              <a:endParaRPr lang="en-US" altLang="zh-CN" sz="1600" spc="300" noProof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endParaRPr lang="en-US" altLang="zh-CN" sz="1600" spc="300" noProof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8195" name="组合 22"/>
          <p:cNvGrpSpPr/>
          <p:nvPr/>
        </p:nvGrpSpPr>
        <p:grpSpPr bwMode="auto">
          <a:xfrm>
            <a:off x="476250" y="2455863"/>
            <a:ext cx="5510213" cy="2241550"/>
            <a:chOff x="751" y="3868"/>
            <a:chExt cx="8971" cy="3650"/>
          </a:xfrm>
        </p:grpSpPr>
        <p:grpSp>
          <p:nvGrpSpPr>
            <p:cNvPr id="8196" name="组合 18"/>
            <p:cNvGrpSpPr/>
            <p:nvPr/>
          </p:nvGrpSpPr>
          <p:grpSpPr bwMode="auto">
            <a:xfrm rot="-1620000">
              <a:off x="3491" y="3868"/>
              <a:ext cx="4101" cy="3650"/>
              <a:chOff x="2369" y="2443"/>
              <a:chExt cx="2790" cy="2483"/>
            </a:xfrm>
          </p:grpSpPr>
          <p:sp>
            <p:nvSpPr>
              <p:cNvPr id="20" name="任意多边形 19"/>
              <p:cNvSpPr/>
              <p:nvPr/>
            </p:nvSpPr>
            <p:spPr>
              <a:xfrm rot="12831390">
                <a:off x="2669" y="4098"/>
                <a:ext cx="879" cy="828"/>
              </a:xfrm>
              <a:custGeom>
                <a:avLst/>
                <a:gdLst>
                  <a:gd name="connsiteX0" fmla="*/ 0 w 2002971"/>
                  <a:gd name="connsiteY0" fmla="*/ 1335314 h 1944914"/>
                  <a:gd name="connsiteX1" fmla="*/ 783771 w 2002971"/>
                  <a:gd name="connsiteY1" fmla="*/ 0 h 1944914"/>
                  <a:gd name="connsiteX2" fmla="*/ 2002971 w 2002971"/>
                  <a:gd name="connsiteY2" fmla="*/ 1944914 h 1944914"/>
                  <a:gd name="connsiteX0-1" fmla="*/ 0 w 1416184"/>
                  <a:gd name="connsiteY0-2" fmla="*/ 1335314 h 1335314"/>
                  <a:gd name="connsiteX1-3" fmla="*/ 783771 w 1416184"/>
                  <a:gd name="connsiteY1-4" fmla="*/ 0 h 1335314"/>
                  <a:gd name="connsiteX2-5" fmla="*/ 1416184 w 1416184"/>
                  <a:gd name="connsiteY2-6" fmla="*/ 970990 h 133531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1416184" h="1335314">
                    <a:moveTo>
                      <a:pt x="0" y="1335314"/>
                    </a:moveTo>
                    <a:lnTo>
                      <a:pt x="783771" y="0"/>
                    </a:lnTo>
                    <a:lnTo>
                      <a:pt x="1416184" y="970990"/>
                    </a:lnTo>
                  </a:path>
                </a:pathLst>
              </a:custGeom>
              <a:noFill/>
              <a:ln w="1270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buFont typeface="Arial" panose="020B0604020202020204" pitchFamily="34" charset="0"/>
                  <a:buNone/>
                  <a:defRPr/>
                </a:pPr>
                <a:endParaRPr lang="zh-CN" altLang="en-US" noProof="1"/>
              </a:p>
            </p:txBody>
          </p:sp>
          <p:sp>
            <p:nvSpPr>
              <p:cNvPr id="21" name="任意多边形 20"/>
              <p:cNvSpPr/>
              <p:nvPr/>
            </p:nvSpPr>
            <p:spPr>
              <a:xfrm rot="12831631">
                <a:off x="2368" y="2437"/>
                <a:ext cx="2790" cy="1198"/>
              </a:xfrm>
              <a:custGeom>
                <a:avLst/>
                <a:gdLst>
                  <a:gd name="connsiteX0" fmla="*/ 4209143 w 5297714"/>
                  <a:gd name="connsiteY0" fmla="*/ 0 h 1770743"/>
                  <a:gd name="connsiteX1" fmla="*/ 5297714 w 5297714"/>
                  <a:gd name="connsiteY1" fmla="*/ 1770743 h 1770743"/>
                  <a:gd name="connsiteX2" fmla="*/ 0 w 5297714"/>
                  <a:gd name="connsiteY2" fmla="*/ 1306286 h 1770743"/>
                  <a:gd name="connsiteX3" fmla="*/ 769257 w 5297714"/>
                  <a:gd name="connsiteY3" fmla="*/ 29029 h 1770743"/>
                  <a:gd name="connsiteX0-1" fmla="*/ 4209143 w 5297714"/>
                  <a:gd name="connsiteY0-2" fmla="*/ 0 h 1770743"/>
                  <a:gd name="connsiteX1-3" fmla="*/ 5297714 w 5297714"/>
                  <a:gd name="connsiteY1-4" fmla="*/ 1770743 h 1770743"/>
                  <a:gd name="connsiteX2-5" fmla="*/ 0 w 5297714"/>
                  <a:gd name="connsiteY2-6" fmla="*/ 1306286 h 1770743"/>
                  <a:gd name="connsiteX3-7" fmla="*/ 562856 w 5297714"/>
                  <a:gd name="connsiteY3-8" fmla="*/ 395863 h 1770743"/>
                  <a:gd name="connsiteX0-9" fmla="*/ 3872553 w 5297714"/>
                  <a:gd name="connsiteY0-10" fmla="*/ 0 h 2274831"/>
                  <a:gd name="connsiteX1-11" fmla="*/ 5297714 w 5297714"/>
                  <a:gd name="connsiteY1-12" fmla="*/ 2274831 h 2274831"/>
                  <a:gd name="connsiteX2-13" fmla="*/ 0 w 5297714"/>
                  <a:gd name="connsiteY2-14" fmla="*/ 1810374 h 2274831"/>
                  <a:gd name="connsiteX3-15" fmla="*/ 562856 w 5297714"/>
                  <a:gd name="connsiteY3-16" fmla="*/ 899951 h 2274831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5297714" h="2274831">
                    <a:moveTo>
                      <a:pt x="3872553" y="0"/>
                    </a:moveTo>
                    <a:lnTo>
                      <a:pt x="5297714" y="2274831"/>
                    </a:lnTo>
                    <a:lnTo>
                      <a:pt x="0" y="1810374"/>
                    </a:lnTo>
                    <a:lnTo>
                      <a:pt x="562856" y="899951"/>
                    </a:lnTo>
                  </a:path>
                </a:pathLst>
              </a:custGeom>
              <a:noFill/>
              <a:ln w="1270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buFont typeface="Arial" panose="020B0604020202020204" pitchFamily="34" charset="0"/>
                  <a:buNone/>
                  <a:defRPr/>
                </a:pPr>
                <a:endParaRPr lang="zh-CN" altLang="en-US" noProof="1"/>
              </a:p>
            </p:txBody>
          </p:sp>
        </p:grpSp>
        <p:sp>
          <p:nvSpPr>
            <p:cNvPr id="22" name="TextBox 9"/>
            <p:cNvSpPr txBox="1"/>
            <p:nvPr/>
          </p:nvSpPr>
          <p:spPr>
            <a:xfrm>
              <a:off x="751" y="4804"/>
              <a:ext cx="8971" cy="206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r>
                <a:rPr lang="en-US" altLang="zh-CN" sz="7200" b="1" spc="300" noProof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01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文本框 23"/>
          <p:cNvSpPr txBox="1">
            <a:spLocks noChangeArrowheads="1"/>
          </p:cNvSpPr>
          <p:nvPr/>
        </p:nvSpPr>
        <p:spPr bwMode="auto">
          <a:xfrm>
            <a:off x="5705475" y="1968500"/>
            <a:ext cx="6259513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n"/>
            </a:pPr>
            <a:r>
              <a:rPr lang="en-US" altLang="zh-CN" sz="1800">
                <a:solidFill>
                  <a:schemeClr val="bg1"/>
                </a:solidFill>
              </a:rPr>
              <a:t>Add text message Add text message Add text message Add text message Add text message </a:t>
            </a:r>
            <a:endParaRPr lang="zh-CN" altLang="en-US" sz="1800">
              <a:solidFill>
                <a:schemeClr val="bg1"/>
              </a:solidFill>
            </a:endParaRPr>
          </a:p>
        </p:txBody>
      </p:sp>
      <p:sp>
        <p:nvSpPr>
          <p:cNvPr id="9219" name="文本框 24"/>
          <p:cNvSpPr txBox="1">
            <a:spLocks noChangeArrowheads="1"/>
          </p:cNvSpPr>
          <p:nvPr/>
        </p:nvSpPr>
        <p:spPr bwMode="auto">
          <a:xfrm>
            <a:off x="5705475" y="2911475"/>
            <a:ext cx="6259513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n"/>
            </a:pPr>
            <a:r>
              <a:rPr lang="en-US" altLang="zh-CN" sz="1800">
                <a:solidFill>
                  <a:schemeClr val="bg1"/>
                </a:solidFill>
              </a:rPr>
              <a:t>Add text message Add text message Add text message Add text message Add text message </a:t>
            </a:r>
            <a:endParaRPr lang="zh-CN" altLang="en-US" sz="1800">
              <a:solidFill>
                <a:schemeClr val="bg1"/>
              </a:solidFill>
            </a:endParaRPr>
          </a:p>
        </p:txBody>
      </p:sp>
      <p:sp>
        <p:nvSpPr>
          <p:cNvPr id="9220" name="文本框 25"/>
          <p:cNvSpPr txBox="1">
            <a:spLocks noChangeArrowheads="1"/>
          </p:cNvSpPr>
          <p:nvPr/>
        </p:nvSpPr>
        <p:spPr bwMode="auto">
          <a:xfrm>
            <a:off x="5705475" y="3875088"/>
            <a:ext cx="62595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n"/>
            </a:pPr>
            <a:r>
              <a:rPr lang="en-US" altLang="zh-CN" sz="1800">
                <a:solidFill>
                  <a:schemeClr val="bg1"/>
                </a:solidFill>
              </a:rPr>
              <a:t>Add text message Add text message Add text message Add text message Add text message </a:t>
            </a:r>
            <a:endParaRPr lang="zh-CN" altLang="en-US" sz="1800">
              <a:solidFill>
                <a:schemeClr val="bg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5327650" y="4735513"/>
            <a:ext cx="3697288" cy="1684337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9222" name="矩形 4"/>
          <p:cNvSpPr>
            <a:spLocks noChangeArrowheads="1"/>
          </p:cNvSpPr>
          <p:nvPr/>
        </p:nvSpPr>
        <p:spPr bwMode="auto">
          <a:xfrm>
            <a:off x="5434013" y="5041900"/>
            <a:ext cx="3798887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/>
              <a:t>No matter the ending is perfect or not, youcannot disappear from my world.</a:t>
            </a:r>
            <a:endParaRPr lang="zh-CN" altLang="en-US" sz="1800"/>
          </a:p>
        </p:txBody>
      </p:sp>
      <p:grpSp>
        <p:nvGrpSpPr>
          <p:cNvPr id="9223" name="组合 5"/>
          <p:cNvGrpSpPr/>
          <p:nvPr/>
        </p:nvGrpSpPr>
        <p:grpSpPr bwMode="auto">
          <a:xfrm>
            <a:off x="1071563" y="298450"/>
            <a:ext cx="1960562" cy="750888"/>
            <a:chOff x="1224505" y="914403"/>
            <a:chExt cx="1960866" cy="960122"/>
          </a:xfrm>
        </p:grpSpPr>
        <p:sp>
          <p:nvSpPr>
            <p:cNvPr id="2" name="等腰三角形 1"/>
            <p:cNvSpPr/>
            <p:nvPr/>
          </p:nvSpPr>
          <p:spPr>
            <a:xfrm rot="5400000">
              <a:off x="2051953" y="741107"/>
              <a:ext cx="960122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3" name="等腰三角形 2"/>
            <p:cNvSpPr/>
            <p:nvPr/>
          </p:nvSpPr>
          <p:spPr>
            <a:xfrm rot="5400000">
              <a:off x="1397801" y="741107"/>
              <a:ext cx="960122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</p:grpSp>
      <p:grpSp>
        <p:nvGrpSpPr>
          <p:cNvPr id="9224" name="组合 6"/>
          <p:cNvGrpSpPr/>
          <p:nvPr/>
        </p:nvGrpSpPr>
        <p:grpSpPr bwMode="auto">
          <a:xfrm rot="10800000">
            <a:off x="9172575" y="298450"/>
            <a:ext cx="1960563" cy="750888"/>
            <a:chOff x="1224505" y="914403"/>
            <a:chExt cx="1960866" cy="960122"/>
          </a:xfrm>
        </p:grpSpPr>
        <p:sp>
          <p:nvSpPr>
            <p:cNvPr id="8" name="等腰三角形 7"/>
            <p:cNvSpPr/>
            <p:nvPr/>
          </p:nvSpPr>
          <p:spPr>
            <a:xfrm rot="5400000">
              <a:off x="2051952" y="741107"/>
              <a:ext cx="960122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9" name="等腰三角形 8"/>
            <p:cNvSpPr/>
            <p:nvPr/>
          </p:nvSpPr>
          <p:spPr>
            <a:xfrm rot="5400000">
              <a:off x="1397802" y="759375"/>
              <a:ext cx="960121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</p:grpSp>
      <p:sp>
        <p:nvSpPr>
          <p:cNvPr id="9225" name="矩形 9"/>
          <p:cNvSpPr>
            <a:spLocks noChangeArrowheads="1"/>
          </p:cNvSpPr>
          <p:nvPr/>
        </p:nvSpPr>
        <p:spPr bwMode="auto">
          <a:xfrm>
            <a:off x="4484688" y="566738"/>
            <a:ext cx="341312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Tittle here Tittle here</a:t>
            </a:r>
            <a:endParaRPr lang="zh-CN" altLang="en-US" sz="2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9226" name="图片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900" y="4735513"/>
            <a:ext cx="2063750" cy="168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7" name="图片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9225" y="4719638"/>
            <a:ext cx="2422525" cy="170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组合 5"/>
          <p:cNvGrpSpPr/>
          <p:nvPr/>
        </p:nvGrpSpPr>
        <p:grpSpPr bwMode="auto">
          <a:xfrm>
            <a:off x="1071563" y="298450"/>
            <a:ext cx="1960562" cy="750888"/>
            <a:chOff x="1224505" y="914403"/>
            <a:chExt cx="1960866" cy="960122"/>
          </a:xfrm>
        </p:grpSpPr>
        <p:sp>
          <p:nvSpPr>
            <p:cNvPr id="4" name="等腰三角形 3"/>
            <p:cNvSpPr/>
            <p:nvPr/>
          </p:nvSpPr>
          <p:spPr>
            <a:xfrm rot="5400000">
              <a:off x="2051953" y="741107"/>
              <a:ext cx="960122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5" name="等腰三角形 4"/>
            <p:cNvSpPr/>
            <p:nvPr/>
          </p:nvSpPr>
          <p:spPr>
            <a:xfrm rot="5400000">
              <a:off x="1397801" y="741107"/>
              <a:ext cx="960122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</p:grpSp>
      <p:grpSp>
        <p:nvGrpSpPr>
          <p:cNvPr id="11267" name="组合 6"/>
          <p:cNvGrpSpPr/>
          <p:nvPr/>
        </p:nvGrpSpPr>
        <p:grpSpPr bwMode="auto">
          <a:xfrm rot="10800000">
            <a:off x="9172575" y="298450"/>
            <a:ext cx="1960563" cy="750888"/>
            <a:chOff x="1224505" y="914403"/>
            <a:chExt cx="1960866" cy="960122"/>
          </a:xfrm>
        </p:grpSpPr>
        <p:sp>
          <p:nvSpPr>
            <p:cNvPr id="8" name="等腰三角形 7"/>
            <p:cNvSpPr/>
            <p:nvPr/>
          </p:nvSpPr>
          <p:spPr>
            <a:xfrm rot="5400000">
              <a:off x="2051952" y="741107"/>
              <a:ext cx="960122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9" name="等腰三角形 8"/>
            <p:cNvSpPr/>
            <p:nvPr/>
          </p:nvSpPr>
          <p:spPr>
            <a:xfrm rot="5400000">
              <a:off x="1397802" y="759375"/>
              <a:ext cx="960121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</p:grpSp>
      <p:sp>
        <p:nvSpPr>
          <p:cNvPr id="11268" name="矩形 9"/>
          <p:cNvSpPr>
            <a:spLocks noChangeArrowheads="1"/>
          </p:cNvSpPr>
          <p:nvPr/>
        </p:nvSpPr>
        <p:spPr bwMode="auto">
          <a:xfrm>
            <a:off x="4484688" y="566738"/>
            <a:ext cx="341312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Tittle here Tittle here</a:t>
            </a:r>
            <a:endParaRPr lang="zh-CN" altLang="en-US" sz="2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1269" name="组合 12"/>
          <p:cNvGrpSpPr/>
          <p:nvPr/>
        </p:nvGrpSpPr>
        <p:grpSpPr bwMode="auto">
          <a:xfrm>
            <a:off x="3032125" y="3709988"/>
            <a:ext cx="1327150" cy="1327150"/>
            <a:chOff x="5927995" y="2534194"/>
            <a:chExt cx="2616903" cy="2616903"/>
          </a:xfrm>
        </p:grpSpPr>
        <p:sp>
          <p:nvSpPr>
            <p:cNvPr id="11" name="椭圆 10"/>
            <p:cNvSpPr/>
            <p:nvPr/>
          </p:nvSpPr>
          <p:spPr>
            <a:xfrm>
              <a:off x="5937387" y="2534194"/>
              <a:ext cx="2607511" cy="261690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12" name="饼形 11"/>
            <p:cNvSpPr/>
            <p:nvPr/>
          </p:nvSpPr>
          <p:spPr>
            <a:xfrm>
              <a:off x="5927995" y="2534194"/>
              <a:ext cx="2616903" cy="2616903"/>
            </a:xfrm>
            <a:prstGeom prst="pie">
              <a:avLst>
                <a:gd name="adj1" fmla="val 17067045"/>
                <a:gd name="adj2" fmla="val 632346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>
                <a:solidFill>
                  <a:schemeClr val="tx1"/>
                </a:solidFill>
              </a:endParaRPr>
            </a:p>
          </p:txBody>
        </p:sp>
      </p:grpSp>
      <p:grpSp>
        <p:nvGrpSpPr>
          <p:cNvPr id="11270" name="组合 13"/>
          <p:cNvGrpSpPr/>
          <p:nvPr/>
        </p:nvGrpSpPr>
        <p:grpSpPr bwMode="auto">
          <a:xfrm>
            <a:off x="3416300" y="2146300"/>
            <a:ext cx="1327150" cy="1328738"/>
            <a:chOff x="5927995" y="2534194"/>
            <a:chExt cx="2616903" cy="2616903"/>
          </a:xfrm>
        </p:grpSpPr>
        <p:sp>
          <p:nvSpPr>
            <p:cNvPr id="15" name="椭圆 14"/>
            <p:cNvSpPr/>
            <p:nvPr/>
          </p:nvSpPr>
          <p:spPr>
            <a:xfrm>
              <a:off x="5937387" y="2534194"/>
              <a:ext cx="2607511" cy="261690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16" name="饼形 15"/>
            <p:cNvSpPr/>
            <p:nvPr/>
          </p:nvSpPr>
          <p:spPr>
            <a:xfrm>
              <a:off x="5927995" y="2534194"/>
              <a:ext cx="2616903" cy="2616903"/>
            </a:xfrm>
            <a:prstGeom prst="pie">
              <a:avLst>
                <a:gd name="adj1" fmla="val 21571980"/>
                <a:gd name="adj2" fmla="val 6253276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>
                <a:solidFill>
                  <a:schemeClr val="tx1"/>
                </a:solidFill>
              </a:endParaRPr>
            </a:p>
          </p:txBody>
        </p:sp>
      </p:grpSp>
      <p:grpSp>
        <p:nvGrpSpPr>
          <p:cNvPr id="11271" name="组合 16"/>
          <p:cNvGrpSpPr/>
          <p:nvPr/>
        </p:nvGrpSpPr>
        <p:grpSpPr bwMode="auto">
          <a:xfrm>
            <a:off x="5432425" y="2101850"/>
            <a:ext cx="1327150" cy="1327150"/>
            <a:chOff x="5927996" y="2534194"/>
            <a:chExt cx="2616904" cy="2616903"/>
          </a:xfrm>
        </p:grpSpPr>
        <p:sp>
          <p:nvSpPr>
            <p:cNvPr id="18" name="椭圆 17"/>
            <p:cNvSpPr/>
            <p:nvPr/>
          </p:nvSpPr>
          <p:spPr>
            <a:xfrm>
              <a:off x="5937388" y="2534194"/>
              <a:ext cx="2607512" cy="261690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19" name="饼形 18"/>
            <p:cNvSpPr/>
            <p:nvPr/>
          </p:nvSpPr>
          <p:spPr>
            <a:xfrm>
              <a:off x="5927996" y="2534194"/>
              <a:ext cx="2616904" cy="2616903"/>
            </a:xfrm>
            <a:prstGeom prst="pie">
              <a:avLst>
                <a:gd name="adj1" fmla="val 21509466"/>
                <a:gd name="adj2" fmla="val 4152137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>
                <a:solidFill>
                  <a:schemeClr val="tx1"/>
                </a:solidFill>
              </a:endParaRPr>
            </a:p>
          </p:txBody>
        </p:sp>
      </p:grpSp>
      <p:grpSp>
        <p:nvGrpSpPr>
          <p:cNvPr id="11272" name="组合 20"/>
          <p:cNvGrpSpPr/>
          <p:nvPr/>
        </p:nvGrpSpPr>
        <p:grpSpPr bwMode="auto">
          <a:xfrm>
            <a:off x="6096000" y="3960813"/>
            <a:ext cx="1327150" cy="1328737"/>
            <a:chOff x="5927997" y="2534194"/>
            <a:chExt cx="2616903" cy="2616903"/>
          </a:xfrm>
        </p:grpSpPr>
        <p:sp>
          <p:nvSpPr>
            <p:cNvPr id="22" name="椭圆 21"/>
            <p:cNvSpPr/>
            <p:nvPr/>
          </p:nvSpPr>
          <p:spPr>
            <a:xfrm>
              <a:off x="5937389" y="2534194"/>
              <a:ext cx="2607511" cy="2616903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23" name="饼形 22"/>
            <p:cNvSpPr/>
            <p:nvPr/>
          </p:nvSpPr>
          <p:spPr>
            <a:xfrm>
              <a:off x="5927997" y="2534194"/>
              <a:ext cx="2616903" cy="2616903"/>
            </a:xfrm>
            <a:prstGeom prst="pie">
              <a:avLst>
                <a:gd name="adj1" fmla="val 15011237"/>
                <a:gd name="adj2" fmla="val 2695063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>
                <a:solidFill>
                  <a:schemeClr val="tx1"/>
                </a:solidFill>
              </a:endParaRPr>
            </a:p>
          </p:txBody>
        </p:sp>
      </p:grpSp>
      <p:cxnSp>
        <p:nvCxnSpPr>
          <p:cNvPr id="25" name="直接连接符 24"/>
          <p:cNvCxnSpPr/>
          <p:nvPr/>
        </p:nvCxnSpPr>
        <p:spPr>
          <a:xfrm flipH="1">
            <a:off x="3695700" y="2778125"/>
            <a:ext cx="414338" cy="16081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>
            <a:stCxn id="16" idx="0"/>
            <a:endCxn id="18" idx="6"/>
          </p:cNvCxnSpPr>
          <p:nvPr/>
        </p:nvCxnSpPr>
        <p:spPr>
          <a:xfrm flipV="1">
            <a:off x="4743450" y="2765425"/>
            <a:ext cx="2016125" cy="460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6121400" y="2811463"/>
            <a:ext cx="665163" cy="185896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>
            <a:off x="4359275" y="4519613"/>
            <a:ext cx="2447925" cy="1508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7" name="矩形 34"/>
          <p:cNvSpPr>
            <a:spLocks noChangeArrowheads="1"/>
          </p:cNvSpPr>
          <p:nvPr/>
        </p:nvSpPr>
        <p:spPr bwMode="auto">
          <a:xfrm>
            <a:off x="4110038" y="2860675"/>
            <a:ext cx="374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</a:rPr>
              <a:t>1</a:t>
            </a:r>
            <a:endParaRPr lang="zh-CN" altLang="en-US" sz="2400"/>
          </a:p>
        </p:txBody>
      </p:sp>
      <p:sp>
        <p:nvSpPr>
          <p:cNvPr id="11278" name="矩形 35"/>
          <p:cNvSpPr>
            <a:spLocks noChangeArrowheads="1"/>
          </p:cNvSpPr>
          <p:nvPr/>
        </p:nvSpPr>
        <p:spPr bwMode="auto">
          <a:xfrm>
            <a:off x="6267450" y="2763838"/>
            <a:ext cx="3730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</a:rPr>
              <a:t>2</a:t>
            </a:r>
            <a:endParaRPr lang="zh-CN" altLang="en-US" sz="2400"/>
          </a:p>
        </p:txBody>
      </p:sp>
      <p:sp>
        <p:nvSpPr>
          <p:cNvPr id="11279" name="矩形 36"/>
          <p:cNvSpPr>
            <a:spLocks noChangeArrowheads="1"/>
          </p:cNvSpPr>
          <p:nvPr/>
        </p:nvSpPr>
        <p:spPr bwMode="auto">
          <a:xfrm>
            <a:off x="6873875" y="4217988"/>
            <a:ext cx="3730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</a:rPr>
              <a:t>3</a:t>
            </a:r>
            <a:endParaRPr lang="zh-CN" altLang="en-US" sz="2400"/>
          </a:p>
        </p:txBody>
      </p:sp>
      <p:sp>
        <p:nvSpPr>
          <p:cNvPr id="11280" name="矩形 38"/>
          <p:cNvSpPr>
            <a:spLocks noChangeArrowheads="1"/>
          </p:cNvSpPr>
          <p:nvPr/>
        </p:nvSpPr>
        <p:spPr bwMode="auto">
          <a:xfrm>
            <a:off x="3843338" y="3951288"/>
            <a:ext cx="373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</a:rPr>
              <a:t>4</a:t>
            </a:r>
            <a:endParaRPr lang="zh-CN" altLang="en-US" sz="2400"/>
          </a:p>
        </p:txBody>
      </p:sp>
      <p:cxnSp>
        <p:nvCxnSpPr>
          <p:cNvPr id="41" name="直接连接符 40"/>
          <p:cNvCxnSpPr/>
          <p:nvPr/>
        </p:nvCxnSpPr>
        <p:spPr>
          <a:xfrm>
            <a:off x="3695700" y="2101850"/>
            <a:ext cx="414338" cy="676275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 flipV="1">
            <a:off x="901700" y="2101850"/>
            <a:ext cx="2794000" cy="4445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 flipV="1">
            <a:off x="6096000" y="2165350"/>
            <a:ext cx="663575" cy="62230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>
            <a:off x="6772275" y="2144713"/>
            <a:ext cx="2554288" cy="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 flipH="1">
            <a:off x="6694488" y="4679950"/>
            <a:ext cx="112712" cy="884238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>
            <a:off x="6694488" y="5564188"/>
            <a:ext cx="2814637" cy="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>
            <a:endCxn id="11" idx="3"/>
          </p:cNvCxnSpPr>
          <p:nvPr/>
        </p:nvCxnSpPr>
        <p:spPr>
          <a:xfrm flipH="1">
            <a:off x="3230563" y="4413250"/>
            <a:ext cx="465137" cy="430213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>
            <a:stCxn id="11" idx="3"/>
          </p:cNvCxnSpPr>
          <p:nvPr/>
        </p:nvCxnSpPr>
        <p:spPr>
          <a:xfrm flipH="1">
            <a:off x="796925" y="4843463"/>
            <a:ext cx="2433638" cy="3175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89" name="组合 58"/>
          <p:cNvGrpSpPr/>
          <p:nvPr/>
        </p:nvGrpSpPr>
        <p:grpSpPr bwMode="auto">
          <a:xfrm>
            <a:off x="1123950" y="2270125"/>
            <a:ext cx="2265363" cy="1416050"/>
            <a:chOff x="1124496" y="2270419"/>
            <a:chExt cx="2264975" cy="1416214"/>
          </a:xfrm>
        </p:grpSpPr>
        <p:sp>
          <p:nvSpPr>
            <p:cNvPr id="11299" name="矩形 56"/>
            <p:cNvSpPr>
              <a:spLocks noChangeArrowheads="1"/>
            </p:cNvSpPr>
            <p:nvPr/>
          </p:nvSpPr>
          <p:spPr bwMode="auto">
            <a:xfrm>
              <a:off x="1228578" y="2270419"/>
              <a:ext cx="1164590" cy="352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6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Tittle here</a:t>
              </a:r>
              <a:endPara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1300" name="矩形 57"/>
            <p:cNvSpPr>
              <a:spLocks noChangeArrowheads="1"/>
            </p:cNvSpPr>
            <p:nvPr/>
          </p:nvSpPr>
          <p:spPr bwMode="auto">
            <a:xfrm>
              <a:off x="1124496" y="2727148"/>
              <a:ext cx="2264975" cy="959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Add text messageAdd text messageAdd text messageAdd text message</a:t>
              </a:r>
              <a:endParaRPr lang="zh-CN" altLang="en-US" sz="1400"/>
            </a:p>
          </p:txBody>
        </p:sp>
      </p:grpSp>
      <p:grpSp>
        <p:nvGrpSpPr>
          <p:cNvPr id="11290" name="组合 59"/>
          <p:cNvGrpSpPr/>
          <p:nvPr/>
        </p:nvGrpSpPr>
        <p:grpSpPr bwMode="auto">
          <a:xfrm>
            <a:off x="7243763" y="2306638"/>
            <a:ext cx="2263775" cy="1417637"/>
            <a:chOff x="1124496" y="2270419"/>
            <a:chExt cx="2264975" cy="1416214"/>
          </a:xfrm>
        </p:grpSpPr>
        <p:sp>
          <p:nvSpPr>
            <p:cNvPr id="11297" name="矩形 60"/>
            <p:cNvSpPr>
              <a:spLocks noChangeArrowheads="1"/>
            </p:cNvSpPr>
            <p:nvPr/>
          </p:nvSpPr>
          <p:spPr bwMode="auto">
            <a:xfrm>
              <a:off x="1228578" y="2270419"/>
              <a:ext cx="1164590" cy="352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6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Tittle here</a:t>
              </a:r>
              <a:endPara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1298" name="矩形 61"/>
            <p:cNvSpPr>
              <a:spLocks noChangeArrowheads="1"/>
            </p:cNvSpPr>
            <p:nvPr/>
          </p:nvSpPr>
          <p:spPr bwMode="auto">
            <a:xfrm>
              <a:off x="1124496" y="2727148"/>
              <a:ext cx="2264975" cy="959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Add text messageAdd text messageAdd text messageAdd text message</a:t>
              </a:r>
              <a:endParaRPr lang="zh-CN" altLang="en-US" sz="1400"/>
            </a:p>
          </p:txBody>
        </p:sp>
      </p:grpSp>
      <p:grpSp>
        <p:nvGrpSpPr>
          <p:cNvPr id="11291" name="组合 62"/>
          <p:cNvGrpSpPr/>
          <p:nvPr/>
        </p:nvGrpSpPr>
        <p:grpSpPr bwMode="auto">
          <a:xfrm>
            <a:off x="9551988" y="4424363"/>
            <a:ext cx="2265362" cy="1416050"/>
            <a:chOff x="1124496" y="2270419"/>
            <a:chExt cx="2264975" cy="1416214"/>
          </a:xfrm>
        </p:grpSpPr>
        <p:sp>
          <p:nvSpPr>
            <p:cNvPr id="11295" name="矩形 63"/>
            <p:cNvSpPr>
              <a:spLocks noChangeArrowheads="1"/>
            </p:cNvSpPr>
            <p:nvPr/>
          </p:nvSpPr>
          <p:spPr bwMode="auto">
            <a:xfrm>
              <a:off x="1228578" y="2270419"/>
              <a:ext cx="1164590" cy="352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6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Tittle here</a:t>
              </a:r>
              <a:endPara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1296" name="矩形 64"/>
            <p:cNvSpPr>
              <a:spLocks noChangeArrowheads="1"/>
            </p:cNvSpPr>
            <p:nvPr/>
          </p:nvSpPr>
          <p:spPr bwMode="auto">
            <a:xfrm>
              <a:off x="1124496" y="2727148"/>
              <a:ext cx="2264975" cy="959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Add text messageAdd text messageAdd text messageAdd text message</a:t>
              </a:r>
              <a:endParaRPr lang="zh-CN" altLang="en-US" sz="1400"/>
            </a:p>
          </p:txBody>
        </p:sp>
      </p:grpSp>
      <p:grpSp>
        <p:nvGrpSpPr>
          <p:cNvPr id="11292" name="组合 65"/>
          <p:cNvGrpSpPr/>
          <p:nvPr/>
        </p:nvGrpSpPr>
        <p:grpSpPr bwMode="auto">
          <a:xfrm>
            <a:off x="1071563" y="4967288"/>
            <a:ext cx="2263775" cy="1416050"/>
            <a:chOff x="1124496" y="2270419"/>
            <a:chExt cx="2264975" cy="1416214"/>
          </a:xfrm>
        </p:grpSpPr>
        <p:sp>
          <p:nvSpPr>
            <p:cNvPr id="11293" name="矩形 66"/>
            <p:cNvSpPr>
              <a:spLocks noChangeArrowheads="1"/>
            </p:cNvSpPr>
            <p:nvPr/>
          </p:nvSpPr>
          <p:spPr bwMode="auto">
            <a:xfrm>
              <a:off x="1228578" y="2270419"/>
              <a:ext cx="1164590" cy="352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6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Tittle here</a:t>
              </a:r>
              <a:endPara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1294" name="矩形 67"/>
            <p:cNvSpPr>
              <a:spLocks noChangeArrowheads="1"/>
            </p:cNvSpPr>
            <p:nvPr/>
          </p:nvSpPr>
          <p:spPr bwMode="auto">
            <a:xfrm>
              <a:off x="1124496" y="2727148"/>
              <a:ext cx="2264975" cy="959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Add text messageAdd text messageAdd text messageAdd text message</a:t>
              </a:r>
              <a:endParaRPr lang="zh-CN" altLang="en-US" sz="140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组合 5"/>
          <p:cNvGrpSpPr/>
          <p:nvPr/>
        </p:nvGrpSpPr>
        <p:grpSpPr bwMode="auto">
          <a:xfrm>
            <a:off x="1071563" y="298450"/>
            <a:ext cx="1960562" cy="750888"/>
            <a:chOff x="1224505" y="914403"/>
            <a:chExt cx="1960866" cy="960122"/>
          </a:xfrm>
        </p:grpSpPr>
        <p:sp>
          <p:nvSpPr>
            <p:cNvPr id="4" name="等腰三角形 3"/>
            <p:cNvSpPr/>
            <p:nvPr/>
          </p:nvSpPr>
          <p:spPr>
            <a:xfrm rot="5400000">
              <a:off x="2051953" y="741107"/>
              <a:ext cx="960122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5" name="等腰三角形 4"/>
            <p:cNvSpPr/>
            <p:nvPr/>
          </p:nvSpPr>
          <p:spPr>
            <a:xfrm rot="5400000">
              <a:off x="1397801" y="741107"/>
              <a:ext cx="960122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</p:grpSp>
      <p:grpSp>
        <p:nvGrpSpPr>
          <p:cNvPr id="12291" name="组合 6"/>
          <p:cNvGrpSpPr/>
          <p:nvPr/>
        </p:nvGrpSpPr>
        <p:grpSpPr bwMode="auto">
          <a:xfrm rot="10800000">
            <a:off x="9174163" y="298450"/>
            <a:ext cx="1960562" cy="750888"/>
            <a:chOff x="1224505" y="914403"/>
            <a:chExt cx="1960866" cy="960122"/>
          </a:xfrm>
        </p:grpSpPr>
        <p:sp>
          <p:nvSpPr>
            <p:cNvPr id="8" name="等腰三角形 7"/>
            <p:cNvSpPr/>
            <p:nvPr/>
          </p:nvSpPr>
          <p:spPr>
            <a:xfrm rot="5400000">
              <a:off x="2051953" y="741107"/>
              <a:ext cx="960122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9" name="等腰三角形 8"/>
            <p:cNvSpPr/>
            <p:nvPr/>
          </p:nvSpPr>
          <p:spPr>
            <a:xfrm rot="5400000">
              <a:off x="1397802" y="759375"/>
              <a:ext cx="960121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</p:grpSp>
      <p:sp>
        <p:nvSpPr>
          <p:cNvPr id="12292" name="矩形 9"/>
          <p:cNvSpPr>
            <a:spLocks noChangeArrowheads="1"/>
          </p:cNvSpPr>
          <p:nvPr/>
        </p:nvSpPr>
        <p:spPr bwMode="auto">
          <a:xfrm>
            <a:off x="4395788" y="442913"/>
            <a:ext cx="341312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Tittle here Tittle here</a:t>
            </a:r>
            <a:endParaRPr lang="zh-CN" altLang="en-US" sz="2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菱形 1"/>
          <p:cNvSpPr/>
          <p:nvPr/>
        </p:nvSpPr>
        <p:spPr>
          <a:xfrm>
            <a:off x="5564188" y="1049338"/>
            <a:ext cx="1074737" cy="2112962"/>
          </a:xfrm>
          <a:prstGeom prst="diamon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70" name="菱形 69"/>
          <p:cNvSpPr/>
          <p:nvPr/>
        </p:nvSpPr>
        <p:spPr>
          <a:xfrm rot="3432964">
            <a:off x="6465094" y="1693069"/>
            <a:ext cx="1073150" cy="2112962"/>
          </a:xfrm>
          <a:prstGeom prst="diamond">
            <a:avLst/>
          </a:prstGeom>
          <a:solidFill>
            <a:schemeClr val="bg1">
              <a:alpha val="22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71" name="菱形 70"/>
          <p:cNvSpPr/>
          <p:nvPr/>
        </p:nvSpPr>
        <p:spPr>
          <a:xfrm rot="18394540">
            <a:off x="4663282" y="1623218"/>
            <a:ext cx="1073150" cy="2112963"/>
          </a:xfrm>
          <a:prstGeom prst="diamond">
            <a:avLst/>
          </a:prstGeom>
          <a:solidFill>
            <a:schemeClr val="bg1">
              <a:alpha val="22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72" name="菱形 71"/>
          <p:cNvSpPr/>
          <p:nvPr/>
        </p:nvSpPr>
        <p:spPr>
          <a:xfrm rot="6662234">
            <a:off x="6517482" y="2717006"/>
            <a:ext cx="1073150" cy="2112963"/>
          </a:xfrm>
          <a:prstGeom prst="diamond">
            <a:avLst/>
          </a:prstGeom>
          <a:solidFill>
            <a:schemeClr val="bg1">
              <a:alpha val="22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74" name="菱形 73"/>
          <p:cNvSpPr/>
          <p:nvPr/>
        </p:nvSpPr>
        <p:spPr>
          <a:xfrm rot="14971836">
            <a:off x="4610894" y="2696369"/>
            <a:ext cx="1073150" cy="2112962"/>
          </a:xfrm>
          <a:prstGeom prst="diamond">
            <a:avLst/>
          </a:prstGeom>
          <a:solidFill>
            <a:schemeClr val="bg1">
              <a:alpha val="22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76" name="菱形 75"/>
          <p:cNvSpPr/>
          <p:nvPr/>
        </p:nvSpPr>
        <p:spPr>
          <a:xfrm>
            <a:off x="5541963" y="3398838"/>
            <a:ext cx="1074737" cy="2111375"/>
          </a:xfrm>
          <a:prstGeom prst="diamond">
            <a:avLst/>
          </a:prstGeom>
          <a:solidFill>
            <a:schemeClr val="bg1">
              <a:alpha val="22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grpSp>
        <p:nvGrpSpPr>
          <p:cNvPr id="12299" name="组合 76"/>
          <p:cNvGrpSpPr/>
          <p:nvPr/>
        </p:nvGrpSpPr>
        <p:grpSpPr bwMode="auto">
          <a:xfrm>
            <a:off x="1071563" y="2066925"/>
            <a:ext cx="2263775" cy="1416050"/>
            <a:chOff x="1124496" y="2270419"/>
            <a:chExt cx="2264975" cy="1416214"/>
          </a:xfrm>
        </p:grpSpPr>
        <p:sp>
          <p:nvSpPr>
            <p:cNvPr id="12318" name="矩形 77"/>
            <p:cNvSpPr>
              <a:spLocks noChangeArrowheads="1"/>
            </p:cNvSpPr>
            <p:nvPr/>
          </p:nvSpPr>
          <p:spPr bwMode="auto">
            <a:xfrm>
              <a:off x="1228578" y="2270419"/>
              <a:ext cx="1164590" cy="352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6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Tittle here</a:t>
              </a:r>
              <a:endPara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2319" name="矩形 78"/>
            <p:cNvSpPr>
              <a:spLocks noChangeArrowheads="1"/>
            </p:cNvSpPr>
            <p:nvPr/>
          </p:nvSpPr>
          <p:spPr bwMode="auto">
            <a:xfrm>
              <a:off x="1124496" y="2727148"/>
              <a:ext cx="2264975" cy="959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Add text messageAdd text messageAdd text messageAdd text message</a:t>
              </a:r>
              <a:endParaRPr lang="zh-CN" altLang="en-US" sz="1400"/>
            </a:p>
          </p:txBody>
        </p:sp>
      </p:grpSp>
      <p:grpSp>
        <p:nvGrpSpPr>
          <p:cNvPr id="12300" name="组合 79"/>
          <p:cNvGrpSpPr/>
          <p:nvPr/>
        </p:nvGrpSpPr>
        <p:grpSpPr bwMode="auto">
          <a:xfrm>
            <a:off x="1071563" y="4025900"/>
            <a:ext cx="2263775" cy="1416050"/>
            <a:chOff x="1124496" y="2270419"/>
            <a:chExt cx="2264975" cy="1416214"/>
          </a:xfrm>
        </p:grpSpPr>
        <p:sp>
          <p:nvSpPr>
            <p:cNvPr id="12316" name="矩形 80"/>
            <p:cNvSpPr>
              <a:spLocks noChangeArrowheads="1"/>
            </p:cNvSpPr>
            <p:nvPr/>
          </p:nvSpPr>
          <p:spPr bwMode="auto">
            <a:xfrm>
              <a:off x="1228578" y="2270419"/>
              <a:ext cx="1164590" cy="352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6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Tittle here</a:t>
              </a:r>
              <a:endPara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2317" name="矩形 81"/>
            <p:cNvSpPr>
              <a:spLocks noChangeArrowheads="1"/>
            </p:cNvSpPr>
            <p:nvPr/>
          </p:nvSpPr>
          <p:spPr bwMode="auto">
            <a:xfrm>
              <a:off x="1124496" y="2727148"/>
              <a:ext cx="2264975" cy="959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Add text messageAdd text messageAdd text messageAdd text message</a:t>
              </a:r>
              <a:endParaRPr lang="zh-CN" altLang="en-US" sz="1400"/>
            </a:p>
          </p:txBody>
        </p:sp>
      </p:grpSp>
      <p:grpSp>
        <p:nvGrpSpPr>
          <p:cNvPr id="12301" name="组合 82"/>
          <p:cNvGrpSpPr/>
          <p:nvPr/>
        </p:nvGrpSpPr>
        <p:grpSpPr bwMode="auto">
          <a:xfrm>
            <a:off x="5192713" y="5461000"/>
            <a:ext cx="2265362" cy="1416050"/>
            <a:chOff x="1124496" y="2270419"/>
            <a:chExt cx="2264975" cy="1416214"/>
          </a:xfrm>
        </p:grpSpPr>
        <p:sp>
          <p:nvSpPr>
            <p:cNvPr id="12314" name="矩形 83"/>
            <p:cNvSpPr>
              <a:spLocks noChangeArrowheads="1"/>
            </p:cNvSpPr>
            <p:nvPr/>
          </p:nvSpPr>
          <p:spPr bwMode="auto">
            <a:xfrm>
              <a:off x="1228578" y="2270419"/>
              <a:ext cx="1164590" cy="352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6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Tittle here</a:t>
              </a:r>
              <a:endPara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2315" name="矩形 84"/>
            <p:cNvSpPr>
              <a:spLocks noChangeArrowheads="1"/>
            </p:cNvSpPr>
            <p:nvPr/>
          </p:nvSpPr>
          <p:spPr bwMode="auto">
            <a:xfrm>
              <a:off x="1124496" y="2727148"/>
              <a:ext cx="2264975" cy="959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Add text messageAdd text messageAdd text messageAdd text message</a:t>
              </a:r>
              <a:endParaRPr lang="zh-CN" altLang="en-US" sz="1400"/>
            </a:p>
          </p:txBody>
        </p:sp>
      </p:grpSp>
      <p:grpSp>
        <p:nvGrpSpPr>
          <p:cNvPr id="12302" name="组合 85"/>
          <p:cNvGrpSpPr/>
          <p:nvPr/>
        </p:nvGrpSpPr>
        <p:grpSpPr bwMode="auto">
          <a:xfrm>
            <a:off x="8235950" y="4025900"/>
            <a:ext cx="2263775" cy="1416050"/>
            <a:chOff x="1124496" y="2270419"/>
            <a:chExt cx="2264975" cy="1416214"/>
          </a:xfrm>
        </p:grpSpPr>
        <p:sp>
          <p:nvSpPr>
            <p:cNvPr id="12312" name="矩形 86"/>
            <p:cNvSpPr>
              <a:spLocks noChangeArrowheads="1"/>
            </p:cNvSpPr>
            <p:nvPr/>
          </p:nvSpPr>
          <p:spPr bwMode="auto">
            <a:xfrm>
              <a:off x="1228578" y="2270419"/>
              <a:ext cx="1230630" cy="352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6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Tittle here</a:t>
              </a:r>
              <a:endParaRPr lang="zh-CN" altLang="en-US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2313" name="矩形 87"/>
            <p:cNvSpPr>
              <a:spLocks noChangeArrowheads="1"/>
            </p:cNvSpPr>
            <p:nvPr/>
          </p:nvSpPr>
          <p:spPr bwMode="auto">
            <a:xfrm>
              <a:off x="1124496" y="2727148"/>
              <a:ext cx="2264975" cy="959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Add text messageAdd text messageAdd text messageAdd text message</a:t>
              </a:r>
              <a:endParaRPr lang="zh-CN" altLang="en-US" sz="1400"/>
            </a:p>
          </p:txBody>
        </p:sp>
      </p:grpSp>
      <p:grpSp>
        <p:nvGrpSpPr>
          <p:cNvPr id="12303" name="组合 88"/>
          <p:cNvGrpSpPr/>
          <p:nvPr/>
        </p:nvGrpSpPr>
        <p:grpSpPr bwMode="auto">
          <a:xfrm>
            <a:off x="8574088" y="2079625"/>
            <a:ext cx="2263775" cy="1416050"/>
            <a:chOff x="1124496" y="2270419"/>
            <a:chExt cx="2264975" cy="1416214"/>
          </a:xfrm>
        </p:grpSpPr>
        <p:sp>
          <p:nvSpPr>
            <p:cNvPr id="12310" name="矩形 89"/>
            <p:cNvSpPr>
              <a:spLocks noChangeArrowheads="1"/>
            </p:cNvSpPr>
            <p:nvPr/>
          </p:nvSpPr>
          <p:spPr bwMode="auto">
            <a:xfrm>
              <a:off x="1228578" y="2270419"/>
              <a:ext cx="1230630" cy="352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6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Tittle here</a:t>
              </a:r>
              <a:endParaRPr lang="zh-CN" altLang="en-US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2311" name="矩形 90"/>
            <p:cNvSpPr>
              <a:spLocks noChangeArrowheads="1"/>
            </p:cNvSpPr>
            <p:nvPr/>
          </p:nvSpPr>
          <p:spPr bwMode="auto">
            <a:xfrm>
              <a:off x="1124496" y="2727148"/>
              <a:ext cx="2264975" cy="959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Add text messageAdd text messageAdd text messageAdd text message</a:t>
              </a:r>
              <a:endParaRPr lang="zh-CN" altLang="en-US" sz="1400"/>
            </a:p>
          </p:txBody>
        </p:sp>
      </p:grpSp>
      <p:grpSp>
        <p:nvGrpSpPr>
          <p:cNvPr id="14" name="组合 91"/>
          <p:cNvGrpSpPr/>
          <p:nvPr/>
        </p:nvGrpSpPr>
        <p:grpSpPr>
          <a:xfrm>
            <a:off x="6748283" y="3562896"/>
            <a:ext cx="445644" cy="384279"/>
            <a:chOff x="411163" y="573088"/>
            <a:chExt cx="1739900" cy="1549400"/>
          </a:xfrm>
          <a:solidFill>
            <a:schemeClr val="bg1"/>
          </a:solidFill>
        </p:grpSpPr>
        <p:sp>
          <p:nvSpPr>
            <p:cNvPr id="93" name="Freeform 6"/>
            <p:cNvSpPr/>
            <p:nvPr/>
          </p:nvSpPr>
          <p:spPr bwMode="auto">
            <a:xfrm>
              <a:off x="411163" y="622300"/>
              <a:ext cx="1739900" cy="857250"/>
            </a:xfrm>
            <a:custGeom>
              <a:avLst/>
              <a:gdLst>
                <a:gd name="T0" fmla="*/ 544 w 595"/>
                <a:gd name="T1" fmla="*/ 283 h 293"/>
                <a:gd name="T2" fmla="*/ 297 w 595"/>
                <a:gd name="T3" fmla="*/ 69 h 293"/>
                <a:gd name="T4" fmla="*/ 51 w 595"/>
                <a:gd name="T5" fmla="*/ 283 h 293"/>
                <a:gd name="T6" fmla="*/ 10 w 595"/>
                <a:gd name="T7" fmla="*/ 280 h 293"/>
                <a:gd name="T8" fmla="*/ 10 w 595"/>
                <a:gd name="T9" fmla="*/ 280 h 293"/>
                <a:gd name="T10" fmla="*/ 13 w 595"/>
                <a:gd name="T11" fmla="*/ 239 h 293"/>
                <a:gd name="T12" fmla="*/ 13 w 595"/>
                <a:gd name="T13" fmla="*/ 239 h 293"/>
                <a:gd name="T14" fmla="*/ 279 w 595"/>
                <a:gd name="T15" fmla="*/ 9 h 293"/>
                <a:gd name="T16" fmla="*/ 316 w 595"/>
                <a:gd name="T17" fmla="*/ 9 h 293"/>
                <a:gd name="T18" fmla="*/ 316 w 595"/>
                <a:gd name="T19" fmla="*/ 9 h 293"/>
                <a:gd name="T20" fmla="*/ 581 w 595"/>
                <a:gd name="T21" fmla="*/ 239 h 293"/>
                <a:gd name="T22" fmla="*/ 584 w 595"/>
                <a:gd name="T23" fmla="*/ 280 h 293"/>
                <a:gd name="T24" fmla="*/ 584 w 595"/>
                <a:gd name="T25" fmla="*/ 280 h 293"/>
                <a:gd name="T26" fmla="*/ 563 w 595"/>
                <a:gd name="T27" fmla="*/ 290 h 293"/>
                <a:gd name="T28" fmla="*/ 563 w 595"/>
                <a:gd name="T29" fmla="*/ 290 h 293"/>
                <a:gd name="T30" fmla="*/ 544 w 595"/>
                <a:gd name="T31" fmla="*/ 283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95" h="293">
                  <a:moveTo>
                    <a:pt x="544" y="283"/>
                  </a:moveTo>
                  <a:cubicBezTo>
                    <a:pt x="297" y="69"/>
                    <a:pt x="297" y="69"/>
                    <a:pt x="297" y="69"/>
                  </a:cubicBezTo>
                  <a:cubicBezTo>
                    <a:pt x="51" y="283"/>
                    <a:pt x="51" y="283"/>
                    <a:pt x="51" y="283"/>
                  </a:cubicBezTo>
                  <a:cubicBezTo>
                    <a:pt x="39" y="293"/>
                    <a:pt x="21" y="292"/>
                    <a:pt x="10" y="280"/>
                  </a:cubicBezTo>
                  <a:cubicBezTo>
                    <a:pt x="10" y="280"/>
                    <a:pt x="10" y="280"/>
                    <a:pt x="10" y="280"/>
                  </a:cubicBezTo>
                  <a:cubicBezTo>
                    <a:pt x="0" y="268"/>
                    <a:pt x="1" y="250"/>
                    <a:pt x="13" y="239"/>
                  </a:cubicBezTo>
                  <a:cubicBezTo>
                    <a:pt x="13" y="239"/>
                    <a:pt x="13" y="239"/>
                    <a:pt x="13" y="239"/>
                  </a:cubicBezTo>
                  <a:cubicBezTo>
                    <a:pt x="279" y="9"/>
                    <a:pt x="279" y="9"/>
                    <a:pt x="279" y="9"/>
                  </a:cubicBezTo>
                  <a:cubicBezTo>
                    <a:pt x="289" y="0"/>
                    <a:pt x="305" y="0"/>
                    <a:pt x="316" y="9"/>
                  </a:cubicBezTo>
                  <a:cubicBezTo>
                    <a:pt x="316" y="9"/>
                    <a:pt x="316" y="9"/>
                    <a:pt x="316" y="9"/>
                  </a:cubicBezTo>
                  <a:cubicBezTo>
                    <a:pt x="581" y="239"/>
                    <a:pt x="581" y="239"/>
                    <a:pt x="581" y="239"/>
                  </a:cubicBezTo>
                  <a:cubicBezTo>
                    <a:pt x="593" y="250"/>
                    <a:pt x="595" y="268"/>
                    <a:pt x="584" y="280"/>
                  </a:cubicBezTo>
                  <a:cubicBezTo>
                    <a:pt x="584" y="280"/>
                    <a:pt x="584" y="280"/>
                    <a:pt x="584" y="280"/>
                  </a:cubicBezTo>
                  <a:cubicBezTo>
                    <a:pt x="579" y="286"/>
                    <a:pt x="571" y="290"/>
                    <a:pt x="563" y="290"/>
                  </a:cubicBezTo>
                  <a:cubicBezTo>
                    <a:pt x="563" y="290"/>
                    <a:pt x="563" y="290"/>
                    <a:pt x="563" y="290"/>
                  </a:cubicBezTo>
                  <a:cubicBezTo>
                    <a:pt x="556" y="290"/>
                    <a:pt x="549" y="287"/>
                    <a:pt x="544" y="283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94" name="Freeform 7"/>
            <p:cNvSpPr/>
            <p:nvPr/>
          </p:nvSpPr>
          <p:spPr bwMode="auto">
            <a:xfrm>
              <a:off x="612776" y="868363"/>
              <a:ext cx="1336675" cy="1254125"/>
            </a:xfrm>
            <a:custGeom>
              <a:avLst/>
              <a:gdLst>
                <a:gd name="T0" fmla="*/ 457 w 457"/>
                <a:gd name="T1" fmla="*/ 198 h 429"/>
                <a:gd name="T2" fmla="*/ 228 w 457"/>
                <a:gd name="T3" fmla="*/ 0 h 429"/>
                <a:gd name="T4" fmla="*/ 0 w 457"/>
                <a:gd name="T5" fmla="*/ 198 h 429"/>
                <a:gd name="T6" fmla="*/ 0 w 457"/>
                <a:gd name="T7" fmla="*/ 198 h 429"/>
                <a:gd name="T8" fmla="*/ 0 w 457"/>
                <a:gd name="T9" fmla="*/ 385 h 429"/>
                <a:gd name="T10" fmla="*/ 44 w 457"/>
                <a:gd name="T11" fmla="*/ 429 h 429"/>
                <a:gd name="T12" fmla="*/ 169 w 457"/>
                <a:gd name="T13" fmla="*/ 429 h 429"/>
                <a:gd name="T14" fmla="*/ 169 w 457"/>
                <a:gd name="T15" fmla="*/ 254 h 429"/>
                <a:gd name="T16" fmla="*/ 195 w 457"/>
                <a:gd name="T17" fmla="*/ 228 h 429"/>
                <a:gd name="T18" fmla="*/ 261 w 457"/>
                <a:gd name="T19" fmla="*/ 228 h 429"/>
                <a:gd name="T20" fmla="*/ 288 w 457"/>
                <a:gd name="T21" fmla="*/ 254 h 429"/>
                <a:gd name="T22" fmla="*/ 288 w 457"/>
                <a:gd name="T23" fmla="*/ 429 h 429"/>
                <a:gd name="T24" fmla="*/ 413 w 457"/>
                <a:gd name="T25" fmla="*/ 429 h 429"/>
                <a:gd name="T26" fmla="*/ 457 w 457"/>
                <a:gd name="T27" fmla="*/ 385 h 429"/>
                <a:gd name="T28" fmla="*/ 457 w 457"/>
                <a:gd name="T29" fmla="*/ 198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57" h="429">
                  <a:moveTo>
                    <a:pt x="457" y="198"/>
                  </a:moveTo>
                  <a:cubicBezTo>
                    <a:pt x="228" y="0"/>
                    <a:pt x="228" y="0"/>
                    <a:pt x="228" y="0"/>
                  </a:cubicBezTo>
                  <a:cubicBezTo>
                    <a:pt x="0" y="198"/>
                    <a:pt x="0" y="198"/>
                    <a:pt x="0" y="198"/>
                  </a:cubicBezTo>
                  <a:cubicBezTo>
                    <a:pt x="0" y="198"/>
                    <a:pt x="0" y="198"/>
                    <a:pt x="0" y="198"/>
                  </a:cubicBezTo>
                  <a:cubicBezTo>
                    <a:pt x="0" y="385"/>
                    <a:pt x="0" y="385"/>
                    <a:pt x="0" y="385"/>
                  </a:cubicBezTo>
                  <a:cubicBezTo>
                    <a:pt x="0" y="409"/>
                    <a:pt x="20" y="429"/>
                    <a:pt x="44" y="429"/>
                  </a:cubicBezTo>
                  <a:cubicBezTo>
                    <a:pt x="169" y="429"/>
                    <a:pt x="169" y="429"/>
                    <a:pt x="169" y="429"/>
                  </a:cubicBezTo>
                  <a:cubicBezTo>
                    <a:pt x="169" y="254"/>
                    <a:pt x="169" y="254"/>
                    <a:pt x="169" y="254"/>
                  </a:cubicBezTo>
                  <a:cubicBezTo>
                    <a:pt x="169" y="239"/>
                    <a:pt x="181" y="228"/>
                    <a:pt x="195" y="228"/>
                  </a:cubicBezTo>
                  <a:cubicBezTo>
                    <a:pt x="261" y="228"/>
                    <a:pt x="261" y="228"/>
                    <a:pt x="261" y="228"/>
                  </a:cubicBezTo>
                  <a:cubicBezTo>
                    <a:pt x="276" y="228"/>
                    <a:pt x="288" y="239"/>
                    <a:pt x="288" y="254"/>
                  </a:cubicBezTo>
                  <a:cubicBezTo>
                    <a:pt x="288" y="429"/>
                    <a:pt x="288" y="429"/>
                    <a:pt x="288" y="429"/>
                  </a:cubicBezTo>
                  <a:cubicBezTo>
                    <a:pt x="413" y="429"/>
                    <a:pt x="413" y="429"/>
                    <a:pt x="413" y="429"/>
                  </a:cubicBezTo>
                  <a:cubicBezTo>
                    <a:pt x="437" y="429"/>
                    <a:pt x="457" y="409"/>
                    <a:pt x="457" y="385"/>
                  </a:cubicBezTo>
                  <a:cubicBezTo>
                    <a:pt x="457" y="198"/>
                    <a:pt x="457" y="198"/>
                    <a:pt x="457" y="198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95" name="Freeform 8"/>
            <p:cNvSpPr/>
            <p:nvPr/>
          </p:nvSpPr>
          <p:spPr bwMode="auto">
            <a:xfrm>
              <a:off x="1693863" y="833438"/>
              <a:ext cx="182563" cy="236538"/>
            </a:xfrm>
            <a:custGeom>
              <a:avLst/>
              <a:gdLst>
                <a:gd name="T0" fmla="*/ 62 w 62"/>
                <a:gd name="T1" fmla="*/ 13 h 81"/>
                <a:gd name="T2" fmla="*/ 49 w 62"/>
                <a:gd name="T3" fmla="*/ 0 h 81"/>
                <a:gd name="T4" fmla="*/ 13 w 62"/>
                <a:gd name="T5" fmla="*/ 0 h 81"/>
                <a:gd name="T6" fmla="*/ 0 w 62"/>
                <a:gd name="T7" fmla="*/ 13 h 81"/>
                <a:gd name="T8" fmla="*/ 0 w 62"/>
                <a:gd name="T9" fmla="*/ 27 h 81"/>
                <a:gd name="T10" fmla="*/ 62 w 62"/>
                <a:gd name="T11" fmla="*/ 81 h 81"/>
                <a:gd name="T12" fmla="*/ 62 w 62"/>
                <a:gd name="T13" fmla="*/ 1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81">
                  <a:moveTo>
                    <a:pt x="62" y="13"/>
                  </a:moveTo>
                  <a:cubicBezTo>
                    <a:pt x="62" y="6"/>
                    <a:pt x="56" y="0"/>
                    <a:pt x="49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62" y="81"/>
                    <a:pt x="62" y="81"/>
                    <a:pt x="62" y="81"/>
                  </a:cubicBezTo>
                  <a:lnTo>
                    <a:pt x="62" y="13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96" name="Freeform 9"/>
            <p:cNvSpPr/>
            <p:nvPr/>
          </p:nvSpPr>
          <p:spPr bwMode="auto">
            <a:xfrm>
              <a:off x="1776413" y="573088"/>
              <a:ext cx="263525" cy="260350"/>
            </a:xfrm>
            <a:custGeom>
              <a:avLst/>
              <a:gdLst>
                <a:gd name="T0" fmla="*/ 76 w 90"/>
                <a:gd name="T1" fmla="*/ 5 h 89"/>
                <a:gd name="T2" fmla="*/ 1 w 90"/>
                <a:gd name="T3" fmla="*/ 78 h 89"/>
                <a:gd name="T4" fmla="*/ 54 w 90"/>
                <a:gd name="T5" fmla="*/ 24 h 89"/>
                <a:gd name="T6" fmla="*/ 3 w 90"/>
                <a:gd name="T7" fmla="*/ 81 h 89"/>
                <a:gd name="T8" fmla="*/ 76 w 90"/>
                <a:gd name="T9" fmla="*/ 5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9">
                  <a:moveTo>
                    <a:pt x="76" y="5"/>
                  </a:moveTo>
                  <a:cubicBezTo>
                    <a:pt x="0" y="0"/>
                    <a:pt x="0" y="63"/>
                    <a:pt x="1" y="78"/>
                  </a:cubicBezTo>
                  <a:cubicBezTo>
                    <a:pt x="13" y="66"/>
                    <a:pt x="29" y="42"/>
                    <a:pt x="54" y="24"/>
                  </a:cubicBezTo>
                  <a:cubicBezTo>
                    <a:pt x="54" y="24"/>
                    <a:pt x="34" y="56"/>
                    <a:pt x="3" y="81"/>
                  </a:cubicBezTo>
                  <a:cubicBezTo>
                    <a:pt x="90" y="89"/>
                    <a:pt x="76" y="5"/>
                    <a:pt x="76" y="5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97" name="Freeform 10"/>
            <p:cNvSpPr/>
            <p:nvPr/>
          </p:nvSpPr>
          <p:spPr bwMode="auto">
            <a:xfrm>
              <a:off x="1585913" y="631825"/>
              <a:ext cx="190500" cy="187325"/>
            </a:xfrm>
            <a:custGeom>
              <a:avLst/>
              <a:gdLst>
                <a:gd name="T0" fmla="*/ 29 w 65"/>
                <a:gd name="T1" fmla="*/ 25 h 64"/>
                <a:gd name="T2" fmla="*/ 61 w 65"/>
                <a:gd name="T3" fmla="*/ 53 h 64"/>
                <a:gd name="T4" fmla="*/ 8 w 65"/>
                <a:gd name="T5" fmla="*/ 5 h 64"/>
                <a:gd name="T6" fmla="*/ 58 w 65"/>
                <a:gd name="T7" fmla="*/ 56 h 64"/>
                <a:gd name="T8" fmla="*/ 29 w 65"/>
                <a:gd name="T9" fmla="*/ 25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64">
                  <a:moveTo>
                    <a:pt x="29" y="25"/>
                  </a:moveTo>
                  <a:cubicBezTo>
                    <a:pt x="29" y="25"/>
                    <a:pt x="48" y="37"/>
                    <a:pt x="61" y="53"/>
                  </a:cubicBezTo>
                  <a:cubicBezTo>
                    <a:pt x="62" y="43"/>
                    <a:pt x="65" y="0"/>
                    <a:pt x="8" y="5"/>
                  </a:cubicBezTo>
                  <a:cubicBezTo>
                    <a:pt x="8" y="5"/>
                    <a:pt x="0" y="64"/>
                    <a:pt x="58" y="56"/>
                  </a:cubicBezTo>
                  <a:cubicBezTo>
                    <a:pt x="47" y="47"/>
                    <a:pt x="35" y="31"/>
                    <a:pt x="29" y="25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</p:grpSp>
      <p:grpSp>
        <p:nvGrpSpPr>
          <p:cNvPr id="15" name="组合 97"/>
          <p:cNvGrpSpPr/>
          <p:nvPr/>
        </p:nvGrpSpPr>
        <p:grpSpPr>
          <a:xfrm>
            <a:off x="4986915" y="3573375"/>
            <a:ext cx="493645" cy="406448"/>
            <a:chOff x="5376863" y="666750"/>
            <a:chExt cx="1671638" cy="1376363"/>
          </a:xfrm>
          <a:solidFill>
            <a:schemeClr val="bg1"/>
          </a:solidFill>
        </p:grpSpPr>
        <p:sp>
          <p:nvSpPr>
            <p:cNvPr id="99" name="Freeform 18"/>
            <p:cNvSpPr>
              <a:spLocks noEditPoints="1"/>
            </p:cNvSpPr>
            <p:nvPr/>
          </p:nvSpPr>
          <p:spPr bwMode="auto">
            <a:xfrm>
              <a:off x="5376863" y="782638"/>
              <a:ext cx="1671638" cy="1260475"/>
            </a:xfrm>
            <a:custGeom>
              <a:avLst/>
              <a:gdLst>
                <a:gd name="T0" fmla="*/ 462 w 572"/>
                <a:gd name="T1" fmla="*/ 0 h 431"/>
                <a:gd name="T2" fmla="*/ 450 w 572"/>
                <a:gd name="T3" fmla="*/ 0 h 431"/>
                <a:gd name="T4" fmla="*/ 450 w 572"/>
                <a:gd name="T5" fmla="*/ 22 h 431"/>
                <a:gd name="T6" fmla="*/ 415 w 572"/>
                <a:gd name="T7" fmla="*/ 58 h 431"/>
                <a:gd name="T8" fmla="*/ 379 w 572"/>
                <a:gd name="T9" fmla="*/ 22 h 431"/>
                <a:gd name="T10" fmla="*/ 379 w 572"/>
                <a:gd name="T11" fmla="*/ 0 h 431"/>
                <a:gd name="T12" fmla="*/ 322 w 572"/>
                <a:gd name="T13" fmla="*/ 0 h 431"/>
                <a:gd name="T14" fmla="*/ 322 w 572"/>
                <a:gd name="T15" fmla="*/ 22 h 431"/>
                <a:gd name="T16" fmla="*/ 286 w 572"/>
                <a:gd name="T17" fmla="*/ 58 h 431"/>
                <a:gd name="T18" fmla="*/ 250 w 572"/>
                <a:gd name="T19" fmla="*/ 22 h 431"/>
                <a:gd name="T20" fmla="*/ 250 w 572"/>
                <a:gd name="T21" fmla="*/ 0 h 431"/>
                <a:gd name="T22" fmla="*/ 193 w 572"/>
                <a:gd name="T23" fmla="*/ 0 h 431"/>
                <a:gd name="T24" fmla="*/ 193 w 572"/>
                <a:gd name="T25" fmla="*/ 22 h 431"/>
                <a:gd name="T26" fmla="*/ 157 w 572"/>
                <a:gd name="T27" fmla="*/ 58 h 431"/>
                <a:gd name="T28" fmla="*/ 121 w 572"/>
                <a:gd name="T29" fmla="*/ 22 h 431"/>
                <a:gd name="T30" fmla="*/ 121 w 572"/>
                <a:gd name="T31" fmla="*/ 0 h 431"/>
                <a:gd name="T32" fmla="*/ 109 w 572"/>
                <a:gd name="T33" fmla="*/ 0 h 431"/>
                <a:gd name="T34" fmla="*/ 0 w 572"/>
                <a:gd name="T35" fmla="*/ 109 h 431"/>
                <a:gd name="T36" fmla="*/ 0 w 572"/>
                <a:gd name="T37" fmla="*/ 321 h 431"/>
                <a:gd name="T38" fmla="*/ 109 w 572"/>
                <a:gd name="T39" fmla="*/ 431 h 431"/>
                <a:gd name="T40" fmla="*/ 462 w 572"/>
                <a:gd name="T41" fmla="*/ 431 h 431"/>
                <a:gd name="T42" fmla="*/ 572 w 572"/>
                <a:gd name="T43" fmla="*/ 321 h 431"/>
                <a:gd name="T44" fmla="*/ 572 w 572"/>
                <a:gd name="T45" fmla="*/ 321 h 431"/>
                <a:gd name="T46" fmla="*/ 572 w 572"/>
                <a:gd name="T47" fmla="*/ 109 h 431"/>
                <a:gd name="T48" fmla="*/ 462 w 572"/>
                <a:gd name="T49" fmla="*/ 0 h 431"/>
                <a:gd name="T50" fmla="*/ 535 w 572"/>
                <a:gd name="T51" fmla="*/ 321 h 431"/>
                <a:gd name="T52" fmla="*/ 462 w 572"/>
                <a:gd name="T53" fmla="*/ 394 h 431"/>
                <a:gd name="T54" fmla="*/ 109 w 572"/>
                <a:gd name="T55" fmla="*/ 394 h 431"/>
                <a:gd name="T56" fmla="*/ 36 w 572"/>
                <a:gd name="T57" fmla="*/ 321 h 431"/>
                <a:gd name="T58" fmla="*/ 36 w 572"/>
                <a:gd name="T59" fmla="*/ 145 h 431"/>
                <a:gd name="T60" fmla="*/ 535 w 572"/>
                <a:gd name="T61" fmla="*/ 145 h 431"/>
                <a:gd name="T62" fmla="*/ 535 w 572"/>
                <a:gd name="T63" fmla="*/ 32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72" h="431">
                  <a:moveTo>
                    <a:pt x="462" y="0"/>
                  </a:moveTo>
                  <a:cubicBezTo>
                    <a:pt x="450" y="0"/>
                    <a:pt x="450" y="0"/>
                    <a:pt x="450" y="0"/>
                  </a:cubicBezTo>
                  <a:cubicBezTo>
                    <a:pt x="450" y="22"/>
                    <a:pt x="450" y="22"/>
                    <a:pt x="450" y="22"/>
                  </a:cubicBezTo>
                  <a:cubicBezTo>
                    <a:pt x="450" y="42"/>
                    <a:pt x="434" y="58"/>
                    <a:pt x="415" y="58"/>
                  </a:cubicBezTo>
                  <a:cubicBezTo>
                    <a:pt x="395" y="58"/>
                    <a:pt x="379" y="42"/>
                    <a:pt x="379" y="22"/>
                  </a:cubicBezTo>
                  <a:cubicBezTo>
                    <a:pt x="379" y="0"/>
                    <a:pt x="379" y="0"/>
                    <a:pt x="379" y="0"/>
                  </a:cubicBezTo>
                  <a:cubicBezTo>
                    <a:pt x="322" y="0"/>
                    <a:pt x="322" y="0"/>
                    <a:pt x="322" y="0"/>
                  </a:cubicBezTo>
                  <a:cubicBezTo>
                    <a:pt x="322" y="22"/>
                    <a:pt x="322" y="22"/>
                    <a:pt x="322" y="22"/>
                  </a:cubicBezTo>
                  <a:cubicBezTo>
                    <a:pt x="322" y="42"/>
                    <a:pt x="306" y="58"/>
                    <a:pt x="286" y="58"/>
                  </a:cubicBezTo>
                  <a:cubicBezTo>
                    <a:pt x="266" y="58"/>
                    <a:pt x="250" y="42"/>
                    <a:pt x="250" y="22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22"/>
                    <a:pt x="193" y="22"/>
                    <a:pt x="193" y="22"/>
                  </a:cubicBezTo>
                  <a:cubicBezTo>
                    <a:pt x="193" y="42"/>
                    <a:pt x="177" y="58"/>
                    <a:pt x="157" y="58"/>
                  </a:cubicBezTo>
                  <a:cubicBezTo>
                    <a:pt x="137" y="58"/>
                    <a:pt x="121" y="42"/>
                    <a:pt x="121" y="22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49" y="0"/>
                    <a:pt x="0" y="49"/>
                    <a:pt x="0" y="109"/>
                  </a:cubicBezTo>
                  <a:cubicBezTo>
                    <a:pt x="0" y="321"/>
                    <a:pt x="0" y="321"/>
                    <a:pt x="0" y="321"/>
                  </a:cubicBezTo>
                  <a:cubicBezTo>
                    <a:pt x="0" y="382"/>
                    <a:pt x="49" y="431"/>
                    <a:pt x="109" y="431"/>
                  </a:cubicBezTo>
                  <a:cubicBezTo>
                    <a:pt x="462" y="431"/>
                    <a:pt x="462" y="431"/>
                    <a:pt x="462" y="431"/>
                  </a:cubicBezTo>
                  <a:cubicBezTo>
                    <a:pt x="523" y="431"/>
                    <a:pt x="572" y="382"/>
                    <a:pt x="572" y="321"/>
                  </a:cubicBezTo>
                  <a:cubicBezTo>
                    <a:pt x="572" y="321"/>
                    <a:pt x="572" y="321"/>
                    <a:pt x="572" y="321"/>
                  </a:cubicBezTo>
                  <a:cubicBezTo>
                    <a:pt x="572" y="109"/>
                    <a:pt x="572" y="109"/>
                    <a:pt x="572" y="109"/>
                  </a:cubicBezTo>
                  <a:cubicBezTo>
                    <a:pt x="572" y="49"/>
                    <a:pt x="523" y="0"/>
                    <a:pt x="462" y="0"/>
                  </a:cubicBezTo>
                  <a:close/>
                  <a:moveTo>
                    <a:pt x="535" y="321"/>
                  </a:moveTo>
                  <a:cubicBezTo>
                    <a:pt x="535" y="361"/>
                    <a:pt x="502" y="394"/>
                    <a:pt x="462" y="394"/>
                  </a:cubicBezTo>
                  <a:cubicBezTo>
                    <a:pt x="109" y="394"/>
                    <a:pt x="109" y="394"/>
                    <a:pt x="109" y="394"/>
                  </a:cubicBezTo>
                  <a:cubicBezTo>
                    <a:pt x="69" y="394"/>
                    <a:pt x="36" y="361"/>
                    <a:pt x="36" y="321"/>
                  </a:cubicBezTo>
                  <a:cubicBezTo>
                    <a:pt x="36" y="145"/>
                    <a:pt x="36" y="145"/>
                    <a:pt x="36" y="145"/>
                  </a:cubicBezTo>
                  <a:cubicBezTo>
                    <a:pt x="535" y="145"/>
                    <a:pt x="535" y="145"/>
                    <a:pt x="535" y="145"/>
                  </a:cubicBezTo>
                  <a:lnTo>
                    <a:pt x="535" y="321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100" name="Freeform 19"/>
            <p:cNvSpPr/>
            <p:nvPr/>
          </p:nvSpPr>
          <p:spPr bwMode="auto">
            <a:xfrm>
              <a:off x="5759451" y="666750"/>
              <a:ext cx="152400" cy="257175"/>
            </a:xfrm>
            <a:custGeom>
              <a:avLst/>
              <a:gdLst>
                <a:gd name="T0" fmla="*/ 52 w 52"/>
                <a:gd name="T1" fmla="*/ 62 h 88"/>
                <a:gd name="T2" fmla="*/ 26 w 52"/>
                <a:gd name="T3" fmla="*/ 88 h 88"/>
                <a:gd name="T4" fmla="*/ 26 w 52"/>
                <a:gd name="T5" fmla="*/ 88 h 88"/>
                <a:gd name="T6" fmla="*/ 0 w 52"/>
                <a:gd name="T7" fmla="*/ 62 h 88"/>
                <a:gd name="T8" fmla="*/ 0 w 52"/>
                <a:gd name="T9" fmla="*/ 26 h 88"/>
                <a:gd name="T10" fmla="*/ 26 w 52"/>
                <a:gd name="T11" fmla="*/ 0 h 88"/>
                <a:gd name="T12" fmla="*/ 26 w 52"/>
                <a:gd name="T13" fmla="*/ 0 h 88"/>
                <a:gd name="T14" fmla="*/ 52 w 52"/>
                <a:gd name="T15" fmla="*/ 26 h 88"/>
                <a:gd name="T16" fmla="*/ 52 w 52"/>
                <a:gd name="T17" fmla="*/ 6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88">
                  <a:moveTo>
                    <a:pt x="52" y="62"/>
                  </a:moveTo>
                  <a:cubicBezTo>
                    <a:pt x="52" y="77"/>
                    <a:pt x="40" y="88"/>
                    <a:pt x="26" y="88"/>
                  </a:cubicBezTo>
                  <a:cubicBezTo>
                    <a:pt x="26" y="88"/>
                    <a:pt x="26" y="88"/>
                    <a:pt x="26" y="88"/>
                  </a:cubicBezTo>
                  <a:cubicBezTo>
                    <a:pt x="12" y="88"/>
                    <a:pt x="0" y="77"/>
                    <a:pt x="0" y="62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40" y="0"/>
                    <a:pt x="52" y="11"/>
                    <a:pt x="52" y="26"/>
                  </a:cubicBezTo>
                  <a:lnTo>
                    <a:pt x="52" y="62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101" name="Freeform 20"/>
            <p:cNvSpPr/>
            <p:nvPr/>
          </p:nvSpPr>
          <p:spPr bwMode="auto">
            <a:xfrm>
              <a:off x="6137276" y="666750"/>
              <a:ext cx="152400" cy="257175"/>
            </a:xfrm>
            <a:custGeom>
              <a:avLst/>
              <a:gdLst>
                <a:gd name="T0" fmla="*/ 52 w 52"/>
                <a:gd name="T1" fmla="*/ 62 h 88"/>
                <a:gd name="T2" fmla="*/ 26 w 52"/>
                <a:gd name="T3" fmla="*/ 88 h 88"/>
                <a:gd name="T4" fmla="*/ 26 w 52"/>
                <a:gd name="T5" fmla="*/ 88 h 88"/>
                <a:gd name="T6" fmla="*/ 0 w 52"/>
                <a:gd name="T7" fmla="*/ 62 h 88"/>
                <a:gd name="T8" fmla="*/ 0 w 52"/>
                <a:gd name="T9" fmla="*/ 26 h 88"/>
                <a:gd name="T10" fmla="*/ 26 w 52"/>
                <a:gd name="T11" fmla="*/ 0 h 88"/>
                <a:gd name="T12" fmla="*/ 26 w 52"/>
                <a:gd name="T13" fmla="*/ 0 h 88"/>
                <a:gd name="T14" fmla="*/ 52 w 52"/>
                <a:gd name="T15" fmla="*/ 26 h 88"/>
                <a:gd name="T16" fmla="*/ 52 w 52"/>
                <a:gd name="T17" fmla="*/ 6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88">
                  <a:moveTo>
                    <a:pt x="52" y="62"/>
                  </a:moveTo>
                  <a:cubicBezTo>
                    <a:pt x="52" y="77"/>
                    <a:pt x="40" y="88"/>
                    <a:pt x="26" y="88"/>
                  </a:cubicBezTo>
                  <a:cubicBezTo>
                    <a:pt x="26" y="88"/>
                    <a:pt x="26" y="88"/>
                    <a:pt x="26" y="88"/>
                  </a:cubicBezTo>
                  <a:cubicBezTo>
                    <a:pt x="12" y="88"/>
                    <a:pt x="0" y="77"/>
                    <a:pt x="0" y="62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40" y="0"/>
                    <a:pt x="52" y="11"/>
                    <a:pt x="52" y="26"/>
                  </a:cubicBezTo>
                  <a:lnTo>
                    <a:pt x="52" y="62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102" name="Freeform 21"/>
            <p:cNvSpPr/>
            <p:nvPr/>
          </p:nvSpPr>
          <p:spPr bwMode="auto">
            <a:xfrm>
              <a:off x="6513513" y="666750"/>
              <a:ext cx="152400" cy="257175"/>
            </a:xfrm>
            <a:custGeom>
              <a:avLst/>
              <a:gdLst>
                <a:gd name="T0" fmla="*/ 52 w 52"/>
                <a:gd name="T1" fmla="*/ 62 h 88"/>
                <a:gd name="T2" fmla="*/ 26 w 52"/>
                <a:gd name="T3" fmla="*/ 88 h 88"/>
                <a:gd name="T4" fmla="*/ 26 w 52"/>
                <a:gd name="T5" fmla="*/ 88 h 88"/>
                <a:gd name="T6" fmla="*/ 0 w 52"/>
                <a:gd name="T7" fmla="*/ 62 h 88"/>
                <a:gd name="T8" fmla="*/ 0 w 52"/>
                <a:gd name="T9" fmla="*/ 26 h 88"/>
                <a:gd name="T10" fmla="*/ 26 w 52"/>
                <a:gd name="T11" fmla="*/ 0 h 88"/>
                <a:gd name="T12" fmla="*/ 26 w 52"/>
                <a:gd name="T13" fmla="*/ 0 h 88"/>
                <a:gd name="T14" fmla="*/ 52 w 52"/>
                <a:gd name="T15" fmla="*/ 26 h 88"/>
                <a:gd name="T16" fmla="*/ 52 w 52"/>
                <a:gd name="T17" fmla="*/ 6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88">
                  <a:moveTo>
                    <a:pt x="52" y="62"/>
                  </a:moveTo>
                  <a:cubicBezTo>
                    <a:pt x="52" y="77"/>
                    <a:pt x="40" y="88"/>
                    <a:pt x="26" y="88"/>
                  </a:cubicBezTo>
                  <a:cubicBezTo>
                    <a:pt x="26" y="88"/>
                    <a:pt x="26" y="88"/>
                    <a:pt x="26" y="88"/>
                  </a:cubicBezTo>
                  <a:cubicBezTo>
                    <a:pt x="11" y="88"/>
                    <a:pt x="0" y="77"/>
                    <a:pt x="0" y="62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11"/>
                    <a:pt x="11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40" y="0"/>
                    <a:pt x="52" y="11"/>
                    <a:pt x="52" y="26"/>
                  </a:cubicBezTo>
                  <a:lnTo>
                    <a:pt x="52" y="62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103" name="Freeform 22"/>
            <p:cNvSpPr/>
            <p:nvPr/>
          </p:nvSpPr>
          <p:spPr bwMode="auto">
            <a:xfrm>
              <a:off x="5883276" y="1319213"/>
              <a:ext cx="317500" cy="444500"/>
            </a:xfrm>
            <a:custGeom>
              <a:avLst/>
              <a:gdLst>
                <a:gd name="T0" fmla="*/ 103 w 109"/>
                <a:gd name="T1" fmla="*/ 124 h 152"/>
                <a:gd name="T2" fmla="*/ 89 w 109"/>
                <a:gd name="T3" fmla="*/ 120 h 152"/>
                <a:gd name="T4" fmla="*/ 48 w 109"/>
                <a:gd name="T5" fmla="*/ 120 h 152"/>
                <a:gd name="T6" fmla="*/ 66 w 109"/>
                <a:gd name="T7" fmla="*/ 104 h 152"/>
                <a:gd name="T8" fmla="*/ 87 w 109"/>
                <a:gd name="T9" fmla="*/ 86 h 152"/>
                <a:gd name="T10" fmla="*/ 100 w 109"/>
                <a:gd name="T11" fmla="*/ 70 h 152"/>
                <a:gd name="T12" fmla="*/ 106 w 109"/>
                <a:gd name="T13" fmla="*/ 45 h 152"/>
                <a:gd name="T14" fmla="*/ 103 w 109"/>
                <a:gd name="T15" fmla="*/ 29 h 152"/>
                <a:gd name="T16" fmla="*/ 94 w 109"/>
                <a:gd name="T17" fmla="*/ 15 h 152"/>
                <a:gd name="T18" fmla="*/ 81 w 109"/>
                <a:gd name="T19" fmla="*/ 5 h 152"/>
                <a:gd name="T20" fmla="*/ 54 w 109"/>
                <a:gd name="T21" fmla="*/ 0 h 152"/>
                <a:gd name="T22" fmla="*/ 31 w 109"/>
                <a:gd name="T23" fmla="*/ 4 h 152"/>
                <a:gd name="T24" fmla="*/ 14 w 109"/>
                <a:gd name="T25" fmla="*/ 15 h 152"/>
                <a:gd name="T26" fmla="*/ 4 w 109"/>
                <a:gd name="T27" fmla="*/ 29 h 152"/>
                <a:gd name="T28" fmla="*/ 1 w 109"/>
                <a:gd name="T29" fmla="*/ 45 h 152"/>
                <a:gd name="T30" fmla="*/ 5 w 109"/>
                <a:gd name="T31" fmla="*/ 57 h 152"/>
                <a:gd name="T32" fmla="*/ 17 w 109"/>
                <a:gd name="T33" fmla="*/ 62 h 152"/>
                <a:gd name="T34" fmla="*/ 28 w 109"/>
                <a:gd name="T35" fmla="*/ 56 h 152"/>
                <a:gd name="T36" fmla="*/ 34 w 109"/>
                <a:gd name="T37" fmla="*/ 45 h 152"/>
                <a:gd name="T38" fmla="*/ 37 w 109"/>
                <a:gd name="T39" fmla="*/ 38 h 152"/>
                <a:gd name="T40" fmla="*/ 53 w 109"/>
                <a:gd name="T41" fmla="*/ 29 h 152"/>
                <a:gd name="T42" fmla="*/ 62 w 109"/>
                <a:gd name="T43" fmla="*/ 31 h 152"/>
                <a:gd name="T44" fmla="*/ 69 w 109"/>
                <a:gd name="T45" fmla="*/ 37 h 152"/>
                <a:gd name="T46" fmla="*/ 71 w 109"/>
                <a:gd name="T47" fmla="*/ 46 h 152"/>
                <a:gd name="T48" fmla="*/ 68 w 109"/>
                <a:gd name="T49" fmla="*/ 56 h 152"/>
                <a:gd name="T50" fmla="*/ 61 w 109"/>
                <a:gd name="T51" fmla="*/ 66 h 152"/>
                <a:gd name="T52" fmla="*/ 49 w 109"/>
                <a:gd name="T53" fmla="*/ 77 h 152"/>
                <a:gd name="T54" fmla="*/ 33 w 109"/>
                <a:gd name="T55" fmla="*/ 90 h 152"/>
                <a:gd name="T56" fmla="*/ 10 w 109"/>
                <a:gd name="T57" fmla="*/ 113 h 152"/>
                <a:gd name="T58" fmla="*/ 3 w 109"/>
                <a:gd name="T59" fmla="*/ 123 h 152"/>
                <a:gd name="T60" fmla="*/ 0 w 109"/>
                <a:gd name="T61" fmla="*/ 134 h 152"/>
                <a:gd name="T62" fmla="*/ 6 w 109"/>
                <a:gd name="T63" fmla="*/ 147 h 152"/>
                <a:gd name="T64" fmla="*/ 20 w 109"/>
                <a:gd name="T65" fmla="*/ 152 h 152"/>
                <a:gd name="T66" fmla="*/ 92 w 109"/>
                <a:gd name="T67" fmla="*/ 152 h 152"/>
                <a:gd name="T68" fmla="*/ 92 w 109"/>
                <a:gd name="T69" fmla="*/ 152 h 152"/>
                <a:gd name="T70" fmla="*/ 104 w 109"/>
                <a:gd name="T71" fmla="*/ 148 h 152"/>
                <a:gd name="T72" fmla="*/ 109 w 109"/>
                <a:gd name="T73" fmla="*/ 136 h 152"/>
                <a:gd name="T74" fmla="*/ 103 w 109"/>
                <a:gd name="T75" fmla="*/ 124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9" h="152">
                  <a:moveTo>
                    <a:pt x="103" y="124"/>
                  </a:moveTo>
                  <a:cubicBezTo>
                    <a:pt x="99" y="121"/>
                    <a:pt x="94" y="120"/>
                    <a:pt x="89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51" y="116"/>
                    <a:pt x="57" y="111"/>
                    <a:pt x="66" y="104"/>
                  </a:cubicBezTo>
                  <a:cubicBezTo>
                    <a:pt x="76" y="96"/>
                    <a:pt x="83" y="90"/>
                    <a:pt x="87" y="86"/>
                  </a:cubicBezTo>
                  <a:cubicBezTo>
                    <a:pt x="91" y="82"/>
                    <a:pt x="96" y="76"/>
                    <a:pt x="100" y="70"/>
                  </a:cubicBezTo>
                  <a:cubicBezTo>
                    <a:pt x="104" y="62"/>
                    <a:pt x="106" y="54"/>
                    <a:pt x="106" y="45"/>
                  </a:cubicBezTo>
                  <a:cubicBezTo>
                    <a:pt x="106" y="40"/>
                    <a:pt x="105" y="34"/>
                    <a:pt x="103" y="29"/>
                  </a:cubicBezTo>
                  <a:cubicBezTo>
                    <a:pt x="101" y="24"/>
                    <a:pt x="98" y="19"/>
                    <a:pt x="94" y="15"/>
                  </a:cubicBezTo>
                  <a:cubicBezTo>
                    <a:pt x="91" y="11"/>
                    <a:pt x="86" y="8"/>
                    <a:pt x="81" y="5"/>
                  </a:cubicBezTo>
                  <a:cubicBezTo>
                    <a:pt x="73" y="2"/>
                    <a:pt x="64" y="0"/>
                    <a:pt x="54" y="0"/>
                  </a:cubicBezTo>
                  <a:cubicBezTo>
                    <a:pt x="45" y="0"/>
                    <a:pt x="37" y="2"/>
                    <a:pt x="31" y="4"/>
                  </a:cubicBezTo>
                  <a:cubicBezTo>
                    <a:pt x="24" y="7"/>
                    <a:pt x="19" y="10"/>
                    <a:pt x="14" y="15"/>
                  </a:cubicBezTo>
                  <a:cubicBezTo>
                    <a:pt x="10" y="19"/>
                    <a:pt x="6" y="24"/>
                    <a:pt x="4" y="29"/>
                  </a:cubicBezTo>
                  <a:cubicBezTo>
                    <a:pt x="2" y="35"/>
                    <a:pt x="1" y="40"/>
                    <a:pt x="1" y="45"/>
                  </a:cubicBezTo>
                  <a:cubicBezTo>
                    <a:pt x="1" y="50"/>
                    <a:pt x="2" y="54"/>
                    <a:pt x="5" y="57"/>
                  </a:cubicBezTo>
                  <a:cubicBezTo>
                    <a:pt x="8" y="60"/>
                    <a:pt x="12" y="62"/>
                    <a:pt x="17" y="62"/>
                  </a:cubicBezTo>
                  <a:cubicBezTo>
                    <a:pt x="21" y="62"/>
                    <a:pt x="26" y="60"/>
                    <a:pt x="28" y="56"/>
                  </a:cubicBezTo>
                  <a:cubicBezTo>
                    <a:pt x="31" y="54"/>
                    <a:pt x="33" y="50"/>
                    <a:pt x="34" y="45"/>
                  </a:cubicBezTo>
                  <a:cubicBezTo>
                    <a:pt x="36" y="41"/>
                    <a:pt x="37" y="38"/>
                    <a:pt x="37" y="38"/>
                  </a:cubicBezTo>
                  <a:cubicBezTo>
                    <a:pt x="41" y="32"/>
                    <a:pt x="46" y="29"/>
                    <a:pt x="53" y="29"/>
                  </a:cubicBezTo>
                  <a:cubicBezTo>
                    <a:pt x="57" y="29"/>
                    <a:pt x="59" y="30"/>
                    <a:pt x="62" y="31"/>
                  </a:cubicBezTo>
                  <a:cubicBezTo>
                    <a:pt x="65" y="33"/>
                    <a:pt x="67" y="35"/>
                    <a:pt x="69" y="37"/>
                  </a:cubicBezTo>
                  <a:cubicBezTo>
                    <a:pt x="70" y="40"/>
                    <a:pt x="71" y="43"/>
                    <a:pt x="71" y="46"/>
                  </a:cubicBezTo>
                  <a:cubicBezTo>
                    <a:pt x="71" y="49"/>
                    <a:pt x="70" y="52"/>
                    <a:pt x="68" y="56"/>
                  </a:cubicBezTo>
                  <a:cubicBezTo>
                    <a:pt x="67" y="59"/>
                    <a:pt x="64" y="63"/>
                    <a:pt x="61" y="66"/>
                  </a:cubicBezTo>
                  <a:cubicBezTo>
                    <a:pt x="58" y="70"/>
                    <a:pt x="54" y="73"/>
                    <a:pt x="49" y="77"/>
                  </a:cubicBezTo>
                  <a:cubicBezTo>
                    <a:pt x="45" y="79"/>
                    <a:pt x="40" y="83"/>
                    <a:pt x="33" y="90"/>
                  </a:cubicBezTo>
                  <a:cubicBezTo>
                    <a:pt x="26" y="96"/>
                    <a:pt x="19" y="104"/>
                    <a:pt x="10" y="113"/>
                  </a:cubicBezTo>
                  <a:cubicBezTo>
                    <a:pt x="7" y="116"/>
                    <a:pt x="5" y="119"/>
                    <a:pt x="3" y="123"/>
                  </a:cubicBezTo>
                  <a:cubicBezTo>
                    <a:pt x="2" y="127"/>
                    <a:pt x="0" y="131"/>
                    <a:pt x="0" y="134"/>
                  </a:cubicBezTo>
                  <a:cubicBezTo>
                    <a:pt x="0" y="139"/>
                    <a:pt x="2" y="144"/>
                    <a:pt x="6" y="147"/>
                  </a:cubicBezTo>
                  <a:cubicBezTo>
                    <a:pt x="10" y="151"/>
                    <a:pt x="15" y="152"/>
                    <a:pt x="20" y="152"/>
                  </a:cubicBezTo>
                  <a:cubicBezTo>
                    <a:pt x="92" y="152"/>
                    <a:pt x="92" y="152"/>
                    <a:pt x="92" y="152"/>
                  </a:cubicBezTo>
                  <a:cubicBezTo>
                    <a:pt x="92" y="152"/>
                    <a:pt x="92" y="152"/>
                    <a:pt x="92" y="152"/>
                  </a:cubicBezTo>
                  <a:cubicBezTo>
                    <a:pt x="97" y="152"/>
                    <a:pt x="101" y="151"/>
                    <a:pt x="104" y="148"/>
                  </a:cubicBezTo>
                  <a:cubicBezTo>
                    <a:pt x="107" y="145"/>
                    <a:pt x="109" y="141"/>
                    <a:pt x="109" y="136"/>
                  </a:cubicBezTo>
                  <a:cubicBezTo>
                    <a:pt x="109" y="132"/>
                    <a:pt x="107" y="127"/>
                    <a:pt x="103" y="124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104" name="Freeform 23"/>
            <p:cNvSpPr/>
            <p:nvPr/>
          </p:nvSpPr>
          <p:spPr bwMode="auto">
            <a:xfrm>
              <a:off x="6224588" y="1319213"/>
              <a:ext cx="315913" cy="452438"/>
            </a:xfrm>
            <a:custGeom>
              <a:avLst/>
              <a:gdLst>
                <a:gd name="T0" fmla="*/ 105 w 108"/>
                <a:gd name="T1" fmla="*/ 89 h 155"/>
                <a:gd name="T2" fmla="*/ 97 w 108"/>
                <a:gd name="T3" fmla="*/ 76 h 155"/>
                <a:gd name="T4" fmla="*/ 88 w 108"/>
                <a:gd name="T5" fmla="*/ 69 h 155"/>
                <a:gd name="T6" fmla="*/ 97 w 108"/>
                <a:gd name="T7" fmla="*/ 59 h 155"/>
                <a:gd name="T8" fmla="*/ 101 w 108"/>
                <a:gd name="T9" fmla="*/ 40 h 155"/>
                <a:gd name="T10" fmla="*/ 98 w 108"/>
                <a:gd name="T11" fmla="*/ 24 h 155"/>
                <a:gd name="T12" fmla="*/ 88 w 108"/>
                <a:gd name="T13" fmla="*/ 12 h 155"/>
                <a:gd name="T14" fmla="*/ 73 w 108"/>
                <a:gd name="T15" fmla="*/ 3 h 155"/>
                <a:gd name="T16" fmla="*/ 55 w 108"/>
                <a:gd name="T17" fmla="*/ 0 h 155"/>
                <a:gd name="T18" fmla="*/ 34 w 108"/>
                <a:gd name="T19" fmla="*/ 4 h 155"/>
                <a:gd name="T20" fmla="*/ 18 w 108"/>
                <a:gd name="T21" fmla="*/ 13 h 155"/>
                <a:gd name="T22" fmla="*/ 8 w 108"/>
                <a:gd name="T23" fmla="*/ 25 h 155"/>
                <a:gd name="T24" fmla="*/ 4 w 108"/>
                <a:gd name="T25" fmla="*/ 37 h 155"/>
                <a:gd name="T26" fmla="*/ 9 w 108"/>
                <a:gd name="T27" fmla="*/ 49 h 155"/>
                <a:gd name="T28" fmla="*/ 19 w 108"/>
                <a:gd name="T29" fmla="*/ 54 h 155"/>
                <a:gd name="T30" fmla="*/ 27 w 108"/>
                <a:gd name="T31" fmla="*/ 52 h 155"/>
                <a:gd name="T32" fmla="*/ 33 w 108"/>
                <a:gd name="T33" fmla="*/ 47 h 155"/>
                <a:gd name="T34" fmla="*/ 36 w 108"/>
                <a:gd name="T35" fmla="*/ 38 h 155"/>
                <a:gd name="T36" fmla="*/ 40 w 108"/>
                <a:gd name="T37" fmla="*/ 32 h 155"/>
                <a:gd name="T38" fmla="*/ 44 w 108"/>
                <a:gd name="T39" fmla="*/ 29 h 155"/>
                <a:gd name="T40" fmla="*/ 52 w 108"/>
                <a:gd name="T41" fmla="*/ 28 h 155"/>
                <a:gd name="T42" fmla="*/ 63 w 108"/>
                <a:gd name="T43" fmla="*/ 32 h 155"/>
                <a:gd name="T44" fmla="*/ 66 w 108"/>
                <a:gd name="T45" fmla="*/ 42 h 155"/>
                <a:gd name="T46" fmla="*/ 62 w 108"/>
                <a:gd name="T47" fmla="*/ 53 h 155"/>
                <a:gd name="T48" fmla="*/ 49 w 108"/>
                <a:gd name="T49" fmla="*/ 57 h 155"/>
                <a:gd name="T50" fmla="*/ 45 w 108"/>
                <a:gd name="T51" fmla="*/ 57 h 155"/>
                <a:gd name="T52" fmla="*/ 32 w 108"/>
                <a:gd name="T53" fmla="*/ 61 h 155"/>
                <a:gd name="T54" fmla="*/ 27 w 108"/>
                <a:gd name="T55" fmla="*/ 72 h 155"/>
                <a:gd name="T56" fmla="*/ 31 w 108"/>
                <a:gd name="T57" fmla="*/ 83 h 155"/>
                <a:gd name="T58" fmla="*/ 43 w 108"/>
                <a:gd name="T59" fmla="*/ 87 h 155"/>
                <a:gd name="T60" fmla="*/ 48 w 108"/>
                <a:gd name="T61" fmla="*/ 87 h 155"/>
                <a:gd name="T62" fmla="*/ 54 w 108"/>
                <a:gd name="T63" fmla="*/ 86 h 155"/>
                <a:gd name="T64" fmla="*/ 68 w 108"/>
                <a:gd name="T65" fmla="*/ 91 h 155"/>
                <a:gd name="T66" fmla="*/ 73 w 108"/>
                <a:gd name="T67" fmla="*/ 106 h 155"/>
                <a:gd name="T68" fmla="*/ 70 w 108"/>
                <a:gd name="T69" fmla="*/ 117 h 155"/>
                <a:gd name="T70" fmla="*/ 62 w 108"/>
                <a:gd name="T71" fmla="*/ 124 h 155"/>
                <a:gd name="T72" fmla="*/ 53 w 108"/>
                <a:gd name="T73" fmla="*/ 127 h 155"/>
                <a:gd name="T74" fmla="*/ 40 w 108"/>
                <a:gd name="T75" fmla="*/ 122 h 155"/>
                <a:gd name="T76" fmla="*/ 30 w 108"/>
                <a:gd name="T77" fmla="*/ 103 h 155"/>
                <a:gd name="T78" fmla="*/ 25 w 108"/>
                <a:gd name="T79" fmla="*/ 97 h 155"/>
                <a:gd name="T80" fmla="*/ 17 w 108"/>
                <a:gd name="T81" fmla="*/ 95 h 155"/>
                <a:gd name="T82" fmla="*/ 5 w 108"/>
                <a:gd name="T83" fmla="*/ 99 h 155"/>
                <a:gd name="T84" fmla="*/ 0 w 108"/>
                <a:gd name="T85" fmla="*/ 112 h 155"/>
                <a:gd name="T86" fmla="*/ 3 w 108"/>
                <a:gd name="T87" fmla="*/ 125 h 155"/>
                <a:gd name="T88" fmla="*/ 13 w 108"/>
                <a:gd name="T89" fmla="*/ 139 h 155"/>
                <a:gd name="T90" fmla="*/ 30 w 108"/>
                <a:gd name="T91" fmla="*/ 150 h 155"/>
                <a:gd name="T92" fmla="*/ 53 w 108"/>
                <a:gd name="T93" fmla="*/ 155 h 155"/>
                <a:gd name="T94" fmla="*/ 75 w 108"/>
                <a:gd name="T95" fmla="*/ 151 h 155"/>
                <a:gd name="T96" fmla="*/ 93 w 108"/>
                <a:gd name="T97" fmla="*/ 140 h 155"/>
                <a:gd name="T98" fmla="*/ 104 w 108"/>
                <a:gd name="T99" fmla="*/ 124 h 155"/>
                <a:gd name="T100" fmla="*/ 108 w 108"/>
                <a:gd name="T101" fmla="*/ 105 h 155"/>
                <a:gd name="T102" fmla="*/ 105 w 108"/>
                <a:gd name="T103" fmla="*/ 89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8" h="155">
                  <a:moveTo>
                    <a:pt x="105" y="89"/>
                  </a:moveTo>
                  <a:cubicBezTo>
                    <a:pt x="103" y="84"/>
                    <a:pt x="100" y="80"/>
                    <a:pt x="97" y="76"/>
                  </a:cubicBezTo>
                  <a:cubicBezTo>
                    <a:pt x="94" y="74"/>
                    <a:pt x="91" y="71"/>
                    <a:pt x="88" y="69"/>
                  </a:cubicBezTo>
                  <a:cubicBezTo>
                    <a:pt x="92" y="66"/>
                    <a:pt x="94" y="63"/>
                    <a:pt x="97" y="59"/>
                  </a:cubicBezTo>
                  <a:cubicBezTo>
                    <a:pt x="100" y="54"/>
                    <a:pt x="101" y="47"/>
                    <a:pt x="101" y="40"/>
                  </a:cubicBezTo>
                  <a:cubicBezTo>
                    <a:pt x="101" y="35"/>
                    <a:pt x="100" y="29"/>
                    <a:pt x="98" y="24"/>
                  </a:cubicBezTo>
                  <a:cubicBezTo>
                    <a:pt x="96" y="19"/>
                    <a:pt x="93" y="15"/>
                    <a:pt x="88" y="12"/>
                  </a:cubicBezTo>
                  <a:cubicBezTo>
                    <a:pt x="84" y="8"/>
                    <a:pt x="79" y="5"/>
                    <a:pt x="73" y="3"/>
                  </a:cubicBezTo>
                  <a:cubicBezTo>
                    <a:pt x="68" y="1"/>
                    <a:pt x="61" y="0"/>
                    <a:pt x="55" y="0"/>
                  </a:cubicBezTo>
                  <a:cubicBezTo>
                    <a:pt x="47" y="0"/>
                    <a:pt x="40" y="2"/>
                    <a:pt x="34" y="4"/>
                  </a:cubicBezTo>
                  <a:cubicBezTo>
                    <a:pt x="28" y="6"/>
                    <a:pt x="22" y="9"/>
                    <a:pt x="18" y="13"/>
                  </a:cubicBezTo>
                  <a:cubicBezTo>
                    <a:pt x="13" y="16"/>
                    <a:pt x="10" y="20"/>
                    <a:pt x="8" y="25"/>
                  </a:cubicBezTo>
                  <a:cubicBezTo>
                    <a:pt x="5" y="29"/>
                    <a:pt x="4" y="33"/>
                    <a:pt x="4" y="37"/>
                  </a:cubicBezTo>
                  <a:cubicBezTo>
                    <a:pt x="4" y="42"/>
                    <a:pt x="6" y="46"/>
                    <a:pt x="9" y="49"/>
                  </a:cubicBezTo>
                  <a:cubicBezTo>
                    <a:pt x="12" y="52"/>
                    <a:pt x="15" y="54"/>
                    <a:pt x="19" y="54"/>
                  </a:cubicBezTo>
                  <a:cubicBezTo>
                    <a:pt x="22" y="54"/>
                    <a:pt x="24" y="53"/>
                    <a:pt x="27" y="52"/>
                  </a:cubicBezTo>
                  <a:cubicBezTo>
                    <a:pt x="29" y="51"/>
                    <a:pt x="31" y="49"/>
                    <a:pt x="33" y="47"/>
                  </a:cubicBezTo>
                  <a:cubicBezTo>
                    <a:pt x="34" y="44"/>
                    <a:pt x="35" y="41"/>
                    <a:pt x="36" y="38"/>
                  </a:cubicBezTo>
                  <a:cubicBezTo>
                    <a:pt x="37" y="36"/>
                    <a:pt x="39" y="34"/>
                    <a:pt x="40" y="32"/>
                  </a:cubicBezTo>
                  <a:cubicBezTo>
                    <a:pt x="41" y="31"/>
                    <a:pt x="42" y="30"/>
                    <a:pt x="44" y="29"/>
                  </a:cubicBezTo>
                  <a:cubicBezTo>
                    <a:pt x="46" y="29"/>
                    <a:pt x="48" y="28"/>
                    <a:pt x="52" y="28"/>
                  </a:cubicBezTo>
                  <a:cubicBezTo>
                    <a:pt x="57" y="28"/>
                    <a:pt x="60" y="30"/>
                    <a:pt x="63" y="32"/>
                  </a:cubicBezTo>
                  <a:cubicBezTo>
                    <a:pt x="65" y="35"/>
                    <a:pt x="66" y="38"/>
                    <a:pt x="66" y="42"/>
                  </a:cubicBezTo>
                  <a:cubicBezTo>
                    <a:pt x="66" y="47"/>
                    <a:pt x="65" y="51"/>
                    <a:pt x="62" y="53"/>
                  </a:cubicBezTo>
                  <a:cubicBezTo>
                    <a:pt x="58" y="56"/>
                    <a:pt x="54" y="57"/>
                    <a:pt x="49" y="57"/>
                  </a:cubicBezTo>
                  <a:cubicBezTo>
                    <a:pt x="45" y="57"/>
                    <a:pt x="45" y="57"/>
                    <a:pt x="45" y="57"/>
                  </a:cubicBezTo>
                  <a:cubicBezTo>
                    <a:pt x="40" y="57"/>
                    <a:pt x="35" y="58"/>
                    <a:pt x="32" y="61"/>
                  </a:cubicBezTo>
                  <a:cubicBezTo>
                    <a:pt x="29" y="64"/>
                    <a:pt x="27" y="68"/>
                    <a:pt x="27" y="72"/>
                  </a:cubicBezTo>
                  <a:cubicBezTo>
                    <a:pt x="27" y="76"/>
                    <a:pt x="28" y="80"/>
                    <a:pt x="31" y="83"/>
                  </a:cubicBezTo>
                  <a:cubicBezTo>
                    <a:pt x="34" y="86"/>
                    <a:pt x="38" y="87"/>
                    <a:pt x="43" y="87"/>
                  </a:cubicBezTo>
                  <a:cubicBezTo>
                    <a:pt x="44" y="87"/>
                    <a:pt x="45" y="87"/>
                    <a:pt x="48" y="87"/>
                  </a:cubicBezTo>
                  <a:cubicBezTo>
                    <a:pt x="51" y="86"/>
                    <a:pt x="53" y="86"/>
                    <a:pt x="54" y="86"/>
                  </a:cubicBezTo>
                  <a:cubicBezTo>
                    <a:pt x="60" y="86"/>
                    <a:pt x="65" y="88"/>
                    <a:pt x="68" y="91"/>
                  </a:cubicBezTo>
                  <a:cubicBezTo>
                    <a:pt x="71" y="95"/>
                    <a:pt x="73" y="99"/>
                    <a:pt x="73" y="106"/>
                  </a:cubicBezTo>
                  <a:cubicBezTo>
                    <a:pt x="73" y="110"/>
                    <a:pt x="72" y="114"/>
                    <a:pt x="70" y="117"/>
                  </a:cubicBezTo>
                  <a:cubicBezTo>
                    <a:pt x="68" y="120"/>
                    <a:pt x="65" y="123"/>
                    <a:pt x="62" y="124"/>
                  </a:cubicBezTo>
                  <a:cubicBezTo>
                    <a:pt x="59" y="126"/>
                    <a:pt x="56" y="126"/>
                    <a:pt x="53" y="127"/>
                  </a:cubicBezTo>
                  <a:cubicBezTo>
                    <a:pt x="47" y="126"/>
                    <a:pt x="43" y="125"/>
                    <a:pt x="40" y="122"/>
                  </a:cubicBezTo>
                  <a:cubicBezTo>
                    <a:pt x="37" y="118"/>
                    <a:pt x="33" y="112"/>
                    <a:pt x="30" y="103"/>
                  </a:cubicBezTo>
                  <a:cubicBezTo>
                    <a:pt x="29" y="100"/>
                    <a:pt x="27" y="98"/>
                    <a:pt x="25" y="97"/>
                  </a:cubicBezTo>
                  <a:cubicBezTo>
                    <a:pt x="23" y="95"/>
                    <a:pt x="20" y="95"/>
                    <a:pt x="17" y="95"/>
                  </a:cubicBezTo>
                  <a:cubicBezTo>
                    <a:pt x="13" y="95"/>
                    <a:pt x="8" y="96"/>
                    <a:pt x="5" y="99"/>
                  </a:cubicBezTo>
                  <a:cubicBezTo>
                    <a:pt x="2" y="102"/>
                    <a:pt x="0" y="107"/>
                    <a:pt x="0" y="112"/>
                  </a:cubicBezTo>
                  <a:cubicBezTo>
                    <a:pt x="0" y="116"/>
                    <a:pt x="1" y="120"/>
                    <a:pt x="3" y="125"/>
                  </a:cubicBezTo>
                  <a:cubicBezTo>
                    <a:pt x="6" y="130"/>
                    <a:pt x="9" y="134"/>
                    <a:pt x="13" y="139"/>
                  </a:cubicBezTo>
                  <a:cubicBezTo>
                    <a:pt x="18" y="143"/>
                    <a:pt x="23" y="147"/>
                    <a:pt x="30" y="150"/>
                  </a:cubicBezTo>
                  <a:cubicBezTo>
                    <a:pt x="37" y="153"/>
                    <a:pt x="44" y="155"/>
                    <a:pt x="53" y="155"/>
                  </a:cubicBezTo>
                  <a:cubicBezTo>
                    <a:pt x="61" y="155"/>
                    <a:pt x="68" y="153"/>
                    <a:pt x="75" y="151"/>
                  </a:cubicBezTo>
                  <a:cubicBezTo>
                    <a:pt x="82" y="148"/>
                    <a:pt x="88" y="145"/>
                    <a:pt x="93" y="140"/>
                  </a:cubicBezTo>
                  <a:cubicBezTo>
                    <a:pt x="98" y="135"/>
                    <a:pt x="102" y="130"/>
                    <a:pt x="104" y="124"/>
                  </a:cubicBezTo>
                  <a:cubicBezTo>
                    <a:pt x="107" y="118"/>
                    <a:pt x="108" y="111"/>
                    <a:pt x="108" y="105"/>
                  </a:cubicBezTo>
                  <a:cubicBezTo>
                    <a:pt x="108" y="99"/>
                    <a:pt x="107" y="94"/>
                    <a:pt x="105" y="89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</p:grpSp>
      <p:grpSp>
        <p:nvGrpSpPr>
          <p:cNvPr id="16" name="组合 104"/>
          <p:cNvGrpSpPr/>
          <p:nvPr/>
        </p:nvGrpSpPr>
        <p:grpSpPr>
          <a:xfrm>
            <a:off x="6662133" y="2610781"/>
            <a:ext cx="600503" cy="458632"/>
            <a:chOff x="7756526" y="649288"/>
            <a:chExt cx="1847850" cy="1411287"/>
          </a:xfrm>
          <a:solidFill>
            <a:schemeClr val="bg1"/>
          </a:solidFill>
        </p:grpSpPr>
        <p:sp>
          <p:nvSpPr>
            <p:cNvPr id="106" name="Freeform 24"/>
            <p:cNvSpPr>
              <a:spLocks noEditPoints="1"/>
            </p:cNvSpPr>
            <p:nvPr/>
          </p:nvSpPr>
          <p:spPr bwMode="auto">
            <a:xfrm>
              <a:off x="7756526" y="819150"/>
              <a:ext cx="1160463" cy="1241425"/>
            </a:xfrm>
            <a:custGeom>
              <a:avLst/>
              <a:gdLst>
                <a:gd name="T0" fmla="*/ 198 w 397"/>
                <a:gd name="T1" fmla="*/ 0 h 425"/>
                <a:gd name="T2" fmla="*/ 0 w 397"/>
                <a:gd name="T3" fmla="*/ 173 h 425"/>
                <a:gd name="T4" fmla="*/ 198 w 397"/>
                <a:gd name="T5" fmla="*/ 346 h 425"/>
                <a:gd name="T6" fmla="*/ 217 w 397"/>
                <a:gd name="T7" fmla="*/ 345 h 425"/>
                <a:gd name="T8" fmla="*/ 165 w 397"/>
                <a:gd name="T9" fmla="*/ 425 h 425"/>
                <a:gd name="T10" fmla="*/ 365 w 397"/>
                <a:gd name="T11" fmla="*/ 268 h 425"/>
                <a:gd name="T12" fmla="*/ 397 w 397"/>
                <a:gd name="T13" fmla="*/ 173 h 425"/>
                <a:gd name="T14" fmla="*/ 198 w 397"/>
                <a:gd name="T15" fmla="*/ 0 h 425"/>
                <a:gd name="T16" fmla="*/ 91 w 397"/>
                <a:gd name="T17" fmla="*/ 198 h 425"/>
                <a:gd name="T18" fmla="*/ 66 w 397"/>
                <a:gd name="T19" fmla="*/ 173 h 425"/>
                <a:gd name="T20" fmla="*/ 91 w 397"/>
                <a:gd name="T21" fmla="*/ 148 h 425"/>
                <a:gd name="T22" fmla="*/ 116 w 397"/>
                <a:gd name="T23" fmla="*/ 173 h 425"/>
                <a:gd name="T24" fmla="*/ 91 w 397"/>
                <a:gd name="T25" fmla="*/ 198 h 425"/>
                <a:gd name="T26" fmla="*/ 198 w 397"/>
                <a:gd name="T27" fmla="*/ 198 h 425"/>
                <a:gd name="T28" fmla="*/ 173 w 397"/>
                <a:gd name="T29" fmla="*/ 173 h 425"/>
                <a:gd name="T30" fmla="*/ 198 w 397"/>
                <a:gd name="T31" fmla="*/ 148 h 425"/>
                <a:gd name="T32" fmla="*/ 224 w 397"/>
                <a:gd name="T33" fmla="*/ 173 h 425"/>
                <a:gd name="T34" fmla="*/ 198 w 397"/>
                <a:gd name="T35" fmla="*/ 198 h 425"/>
                <a:gd name="T36" fmla="*/ 306 w 397"/>
                <a:gd name="T37" fmla="*/ 198 h 425"/>
                <a:gd name="T38" fmla="*/ 280 w 397"/>
                <a:gd name="T39" fmla="*/ 173 h 425"/>
                <a:gd name="T40" fmla="*/ 306 w 397"/>
                <a:gd name="T41" fmla="*/ 148 h 425"/>
                <a:gd name="T42" fmla="*/ 331 w 397"/>
                <a:gd name="T43" fmla="*/ 173 h 425"/>
                <a:gd name="T44" fmla="*/ 306 w 397"/>
                <a:gd name="T45" fmla="*/ 198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97" h="425">
                  <a:moveTo>
                    <a:pt x="198" y="0"/>
                  </a:moveTo>
                  <a:cubicBezTo>
                    <a:pt x="89" y="0"/>
                    <a:pt x="0" y="77"/>
                    <a:pt x="0" y="173"/>
                  </a:cubicBezTo>
                  <a:cubicBezTo>
                    <a:pt x="0" y="268"/>
                    <a:pt x="89" y="346"/>
                    <a:pt x="198" y="346"/>
                  </a:cubicBezTo>
                  <a:cubicBezTo>
                    <a:pt x="205" y="346"/>
                    <a:pt x="211" y="346"/>
                    <a:pt x="217" y="345"/>
                  </a:cubicBezTo>
                  <a:cubicBezTo>
                    <a:pt x="217" y="390"/>
                    <a:pt x="165" y="425"/>
                    <a:pt x="165" y="425"/>
                  </a:cubicBezTo>
                  <a:cubicBezTo>
                    <a:pt x="295" y="382"/>
                    <a:pt x="347" y="304"/>
                    <a:pt x="365" y="268"/>
                  </a:cubicBezTo>
                  <a:cubicBezTo>
                    <a:pt x="385" y="240"/>
                    <a:pt x="397" y="208"/>
                    <a:pt x="397" y="173"/>
                  </a:cubicBezTo>
                  <a:cubicBezTo>
                    <a:pt x="397" y="77"/>
                    <a:pt x="308" y="0"/>
                    <a:pt x="198" y="0"/>
                  </a:cubicBezTo>
                  <a:close/>
                  <a:moveTo>
                    <a:pt x="91" y="198"/>
                  </a:moveTo>
                  <a:cubicBezTo>
                    <a:pt x="77" y="198"/>
                    <a:pt x="66" y="187"/>
                    <a:pt x="66" y="173"/>
                  </a:cubicBezTo>
                  <a:cubicBezTo>
                    <a:pt x="66" y="159"/>
                    <a:pt x="77" y="148"/>
                    <a:pt x="91" y="148"/>
                  </a:cubicBezTo>
                  <a:cubicBezTo>
                    <a:pt x="105" y="148"/>
                    <a:pt x="116" y="159"/>
                    <a:pt x="116" y="173"/>
                  </a:cubicBezTo>
                  <a:cubicBezTo>
                    <a:pt x="116" y="187"/>
                    <a:pt x="105" y="198"/>
                    <a:pt x="91" y="198"/>
                  </a:cubicBezTo>
                  <a:close/>
                  <a:moveTo>
                    <a:pt x="198" y="198"/>
                  </a:moveTo>
                  <a:cubicBezTo>
                    <a:pt x="184" y="198"/>
                    <a:pt x="173" y="187"/>
                    <a:pt x="173" y="173"/>
                  </a:cubicBezTo>
                  <a:cubicBezTo>
                    <a:pt x="173" y="159"/>
                    <a:pt x="184" y="148"/>
                    <a:pt x="198" y="148"/>
                  </a:cubicBezTo>
                  <a:cubicBezTo>
                    <a:pt x="212" y="148"/>
                    <a:pt x="224" y="159"/>
                    <a:pt x="224" y="173"/>
                  </a:cubicBezTo>
                  <a:cubicBezTo>
                    <a:pt x="224" y="187"/>
                    <a:pt x="212" y="198"/>
                    <a:pt x="198" y="198"/>
                  </a:cubicBezTo>
                  <a:close/>
                  <a:moveTo>
                    <a:pt x="306" y="198"/>
                  </a:moveTo>
                  <a:cubicBezTo>
                    <a:pt x="292" y="198"/>
                    <a:pt x="280" y="187"/>
                    <a:pt x="280" y="173"/>
                  </a:cubicBezTo>
                  <a:cubicBezTo>
                    <a:pt x="280" y="159"/>
                    <a:pt x="292" y="148"/>
                    <a:pt x="306" y="148"/>
                  </a:cubicBezTo>
                  <a:cubicBezTo>
                    <a:pt x="320" y="148"/>
                    <a:pt x="331" y="159"/>
                    <a:pt x="331" y="173"/>
                  </a:cubicBezTo>
                  <a:cubicBezTo>
                    <a:pt x="331" y="187"/>
                    <a:pt x="320" y="198"/>
                    <a:pt x="306" y="19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107" name="Freeform 25"/>
            <p:cNvSpPr/>
            <p:nvPr/>
          </p:nvSpPr>
          <p:spPr bwMode="auto">
            <a:xfrm>
              <a:off x="8572501" y="649288"/>
              <a:ext cx="1031875" cy="1181100"/>
            </a:xfrm>
            <a:custGeom>
              <a:avLst/>
              <a:gdLst>
                <a:gd name="T0" fmla="*/ 258 w 353"/>
                <a:gd name="T1" fmla="*/ 0 h 404"/>
                <a:gd name="T2" fmla="*/ 88 w 353"/>
                <a:gd name="T3" fmla="*/ 0 h 404"/>
                <a:gd name="T4" fmla="*/ 0 w 353"/>
                <a:gd name="T5" fmla="*/ 57 h 404"/>
                <a:gd name="T6" fmla="*/ 70 w 353"/>
                <a:gd name="T7" fmla="*/ 97 h 404"/>
                <a:gd name="T8" fmla="*/ 133 w 353"/>
                <a:gd name="T9" fmla="*/ 231 h 404"/>
                <a:gd name="T10" fmla="*/ 133 w 353"/>
                <a:gd name="T11" fmla="*/ 231 h 404"/>
                <a:gd name="T12" fmla="*/ 99 w 353"/>
                <a:gd name="T13" fmla="*/ 334 h 404"/>
                <a:gd name="T14" fmla="*/ 97 w 353"/>
                <a:gd name="T15" fmla="*/ 337 h 404"/>
                <a:gd name="T16" fmla="*/ 226 w 353"/>
                <a:gd name="T17" fmla="*/ 404 h 404"/>
                <a:gd name="T18" fmla="*/ 170 w 353"/>
                <a:gd name="T19" fmla="*/ 304 h 404"/>
                <a:gd name="T20" fmla="*/ 258 w 353"/>
                <a:gd name="T21" fmla="*/ 304 h 404"/>
                <a:gd name="T22" fmla="*/ 353 w 353"/>
                <a:gd name="T23" fmla="*/ 208 h 404"/>
                <a:gd name="T24" fmla="*/ 353 w 353"/>
                <a:gd name="T25" fmla="*/ 95 h 404"/>
                <a:gd name="T26" fmla="*/ 258 w 353"/>
                <a:gd name="T27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3" h="404">
                  <a:moveTo>
                    <a:pt x="258" y="0"/>
                  </a:moveTo>
                  <a:cubicBezTo>
                    <a:pt x="88" y="0"/>
                    <a:pt x="88" y="0"/>
                    <a:pt x="88" y="0"/>
                  </a:cubicBezTo>
                  <a:cubicBezTo>
                    <a:pt x="49" y="0"/>
                    <a:pt x="15" y="23"/>
                    <a:pt x="0" y="57"/>
                  </a:cubicBezTo>
                  <a:cubicBezTo>
                    <a:pt x="26" y="66"/>
                    <a:pt x="50" y="80"/>
                    <a:pt x="70" y="97"/>
                  </a:cubicBezTo>
                  <a:cubicBezTo>
                    <a:pt x="109" y="131"/>
                    <a:pt x="133" y="178"/>
                    <a:pt x="133" y="231"/>
                  </a:cubicBezTo>
                  <a:cubicBezTo>
                    <a:pt x="133" y="231"/>
                    <a:pt x="133" y="231"/>
                    <a:pt x="133" y="231"/>
                  </a:cubicBezTo>
                  <a:cubicBezTo>
                    <a:pt x="133" y="269"/>
                    <a:pt x="120" y="304"/>
                    <a:pt x="99" y="334"/>
                  </a:cubicBezTo>
                  <a:cubicBezTo>
                    <a:pt x="98" y="335"/>
                    <a:pt x="98" y="336"/>
                    <a:pt x="97" y="337"/>
                  </a:cubicBezTo>
                  <a:cubicBezTo>
                    <a:pt x="129" y="362"/>
                    <a:pt x="172" y="385"/>
                    <a:pt x="226" y="404"/>
                  </a:cubicBezTo>
                  <a:cubicBezTo>
                    <a:pt x="226" y="404"/>
                    <a:pt x="160" y="359"/>
                    <a:pt x="170" y="304"/>
                  </a:cubicBezTo>
                  <a:cubicBezTo>
                    <a:pt x="258" y="304"/>
                    <a:pt x="258" y="304"/>
                    <a:pt x="258" y="304"/>
                  </a:cubicBezTo>
                  <a:cubicBezTo>
                    <a:pt x="310" y="304"/>
                    <a:pt x="353" y="260"/>
                    <a:pt x="353" y="208"/>
                  </a:cubicBezTo>
                  <a:cubicBezTo>
                    <a:pt x="353" y="95"/>
                    <a:pt x="353" y="95"/>
                    <a:pt x="353" y="95"/>
                  </a:cubicBezTo>
                  <a:cubicBezTo>
                    <a:pt x="353" y="43"/>
                    <a:pt x="310" y="0"/>
                    <a:pt x="258" y="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108" name="Oval 26"/>
            <p:cNvSpPr>
              <a:spLocks noChangeArrowheads="1"/>
            </p:cNvSpPr>
            <p:nvPr/>
          </p:nvSpPr>
          <p:spPr bwMode="auto">
            <a:xfrm>
              <a:off x="7948613" y="1250950"/>
              <a:ext cx="146050" cy="146050"/>
            </a:xfrm>
            <a:prstGeom prst="ellipse">
              <a:avLst/>
            </a:prstGeom>
            <a:grpFill/>
            <a:ln w="9525">
              <a:noFill/>
              <a:round/>
            </a:ln>
          </p:spPr>
          <p:txBody>
            <a:bodyPr/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109" name="Oval 27"/>
            <p:cNvSpPr>
              <a:spLocks noChangeArrowheads="1"/>
            </p:cNvSpPr>
            <p:nvPr/>
          </p:nvSpPr>
          <p:spPr bwMode="auto">
            <a:xfrm>
              <a:off x="8261351" y="1250950"/>
              <a:ext cx="149225" cy="146050"/>
            </a:xfrm>
            <a:prstGeom prst="ellipse">
              <a:avLst/>
            </a:prstGeom>
            <a:grpFill/>
            <a:ln w="9525">
              <a:noFill/>
              <a:round/>
            </a:ln>
          </p:spPr>
          <p:txBody>
            <a:bodyPr/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110" name="Oval 28"/>
            <p:cNvSpPr>
              <a:spLocks noChangeArrowheads="1"/>
            </p:cNvSpPr>
            <p:nvPr/>
          </p:nvSpPr>
          <p:spPr bwMode="auto">
            <a:xfrm>
              <a:off x="8574088" y="1250950"/>
              <a:ext cx="149225" cy="146050"/>
            </a:xfrm>
            <a:prstGeom prst="ellipse">
              <a:avLst/>
            </a:prstGeom>
            <a:grpFill/>
            <a:ln w="9525">
              <a:noFill/>
              <a:round/>
            </a:ln>
          </p:spPr>
          <p:txBody>
            <a:bodyPr/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</p:grpSp>
      <p:grpSp>
        <p:nvGrpSpPr>
          <p:cNvPr id="17" name="组合 110"/>
          <p:cNvGrpSpPr/>
          <p:nvPr/>
        </p:nvGrpSpPr>
        <p:grpSpPr>
          <a:xfrm>
            <a:off x="4971155" y="2548205"/>
            <a:ext cx="512521" cy="358239"/>
            <a:chOff x="10337801" y="757238"/>
            <a:chExt cx="1703388" cy="1190625"/>
          </a:xfrm>
          <a:solidFill>
            <a:schemeClr val="bg1"/>
          </a:solidFill>
        </p:grpSpPr>
        <p:sp>
          <p:nvSpPr>
            <p:cNvPr id="112" name="Freeform 29"/>
            <p:cNvSpPr/>
            <p:nvPr/>
          </p:nvSpPr>
          <p:spPr bwMode="auto">
            <a:xfrm>
              <a:off x="11718926" y="757238"/>
              <a:ext cx="117475" cy="180975"/>
            </a:xfrm>
            <a:custGeom>
              <a:avLst/>
              <a:gdLst>
                <a:gd name="T0" fmla="*/ 12 w 40"/>
                <a:gd name="T1" fmla="*/ 62 h 62"/>
                <a:gd name="T2" fmla="*/ 2 w 40"/>
                <a:gd name="T3" fmla="*/ 45 h 62"/>
                <a:gd name="T4" fmla="*/ 2 w 40"/>
                <a:gd name="T5" fmla="*/ 45 h 62"/>
                <a:gd name="T6" fmla="*/ 11 w 40"/>
                <a:gd name="T7" fmla="*/ 12 h 62"/>
                <a:gd name="T8" fmla="*/ 28 w 40"/>
                <a:gd name="T9" fmla="*/ 2 h 62"/>
                <a:gd name="T10" fmla="*/ 28 w 40"/>
                <a:gd name="T11" fmla="*/ 2 h 62"/>
                <a:gd name="T12" fmla="*/ 38 w 40"/>
                <a:gd name="T13" fmla="*/ 19 h 62"/>
                <a:gd name="T14" fmla="*/ 38 w 40"/>
                <a:gd name="T15" fmla="*/ 19 h 62"/>
                <a:gd name="T16" fmla="*/ 29 w 40"/>
                <a:gd name="T17" fmla="*/ 52 h 62"/>
                <a:gd name="T18" fmla="*/ 16 w 40"/>
                <a:gd name="T19" fmla="*/ 62 h 62"/>
                <a:gd name="T20" fmla="*/ 16 w 40"/>
                <a:gd name="T21" fmla="*/ 62 h 62"/>
                <a:gd name="T22" fmla="*/ 12 w 40"/>
                <a:gd name="T23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" h="62">
                  <a:moveTo>
                    <a:pt x="12" y="62"/>
                  </a:moveTo>
                  <a:cubicBezTo>
                    <a:pt x="5" y="60"/>
                    <a:pt x="0" y="52"/>
                    <a:pt x="2" y="45"/>
                  </a:cubicBezTo>
                  <a:cubicBezTo>
                    <a:pt x="2" y="45"/>
                    <a:pt x="2" y="45"/>
                    <a:pt x="2" y="45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3" y="5"/>
                    <a:pt x="21" y="0"/>
                    <a:pt x="28" y="2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35" y="4"/>
                    <a:pt x="40" y="12"/>
                    <a:pt x="38" y="19"/>
                  </a:cubicBezTo>
                  <a:cubicBezTo>
                    <a:pt x="38" y="19"/>
                    <a:pt x="38" y="19"/>
                    <a:pt x="38" y="19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7" y="58"/>
                    <a:pt x="22" y="62"/>
                    <a:pt x="16" y="62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14" y="62"/>
                    <a:pt x="13" y="62"/>
                    <a:pt x="12" y="62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113" name="Freeform 30"/>
            <p:cNvSpPr/>
            <p:nvPr/>
          </p:nvSpPr>
          <p:spPr bwMode="auto">
            <a:xfrm>
              <a:off x="11830051" y="854075"/>
              <a:ext cx="176213" cy="139700"/>
            </a:xfrm>
            <a:custGeom>
              <a:avLst/>
              <a:gdLst>
                <a:gd name="T0" fmla="*/ 4 w 60"/>
                <a:gd name="T1" fmla="*/ 40 h 48"/>
                <a:gd name="T2" fmla="*/ 9 w 60"/>
                <a:gd name="T3" fmla="*/ 21 h 48"/>
                <a:gd name="T4" fmla="*/ 9 w 60"/>
                <a:gd name="T5" fmla="*/ 21 h 48"/>
                <a:gd name="T6" fmla="*/ 37 w 60"/>
                <a:gd name="T7" fmla="*/ 4 h 48"/>
                <a:gd name="T8" fmla="*/ 56 w 60"/>
                <a:gd name="T9" fmla="*/ 9 h 48"/>
                <a:gd name="T10" fmla="*/ 56 w 60"/>
                <a:gd name="T11" fmla="*/ 9 h 48"/>
                <a:gd name="T12" fmla="*/ 51 w 60"/>
                <a:gd name="T13" fmla="*/ 28 h 48"/>
                <a:gd name="T14" fmla="*/ 51 w 60"/>
                <a:gd name="T15" fmla="*/ 28 h 48"/>
                <a:gd name="T16" fmla="*/ 23 w 60"/>
                <a:gd name="T17" fmla="*/ 45 h 48"/>
                <a:gd name="T18" fmla="*/ 19 w 60"/>
                <a:gd name="T19" fmla="*/ 46 h 48"/>
                <a:gd name="T20" fmla="*/ 19 w 60"/>
                <a:gd name="T21" fmla="*/ 46 h 48"/>
                <a:gd name="T22" fmla="*/ 4 w 60"/>
                <a:gd name="T23" fmla="*/ 4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" h="48">
                  <a:moveTo>
                    <a:pt x="4" y="40"/>
                  </a:moveTo>
                  <a:cubicBezTo>
                    <a:pt x="0" y="34"/>
                    <a:pt x="2" y="25"/>
                    <a:pt x="9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37" y="4"/>
                    <a:pt x="37" y="4"/>
                    <a:pt x="37" y="4"/>
                  </a:cubicBezTo>
                  <a:cubicBezTo>
                    <a:pt x="44" y="0"/>
                    <a:pt x="52" y="3"/>
                    <a:pt x="56" y="9"/>
                  </a:cubicBezTo>
                  <a:cubicBezTo>
                    <a:pt x="56" y="9"/>
                    <a:pt x="56" y="9"/>
                    <a:pt x="56" y="9"/>
                  </a:cubicBezTo>
                  <a:cubicBezTo>
                    <a:pt x="60" y="16"/>
                    <a:pt x="58" y="24"/>
                    <a:pt x="51" y="28"/>
                  </a:cubicBezTo>
                  <a:cubicBezTo>
                    <a:pt x="51" y="28"/>
                    <a:pt x="51" y="28"/>
                    <a:pt x="51" y="28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1" y="46"/>
                    <a:pt x="20" y="46"/>
                    <a:pt x="19" y="46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13" y="48"/>
                    <a:pt x="7" y="45"/>
                    <a:pt x="4" y="40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114" name="Freeform 31"/>
            <p:cNvSpPr/>
            <p:nvPr/>
          </p:nvSpPr>
          <p:spPr bwMode="auto">
            <a:xfrm>
              <a:off x="11499851" y="1212850"/>
              <a:ext cx="541338" cy="603250"/>
            </a:xfrm>
            <a:custGeom>
              <a:avLst/>
              <a:gdLst>
                <a:gd name="T0" fmla="*/ 169 w 185"/>
                <a:gd name="T1" fmla="*/ 108 h 206"/>
                <a:gd name="T2" fmla="*/ 91 w 185"/>
                <a:gd name="T3" fmla="*/ 43 h 206"/>
                <a:gd name="T4" fmla="*/ 89 w 185"/>
                <a:gd name="T5" fmla="*/ 0 h 206"/>
                <a:gd name="T6" fmla="*/ 0 w 185"/>
                <a:gd name="T7" fmla="*/ 82 h 206"/>
                <a:gd name="T8" fmla="*/ 97 w 185"/>
                <a:gd name="T9" fmla="*/ 158 h 206"/>
                <a:gd name="T10" fmla="*/ 95 w 185"/>
                <a:gd name="T11" fmla="*/ 110 h 206"/>
                <a:gd name="T12" fmla="*/ 120 w 185"/>
                <a:gd name="T13" fmla="*/ 206 h 206"/>
                <a:gd name="T14" fmla="*/ 169 w 185"/>
                <a:gd name="T15" fmla="*/ 10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5" h="206">
                  <a:moveTo>
                    <a:pt x="169" y="108"/>
                  </a:moveTo>
                  <a:cubicBezTo>
                    <a:pt x="158" y="56"/>
                    <a:pt x="113" y="45"/>
                    <a:pt x="91" y="43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97" y="158"/>
                    <a:pt x="97" y="158"/>
                    <a:pt x="97" y="158"/>
                  </a:cubicBezTo>
                  <a:cubicBezTo>
                    <a:pt x="95" y="110"/>
                    <a:pt x="95" y="110"/>
                    <a:pt x="95" y="110"/>
                  </a:cubicBezTo>
                  <a:cubicBezTo>
                    <a:pt x="171" y="133"/>
                    <a:pt x="120" y="206"/>
                    <a:pt x="120" y="206"/>
                  </a:cubicBezTo>
                  <a:cubicBezTo>
                    <a:pt x="120" y="206"/>
                    <a:pt x="185" y="178"/>
                    <a:pt x="169" y="108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115" name="Freeform 32"/>
            <p:cNvSpPr/>
            <p:nvPr/>
          </p:nvSpPr>
          <p:spPr bwMode="auto">
            <a:xfrm>
              <a:off x="10337801" y="768350"/>
              <a:ext cx="1358900" cy="979488"/>
            </a:xfrm>
            <a:custGeom>
              <a:avLst/>
              <a:gdLst>
                <a:gd name="T0" fmla="*/ 59 w 465"/>
                <a:gd name="T1" fmla="*/ 159 h 335"/>
                <a:gd name="T2" fmla="*/ 182 w 465"/>
                <a:gd name="T3" fmla="*/ 51 h 335"/>
                <a:gd name="T4" fmla="*/ 461 w 465"/>
                <a:gd name="T5" fmla="*/ 51 h 335"/>
                <a:gd name="T6" fmla="*/ 465 w 465"/>
                <a:gd name="T7" fmla="*/ 31 h 335"/>
                <a:gd name="T8" fmla="*/ 195 w 465"/>
                <a:gd name="T9" fmla="*/ 31 h 335"/>
                <a:gd name="T10" fmla="*/ 148 w 465"/>
                <a:gd name="T11" fmla="*/ 1 h 335"/>
                <a:gd name="T12" fmla="*/ 44 w 465"/>
                <a:gd name="T13" fmla="*/ 1 h 335"/>
                <a:gd name="T14" fmla="*/ 1 w 465"/>
                <a:gd name="T15" fmla="*/ 48 h 335"/>
                <a:gd name="T16" fmla="*/ 8 w 465"/>
                <a:gd name="T17" fmla="*/ 125 h 335"/>
                <a:gd name="T18" fmla="*/ 12 w 465"/>
                <a:gd name="T19" fmla="*/ 174 h 335"/>
                <a:gd name="T20" fmla="*/ 23 w 465"/>
                <a:gd name="T21" fmla="*/ 292 h 335"/>
                <a:gd name="T22" fmla="*/ 38 w 465"/>
                <a:gd name="T23" fmla="*/ 335 h 335"/>
                <a:gd name="T24" fmla="*/ 37 w 465"/>
                <a:gd name="T25" fmla="*/ 322 h 335"/>
                <a:gd name="T26" fmla="*/ 38 w 465"/>
                <a:gd name="T27" fmla="*/ 307 h 335"/>
                <a:gd name="T28" fmla="*/ 59 w 465"/>
                <a:gd name="T29" fmla="*/ 159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65" h="335">
                  <a:moveTo>
                    <a:pt x="59" y="159"/>
                  </a:moveTo>
                  <a:cubicBezTo>
                    <a:pt x="68" y="99"/>
                    <a:pt x="122" y="51"/>
                    <a:pt x="182" y="51"/>
                  </a:cubicBezTo>
                  <a:cubicBezTo>
                    <a:pt x="461" y="51"/>
                    <a:pt x="461" y="51"/>
                    <a:pt x="461" y="51"/>
                  </a:cubicBezTo>
                  <a:cubicBezTo>
                    <a:pt x="465" y="31"/>
                    <a:pt x="465" y="31"/>
                    <a:pt x="465" y="31"/>
                  </a:cubicBezTo>
                  <a:cubicBezTo>
                    <a:pt x="195" y="31"/>
                    <a:pt x="195" y="31"/>
                    <a:pt x="195" y="31"/>
                  </a:cubicBezTo>
                  <a:cubicBezTo>
                    <a:pt x="187" y="15"/>
                    <a:pt x="172" y="0"/>
                    <a:pt x="148" y="1"/>
                  </a:cubicBezTo>
                  <a:cubicBezTo>
                    <a:pt x="44" y="1"/>
                    <a:pt x="44" y="1"/>
                    <a:pt x="44" y="1"/>
                  </a:cubicBezTo>
                  <a:cubicBezTo>
                    <a:pt x="6" y="1"/>
                    <a:pt x="0" y="35"/>
                    <a:pt x="1" y="48"/>
                  </a:cubicBezTo>
                  <a:cubicBezTo>
                    <a:pt x="8" y="125"/>
                    <a:pt x="8" y="125"/>
                    <a:pt x="8" y="125"/>
                  </a:cubicBezTo>
                  <a:cubicBezTo>
                    <a:pt x="12" y="174"/>
                    <a:pt x="12" y="174"/>
                    <a:pt x="12" y="174"/>
                  </a:cubicBezTo>
                  <a:cubicBezTo>
                    <a:pt x="23" y="292"/>
                    <a:pt x="23" y="292"/>
                    <a:pt x="23" y="292"/>
                  </a:cubicBezTo>
                  <a:cubicBezTo>
                    <a:pt x="25" y="307"/>
                    <a:pt x="30" y="322"/>
                    <a:pt x="38" y="335"/>
                  </a:cubicBezTo>
                  <a:cubicBezTo>
                    <a:pt x="37" y="331"/>
                    <a:pt x="37" y="326"/>
                    <a:pt x="37" y="322"/>
                  </a:cubicBezTo>
                  <a:cubicBezTo>
                    <a:pt x="37" y="317"/>
                    <a:pt x="37" y="312"/>
                    <a:pt x="38" y="307"/>
                  </a:cubicBezTo>
                  <a:lnTo>
                    <a:pt x="59" y="159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116" name="Freeform 33"/>
            <p:cNvSpPr/>
            <p:nvPr/>
          </p:nvSpPr>
          <p:spPr bwMode="auto">
            <a:xfrm>
              <a:off x="10474326" y="965200"/>
              <a:ext cx="1479550" cy="982663"/>
            </a:xfrm>
            <a:custGeom>
              <a:avLst/>
              <a:gdLst>
                <a:gd name="T0" fmla="*/ 418 w 506"/>
                <a:gd name="T1" fmla="*/ 0 h 336"/>
                <a:gd name="T2" fmla="*/ 135 w 506"/>
                <a:gd name="T3" fmla="*/ 0 h 336"/>
                <a:gd name="T4" fmla="*/ 28 w 506"/>
                <a:gd name="T5" fmla="*/ 94 h 336"/>
                <a:gd name="T6" fmla="*/ 7 w 506"/>
                <a:gd name="T7" fmla="*/ 242 h 336"/>
                <a:gd name="T8" fmla="*/ 88 w 506"/>
                <a:gd name="T9" fmla="*/ 336 h 336"/>
                <a:gd name="T10" fmla="*/ 371 w 506"/>
                <a:gd name="T11" fmla="*/ 336 h 336"/>
                <a:gd name="T12" fmla="*/ 459 w 506"/>
                <a:gd name="T13" fmla="*/ 288 h 336"/>
                <a:gd name="T14" fmla="*/ 461 w 506"/>
                <a:gd name="T15" fmla="*/ 284 h 336"/>
                <a:gd name="T16" fmla="*/ 461 w 506"/>
                <a:gd name="T17" fmla="*/ 284 h 336"/>
                <a:gd name="T18" fmla="*/ 463 w 506"/>
                <a:gd name="T19" fmla="*/ 281 h 336"/>
                <a:gd name="T20" fmla="*/ 468 w 506"/>
                <a:gd name="T21" fmla="*/ 271 h 336"/>
                <a:gd name="T22" fmla="*/ 476 w 506"/>
                <a:gd name="T23" fmla="*/ 242 h 336"/>
                <a:gd name="T24" fmla="*/ 469 w 506"/>
                <a:gd name="T25" fmla="*/ 223 h 336"/>
                <a:gd name="T26" fmla="*/ 459 w 506"/>
                <a:gd name="T27" fmla="*/ 214 h 336"/>
                <a:gd name="T28" fmla="*/ 460 w 506"/>
                <a:gd name="T29" fmla="*/ 242 h 336"/>
                <a:gd name="T30" fmla="*/ 454 w 506"/>
                <a:gd name="T31" fmla="*/ 254 h 336"/>
                <a:gd name="T32" fmla="*/ 441 w 506"/>
                <a:gd name="T33" fmla="*/ 252 h 336"/>
                <a:gd name="T34" fmla="*/ 344 w 506"/>
                <a:gd name="T35" fmla="*/ 176 h 336"/>
                <a:gd name="T36" fmla="*/ 339 w 506"/>
                <a:gd name="T37" fmla="*/ 167 h 336"/>
                <a:gd name="T38" fmla="*/ 343 w 506"/>
                <a:gd name="T39" fmla="*/ 158 h 336"/>
                <a:gd name="T40" fmla="*/ 432 w 506"/>
                <a:gd name="T41" fmla="*/ 76 h 336"/>
                <a:gd name="T42" fmla="*/ 445 w 506"/>
                <a:gd name="T43" fmla="*/ 74 h 336"/>
                <a:gd name="T44" fmla="*/ 452 w 506"/>
                <a:gd name="T45" fmla="*/ 85 h 336"/>
                <a:gd name="T46" fmla="*/ 454 w 506"/>
                <a:gd name="T47" fmla="*/ 118 h 336"/>
                <a:gd name="T48" fmla="*/ 492 w 506"/>
                <a:gd name="T49" fmla="*/ 132 h 336"/>
                <a:gd name="T50" fmla="*/ 493 w 506"/>
                <a:gd name="T51" fmla="*/ 133 h 336"/>
                <a:gd name="T52" fmla="*/ 499 w 506"/>
                <a:gd name="T53" fmla="*/ 94 h 336"/>
                <a:gd name="T54" fmla="*/ 418 w 506"/>
                <a:gd name="T55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06" h="336">
                  <a:moveTo>
                    <a:pt x="418" y="0"/>
                  </a:moveTo>
                  <a:cubicBezTo>
                    <a:pt x="135" y="0"/>
                    <a:pt x="135" y="0"/>
                    <a:pt x="135" y="0"/>
                  </a:cubicBezTo>
                  <a:cubicBezTo>
                    <a:pt x="84" y="0"/>
                    <a:pt x="35" y="43"/>
                    <a:pt x="28" y="94"/>
                  </a:cubicBezTo>
                  <a:cubicBezTo>
                    <a:pt x="7" y="242"/>
                    <a:pt x="7" y="242"/>
                    <a:pt x="7" y="242"/>
                  </a:cubicBezTo>
                  <a:cubicBezTo>
                    <a:pt x="0" y="294"/>
                    <a:pt x="37" y="336"/>
                    <a:pt x="88" y="336"/>
                  </a:cubicBezTo>
                  <a:cubicBezTo>
                    <a:pt x="371" y="336"/>
                    <a:pt x="371" y="336"/>
                    <a:pt x="371" y="336"/>
                  </a:cubicBezTo>
                  <a:cubicBezTo>
                    <a:pt x="406" y="336"/>
                    <a:pt x="439" y="317"/>
                    <a:pt x="459" y="288"/>
                  </a:cubicBezTo>
                  <a:cubicBezTo>
                    <a:pt x="460" y="287"/>
                    <a:pt x="460" y="285"/>
                    <a:pt x="461" y="284"/>
                  </a:cubicBezTo>
                  <a:cubicBezTo>
                    <a:pt x="461" y="284"/>
                    <a:pt x="461" y="284"/>
                    <a:pt x="461" y="284"/>
                  </a:cubicBezTo>
                  <a:cubicBezTo>
                    <a:pt x="462" y="283"/>
                    <a:pt x="462" y="282"/>
                    <a:pt x="463" y="281"/>
                  </a:cubicBezTo>
                  <a:cubicBezTo>
                    <a:pt x="465" y="279"/>
                    <a:pt x="466" y="275"/>
                    <a:pt x="468" y="271"/>
                  </a:cubicBezTo>
                  <a:cubicBezTo>
                    <a:pt x="472" y="263"/>
                    <a:pt x="476" y="252"/>
                    <a:pt x="476" y="242"/>
                  </a:cubicBezTo>
                  <a:cubicBezTo>
                    <a:pt x="476" y="235"/>
                    <a:pt x="474" y="229"/>
                    <a:pt x="469" y="223"/>
                  </a:cubicBezTo>
                  <a:cubicBezTo>
                    <a:pt x="467" y="220"/>
                    <a:pt x="464" y="217"/>
                    <a:pt x="459" y="214"/>
                  </a:cubicBezTo>
                  <a:cubicBezTo>
                    <a:pt x="460" y="242"/>
                    <a:pt x="460" y="242"/>
                    <a:pt x="460" y="242"/>
                  </a:cubicBezTo>
                  <a:cubicBezTo>
                    <a:pt x="461" y="247"/>
                    <a:pt x="458" y="252"/>
                    <a:pt x="454" y="254"/>
                  </a:cubicBezTo>
                  <a:cubicBezTo>
                    <a:pt x="450" y="256"/>
                    <a:pt x="444" y="255"/>
                    <a:pt x="441" y="252"/>
                  </a:cubicBezTo>
                  <a:cubicBezTo>
                    <a:pt x="344" y="176"/>
                    <a:pt x="344" y="176"/>
                    <a:pt x="344" y="176"/>
                  </a:cubicBezTo>
                  <a:cubicBezTo>
                    <a:pt x="341" y="174"/>
                    <a:pt x="339" y="171"/>
                    <a:pt x="339" y="167"/>
                  </a:cubicBezTo>
                  <a:cubicBezTo>
                    <a:pt x="339" y="164"/>
                    <a:pt x="340" y="160"/>
                    <a:pt x="343" y="158"/>
                  </a:cubicBezTo>
                  <a:cubicBezTo>
                    <a:pt x="432" y="76"/>
                    <a:pt x="432" y="76"/>
                    <a:pt x="432" y="76"/>
                  </a:cubicBezTo>
                  <a:cubicBezTo>
                    <a:pt x="435" y="73"/>
                    <a:pt x="441" y="72"/>
                    <a:pt x="445" y="74"/>
                  </a:cubicBezTo>
                  <a:cubicBezTo>
                    <a:pt x="449" y="76"/>
                    <a:pt x="452" y="80"/>
                    <a:pt x="452" y="85"/>
                  </a:cubicBezTo>
                  <a:cubicBezTo>
                    <a:pt x="454" y="118"/>
                    <a:pt x="454" y="118"/>
                    <a:pt x="454" y="118"/>
                  </a:cubicBezTo>
                  <a:cubicBezTo>
                    <a:pt x="465" y="120"/>
                    <a:pt x="478" y="124"/>
                    <a:pt x="492" y="132"/>
                  </a:cubicBezTo>
                  <a:cubicBezTo>
                    <a:pt x="492" y="132"/>
                    <a:pt x="493" y="132"/>
                    <a:pt x="493" y="133"/>
                  </a:cubicBezTo>
                  <a:cubicBezTo>
                    <a:pt x="499" y="94"/>
                    <a:pt x="499" y="94"/>
                    <a:pt x="499" y="94"/>
                  </a:cubicBezTo>
                  <a:cubicBezTo>
                    <a:pt x="506" y="43"/>
                    <a:pt x="470" y="0"/>
                    <a:pt x="418" y="0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</p:grpSp>
      <p:grpSp>
        <p:nvGrpSpPr>
          <p:cNvPr id="18" name="组合 122"/>
          <p:cNvGrpSpPr/>
          <p:nvPr/>
        </p:nvGrpSpPr>
        <p:grpSpPr>
          <a:xfrm>
            <a:off x="5844765" y="4251604"/>
            <a:ext cx="613247" cy="492228"/>
            <a:chOff x="209550" y="2830513"/>
            <a:chExt cx="1552575" cy="1246187"/>
          </a:xfrm>
          <a:solidFill>
            <a:schemeClr val="bg1"/>
          </a:solidFill>
        </p:grpSpPr>
        <p:sp>
          <p:nvSpPr>
            <p:cNvPr id="124" name="Freeform 49"/>
            <p:cNvSpPr>
              <a:spLocks noEditPoints="1"/>
            </p:cNvSpPr>
            <p:nvPr/>
          </p:nvSpPr>
          <p:spPr bwMode="auto">
            <a:xfrm>
              <a:off x="407988" y="3214688"/>
              <a:ext cx="493713" cy="666750"/>
            </a:xfrm>
            <a:custGeom>
              <a:avLst/>
              <a:gdLst>
                <a:gd name="T0" fmla="*/ 33 w 170"/>
                <a:gd name="T1" fmla="*/ 229 h 229"/>
                <a:gd name="T2" fmla="*/ 10 w 170"/>
                <a:gd name="T3" fmla="*/ 221 h 229"/>
                <a:gd name="T4" fmla="*/ 10 w 170"/>
                <a:gd name="T5" fmla="*/ 221 h 229"/>
                <a:gd name="T6" fmla="*/ 0 w 170"/>
                <a:gd name="T7" fmla="*/ 199 h 229"/>
                <a:gd name="T8" fmla="*/ 0 w 170"/>
                <a:gd name="T9" fmla="*/ 199 h 229"/>
                <a:gd name="T10" fmla="*/ 0 w 170"/>
                <a:gd name="T11" fmla="*/ 195 h 229"/>
                <a:gd name="T12" fmla="*/ 0 w 170"/>
                <a:gd name="T13" fmla="*/ 195 h 229"/>
                <a:gd name="T14" fmla="*/ 19 w 170"/>
                <a:gd name="T15" fmla="*/ 32 h 229"/>
                <a:gd name="T16" fmla="*/ 58 w 170"/>
                <a:gd name="T17" fmla="*/ 0 h 229"/>
                <a:gd name="T18" fmla="*/ 58 w 170"/>
                <a:gd name="T19" fmla="*/ 0 h 229"/>
                <a:gd name="T20" fmla="*/ 136 w 170"/>
                <a:gd name="T21" fmla="*/ 0 h 229"/>
                <a:gd name="T22" fmla="*/ 160 w 170"/>
                <a:gd name="T23" fmla="*/ 9 h 229"/>
                <a:gd name="T24" fmla="*/ 160 w 170"/>
                <a:gd name="T25" fmla="*/ 9 h 229"/>
                <a:gd name="T26" fmla="*/ 170 w 170"/>
                <a:gd name="T27" fmla="*/ 31 h 229"/>
                <a:gd name="T28" fmla="*/ 170 w 170"/>
                <a:gd name="T29" fmla="*/ 31 h 229"/>
                <a:gd name="T30" fmla="*/ 170 w 170"/>
                <a:gd name="T31" fmla="*/ 35 h 229"/>
                <a:gd name="T32" fmla="*/ 170 w 170"/>
                <a:gd name="T33" fmla="*/ 35 h 229"/>
                <a:gd name="T34" fmla="*/ 149 w 170"/>
                <a:gd name="T35" fmla="*/ 197 h 229"/>
                <a:gd name="T36" fmla="*/ 110 w 170"/>
                <a:gd name="T37" fmla="*/ 229 h 229"/>
                <a:gd name="T38" fmla="*/ 110 w 170"/>
                <a:gd name="T39" fmla="*/ 229 h 229"/>
                <a:gd name="T40" fmla="*/ 33 w 170"/>
                <a:gd name="T41" fmla="*/ 229 h 229"/>
                <a:gd name="T42" fmla="*/ 37 w 170"/>
                <a:gd name="T43" fmla="*/ 34 h 229"/>
                <a:gd name="T44" fmla="*/ 19 w 170"/>
                <a:gd name="T45" fmla="*/ 197 h 229"/>
                <a:gd name="T46" fmla="*/ 19 w 170"/>
                <a:gd name="T47" fmla="*/ 199 h 229"/>
                <a:gd name="T48" fmla="*/ 19 w 170"/>
                <a:gd name="T49" fmla="*/ 199 h 229"/>
                <a:gd name="T50" fmla="*/ 33 w 170"/>
                <a:gd name="T51" fmla="*/ 210 h 229"/>
                <a:gd name="T52" fmla="*/ 33 w 170"/>
                <a:gd name="T53" fmla="*/ 210 h 229"/>
                <a:gd name="T54" fmla="*/ 110 w 170"/>
                <a:gd name="T55" fmla="*/ 210 h 229"/>
                <a:gd name="T56" fmla="*/ 130 w 170"/>
                <a:gd name="T57" fmla="*/ 195 h 229"/>
                <a:gd name="T58" fmla="*/ 130 w 170"/>
                <a:gd name="T59" fmla="*/ 195 h 229"/>
                <a:gd name="T60" fmla="*/ 151 w 170"/>
                <a:gd name="T61" fmla="*/ 32 h 229"/>
                <a:gd name="T62" fmla="*/ 152 w 170"/>
                <a:gd name="T63" fmla="*/ 31 h 229"/>
                <a:gd name="T64" fmla="*/ 152 w 170"/>
                <a:gd name="T65" fmla="*/ 31 h 229"/>
                <a:gd name="T66" fmla="*/ 136 w 170"/>
                <a:gd name="T67" fmla="*/ 19 h 229"/>
                <a:gd name="T68" fmla="*/ 136 w 170"/>
                <a:gd name="T69" fmla="*/ 19 h 229"/>
                <a:gd name="T70" fmla="*/ 58 w 170"/>
                <a:gd name="T71" fmla="*/ 19 h 229"/>
                <a:gd name="T72" fmla="*/ 58 w 170"/>
                <a:gd name="T73" fmla="*/ 19 h 229"/>
                <a:gd name="T74" fmla="*/ 58 w 170"/>
                <a:gd name="T75" fmla="*/ 19 h 229"/>
                <a:gd name="T76" fmla="*/ 37 w 170"/>
                <a:gd name="T77" fmla="*/ 34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0" h="229">
                  <a:moveTo>
                    <a:pt x="33" y="229"/>
                  </a:moveTo>
                  <a:cubicBezTo>
                    <a:pt x="24" y="229"/>
                    <a:pt x="16" y="226"/>
                    <a:pt x="10" y="221"/>
                  </a:cubicBezTo>
                  <a:cubicBezTo>
                    <a:pt x="10" y="221"/>
                    <a:pt x="10" y="221"/>
                    <a:pt x="10" y="221"/>
                  </a:cubicBezTo>
                  <a:cubicBezTo>
                    <a:pt x="4" y="215"/>
                    <a:pt x="0" y="207"/>
                    <a:pt x="0" y="199"/>
                  </a:cubicBezTo>
                  <a:cubicBezTo>
                    <a:pt x="0" y="199"/>
                    <a:pt x="0" y="199"/>
                    <a:pt x="0" y="199"/>
                  </a:cubicBezTo>
                  <a:cubicBezTo>
                    <a:pt x="0" y="197"/>
                    <a:pt x="0" y="196"/>
                    <a:pt x="0" y="195"/>
                  </a:cubicBezTo>
                  <a:cubicBezTo>
                    <a:pt x="0" y="195"/>
                    <a:pt x="0" y="195"/>
                    <a:pt x="0" y="195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21" y="13"/>
                    <a:pt x="3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46" y="0"/>
                    <a:pt x="154" y="3"/>
                    <a:pt x="160" y="9"/>
                  </a:cubicBezTo>
                  <a:cubicBezTo>
                    <a:pt x="160" y="9"/>
                    <a:pt x="160" y="9"/>
                    <a:pt x="160" y="9"/>
                  </a:cubicBezTo>
                  <a:cubicBezTo>
                    <a:pt x="166" y="14"/>
                    <a:pt x="170" y="22"/>
                    <a:pt x="170" y="31"/>
                  </a:cubicBezTo>
                  <a:cubicBezTo>
                    <a:pt x="170" y="31"/>
                    <a:pt x="170" y="31"/>
                    <a:pt x="170" y="31"/>
                  </a:cubicBezTo>
                  <a:cubicBezTo>
                    <a:pt x="170" y="32"/>
                    <a:pt x="170" y="33"/>
                    <a:pt x="170" y="35"/>
                  </a:cubicBezTo>
                  <a:cubicBezTo>
                    <a:pt x="170" y="35"/>
                    <a:pt x="170" y="35"/>
                    <a:pt x="170" y="35"/>
                  </a:cubicBezTo>
                  <a:cubicBezTo>
                    <a:pt x="149" y="197"/>
                    <a:pt x="149" y="197"/>
                    <a:pt x="149" y="197"/>
                  </a:cubicBezTo>
                  <a:cubicBezTo>
                    <a:pt x="146" y="216"/>
                    <a:pt x="129" y="229"/>
                    <a:pt x="110" y="229"/>
                  </a:cubicBezTo>
                  <a:cubicBezTo>
                    <a:pt x="110" y="229"/>
                    <a:pt x="110" y="229"/>
                    <a:pt x="110" y="229"/>
                  </a:cubicBezTo>
                  <a:cubicBezTo>
                    <a:pt x="33" y="229"/>
                    <a:pt x="33" y="229"/>
                    <a:pt x="33" y="229"/>
                  </a:cubicBezTo>
                  <a:close/>
                  <a:moveTo>
                    <a:pt x="37" y="34"/>
                  </a:moveTo>
                  <a:cubicBezTo>
                    <a:pt x="19" y="197"/>
                    <a:pt x="19" y="197"/>
                    <a:pt x="19" y="197"/>
                  </a:cubicBezTo>
                  <a:cubicBezTo>
                    <a:pt x="19" y="198"/>
                    <a:pt x="19" y="198"/>
                    <a:pt x="19" y="199"/>
                  </a:cubicBezTo>
                  <a:cubicBezTo>
                    <a:pt x="19" y="199"/>
                    <a:pt x="19" y="199"/>
                    <a:pt x="19" y="199"/>
                  </a:cubicBezTo>
                  <a:cubicBezTo>
                    <a:pt x="19" y="204"/>
                    <a:pt x="24" y="210"/>
                    <a:pt x="33" y="210"/>
                  </a:cubicBezTo>
                  <a:cubicBezTo>
                    <a:pt x="33" y="210"/>
                    <a:pt x="33" y="210"/>
                    <a:pt x="33" y="210"/>
                  </a:cubicBezTo>
                  <a:cubicBezTo>
                    <a:pt x="110" y="210"/>
                    <a:pt x="110" y="210"/>
                    <a:pt x="110" y="210"/>
                  </a:cubicBezTo>
                  <a:cubicBezTo>
                    <a:pt x="120" y="211"/>
                    <a:pt x="130" y="202"/>
                    <a:pt x="130" y="195"/>
                  </a:cubicBezTo>
                  <a:cubicBezTo>
                    <a:pt x="130" y="195"/>
                    <a:pt x="130" y="195"/>
                    <a:pt x="130" y="195"/>
                  </a:cubicBezTo>
                  <a:cubicBezTo>
                    <a:pt x="151" y="32"/>
                    <a:pt x="151" y="32"/>
                    <a:pt x="151" y="32"/>
                  </a:cubicBezTo>
                  <a:cubicBezTo>
                    <a:pt x="151" y="32"/>
                    <a:pt x="152" y="31"/>
                    <a:pt x="152" y="31"/>
                  </a:cubicBezTo>
                  <a:cubicBezTo>
                    <a:pt x="152" y="31"/>
                    <a:pt x="152" y="31"/>
                    <a:pt x="152" y="31"/>
                  </a:cubicBezTo>
                  <a:cubicBezTo>
                    <a:pt x="152" y="25"/>
                    <a:pt x="147" y="19"/>
                    <a:pt x="136" y="19"/>
                  </a:cubicBezTo>
                  <a:cubicBezTo>
                    <a:pt x="136" y="19"/>
                    <a:pt x="136" y="19"/>
                    <a:pt x="136" y="19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47" y="19"/>
                    <a:pt x="38" y="28"/>
                    <a:pt x="37" y="3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125" name="Freeform 50"/>
            <p:cNvSpPr>
              <a:spLocks noEditPoints="1"/>
            </p:cNvSpPr>
            <p:nvPr/>
          </p:nvSpPr>
          <p:spPr bwMode="auto">
            <a:xfrm>
              <a:off x="954088" y="3214688"/>
              <a:ext cx="488950" cy="666750"/>
            </a:xfrm>
            <a:custGeom>
              <a:avLst/>
              <a:gdLst>
                <a:gd name="T0" fmla="*/ 130 w 168"/>
                <a:gd name="T1" fmla="*/ 195 h 229"/>
                <a:gd name="T2" fmla="*/ 110 w 168"/>
                <a:gd name="T3" fmla="*/ 210 h 229"/>
                <a:gd name="T4" fmla="*/ 33 w 168"/>
                <a:gd name="T5" fmla="*/ 210 h 229"/>
                <a:gd name="T6" fmla="*/ 19 w 168"/>
                <a:gd name="T7" fmla="*/ 199 h 229"/>
                <a:gd name="T8" fmla="*/ 19 w 168"/>
                <a:gd name="T9" fmla="*/ 197 h 229"/>
                <a:gd name="T10" fmla="*/ 25 w 168"/>
                <a:gd name="T11" fmla="*/ 140 h 229"/>
                <a:gd name="T12" fmla="*/ 9 w 168"/>
                <a:gd name="T13" fmla="*/ 117 h 229"/>
                <a:gd name="T14" fmla="*/ 0 w 168"/>
                <a:gd name="T15" fmla="*/ 195 h 229"/>
                <a:gd name="T16" fmla="*/ 0 w 168"/>
                <a:gd name="T17" fmla="*/ 199 h 229"/>
                <a:gd name="T18" fmla="*/ 10 w 168"/>
                <a:gd name="T19" fmla="*/ 221 h 229"/>
                <a:gd name="T20" fmla="*/ 33 w 168"/>
                <a:gd name="T21" fmla="*/ 229 h 229"/>
                <a:gd name="T22" fmla="*/ 110 w 168"/>
                <a:gd name="T23" fmla="*/ 229 h 229"/>
                <a:gd name="T24" fmla="*/ 149 w 168"/>
                <a:gd name="T25" fmla="*/ 197 h 229"/>
                <a:gd name="T26" fmla="*/ 163 w 168"/>
                <a:gd name="T27" fmla="*/ 88 h 229"/>
                <a:gd name="T28" fmla="*/ 140 w 168"/>
                <a:gd name="T29" fmla="*/ 120 h 229"/>
                <a:gd name="T30" fmla="*/ 130 w 168"/>
                <a:gd name="T31" fmla="*/ 195 h 229"/>
                <a:gd name="T32" fmla="*/ 32 w 168"/>
                <a:gd name="T33" fmla="*/ 78 h 229"/>
                <a:gd name="T34" fmla="*/ 37 w 168"/>
                <a:gd name="T35" fmla="*/ 34 h 229"/>
                <a:gd name="T36" fmla="*/ 58 w 168"/>
                <a:gd name="T37" fmla="*/ 19 h 229"/>
                <a:gd name="T38" fmla="*/ 58 w 168"/>
                <a:gd name="T39" fmla="*/ 19 h 229"/>
                <a:gd name="T40" fmla="*/ 136 w 168"/>
                <a:gd name="T41" fmla="*/ 19 h 229"/>
                <a:gd name="T42" fmla="*/ 151 w 168"/>
                <a:gd name="T43" fmla="*/ 31 h 229"/>
                <a:gd name="T44" fmla="*/ 151 w 168"/>
                <a:gd name="T45" fmla="*/ 32 h 229"/>
                <a:gd name="T46" fmla="*/ 151 w 168"/>
                <a:gd name="T47" fmla="*/ 34 h 229"/>
                <a:gd name="T48" fmla="*/ 168 w 168"/>
                <a:gd name="T49" fmla="*/ 20 h 229"/>
                <a:gd name="T50" fmla="*/ 160 w 168"/>
                <a:gd name="T51" fmla="*/ 9 h 229"/>
                <a:gd name="T52" fmla="*/ 136 w 168"/>
                <a:gd name="T53" fmla="*/ 0 h 229"/>
                <a:gd name="T54" fmla="*/ 58 w 168"/>
                <a:gd name="T55" fmla="*/ 0 h 229"/>
                <a:gd name="T56" fmla="*/ 19 w 168"/>
                <a:gd name="T57" fmla="*/ 32 h 229"/>
                <a:gd name="T58" fmla="*/ 14 w 168"/>
                <a:gd name="T59" fmla="*/ 71 h 229"/>
                <a:gd name="T60" fmla="*/ 14 w 168"/>
                <a:gd name="T61" fmla="*/ 71 h 229"/>
                <a:gd name="T62" fmla="*/ 32 w 168"/>
                <a:gd name="T63" fmla="*/ 78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8" h="229">
                  <a:moveTo>
                    <a:pt x="130" y="195"/>
                  </a:moveTo>
                  <a:cubicBezTo>
                    <a:pt x="130" y="202"/>
                    <a:pt x="120" y="211"/>
                    <a:pt x="110" y="210"/>
                  </a:cubicBezTo>
                  <a:cubicBezTo>
                    <a:pt x="33" y="210"/>
                    <a:pt x="33" y="210"/>
                    <a:pt x="33" y="210"/>
                  </a:cubicBezTo>
                  <a:cubicBezTo>
                    <a:pt x="24" y="210"/>
                    <a:pt x="19" y="204"/>
                    <a:pt x="19" y="199"/>
                  </a:cubicBezTo>
                  <a:cubicBezTo>
                    <a:pt x="19" y="198"/>
                    <a:pt x="19" y="198"/>
                    <a:pt x="19" y="197"/>
                  </a:cubicBezTo>
                  <a:cubicBezTo>
                    <a:pt x="25" y="140"/>
                    <a:pt x="25" y="140"/>
                    <a:pt x="25" y="140"/>
                  </a:cubicBezTo>
                  <a:cubicBezTo>
                    <a:pt x="9" y="117"/>
                    <a:pt x="9" y="117"/>
                    <a:pt x="9" y="117"/>
                  </a:cubicBezTo>
                  <a:cubicBezTo>
                    <a:pt x="0" y="195"/>
                    <a:pt x="0" y="195"/>
                    <a:pt x="0" y="195"/>
                  </a:cubicBezTo>
                  <a:cubicBezTo>
                    <a:pt x="0" y="196"/>
                    <a:pt x="0" y="197"/>
                    <a:pt x="0" y="199"/>
                  </a:cubicBezTo>
                  <a:cubicBezTo>
                    <a:pt x="0" y="207"/>
                    <a:pt x="4" y="215"/>
                    <a:pt x="10" y="221"/>
                  </a:cubicBezTo>
                  <a:cubicBezTo>
                    <a:pt x="16" y="226"/>
                    <a:pt x="24" y="229"/>
                    <a:pt x="33" y="229"/>
                  </a:cubicBezTo>
                  <a:cubicBezTo>
                    <a:pt x="110" y="229"/>
                    <a:pt x="110" y="229"/>
                    <a:pt x="110" y="229"/>
                  </a:cubicBezTo>
                  <a:cubicBezTo>
                    <a:pt x="129" y="229"/>
                    <a:pt x="146" y="216"/>
                    <a:pt x="149" y="197"/>
                  </a:cubicBezTo>
                  <a:cubicBezTo>
                    <a:pt x="163" y="88"/>
                    <a:pt x="163" y="88"/>
                    <a:pt x="163" y="88"/>
                  </a:cubicBezTo>
                  <a:cubicBezTo>
                    <a:pt x="140" y="120"/>
                    <a:pt x="140" y="120"/>
                    <a:pt x="140" y="120"/>
                  </a:cubicBezTo>
                  <a:lnTo>
                    <a:pt x="130" y="195"/>
                  </a:lnTo>
                  <a:close/>
                  <a:moveTo>
                    <a:pt x="32" y="78"/>
                  </a:moveTo>
                  <a:cubicBezTo>
                    <a:pt x="37" y="34"/>
                    <a:pt x="37" y="34"/>
                    <a:pt x="37" y="34"/>
                  </a:cubicBezTo>
                  <a:cubicBezTo>
                    <a:pt x="38" y="28"/>
                    <a:pt x="47" y="19"/>
                    <a:pt x="58" y="19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136" y="19"/>
                    <a:pt x="136" y="19"/>
                    <a:pt x="136" y="19"/>
                  </a:cubicBezTo>
                  <a:cubicBezTo>
                    <a:pt x="146" y="19"/>
                    <a:pt x="151" y="25"/>
                    <a:pt x="151" y="31"/>
                  </a:cubicBezTo>
                  <a:cubicBezTo>
                    <a:pt x="151" y="31"/>
                    <a:pt x="151" y="32"/>
                    <a:pt x="151" y="32"/>
                  </a:cubicBezTo>
                  <a:cubicBezTo>
                    <a:pt x="151" y="34"/>
                    <a:pt x="151" y="34"/>
                    <a:pt x="151" y="34"/>
                  </a:cubicBezTo>
                  <a:cubicBezTo>
                    <a:pt x="168" y="20"/>
                    <a:pt x="168" y="20"/>
                    <a:pt x="168" y="20"/>
                  </a:cubicBezTo>
                  <a:cubicBezTo>
                    <a:pt x="167" y="16"/>
                    <a:pt x="164" y="12"/>
                    <a:pt x="160" y="9"/>
                  </a:cubicBezTo>
                  <a:cubicBezTo>
                    <a:pt x="154" y="3"/>
                    <a:pt x="145" y="0"/>
                    <a:pt x="136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39" y="1"/>
                    <a:pt x="21" y="13"/>
                    <a:pt x="19" y="32"/>
                  </a:cubicBezTo>
                  <a:cubicBezTo>
                    <a:pt x="14" y="71"/>
                    <a:pt x="14" y="71"/>
                    <a:pt x="14" y="71"/>
                  </a:cubicBezTo>
                  <a:cubicBezTo>
                    <a:pt x="14" y="71"/>
                    <a:pt x="14" y="71"/>
                    <a:pt x="14" y="71"/>
                  </a:cubicBezTo>
                  <a:lnTo>
                    <a:pt x="32" y="7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126" name="Freeform 51"/>
            <p:cNvSpPr>
              <a:spLocks noEditPoints="1"/>
            </p:cNvSpPr>
            <p:nvPr/>
          </p:nvSpPr>
          <p:spPr bwMode="auto">
            <a:xfrm>
              <a:off x="209550" y="2981325"/>
              <a:ext cx="1552575" cy="1095375"/>
            </a:xfrm>
            <a:custGeom>
              <a:avLst/>
              <a:gdLst>
                <a:gd name="T0" fmla="*/ 534 w 534"/>
                <a:gd name="T1" fmla="*/ 290 h 376"/>
                <a:gd name="T2" fmla="*/ 534 w 534"/>
                <a:gd name="T3" fmla="*/ 289 h 376"/>
                <a:gd name="T4" fmla="*/ 506 w 534"/>
                <a:gd name="T5" fmla="*/ 82 h 376"/>
                <a:gd name="T6" fmla="*/ 499 w 534"/>
                <a:gd name="T7" fmla="*/ 56 h 376"/>
                <a:gd name="T8" fmla="*/ 479 w 534"/>
                <a:gd name="T9" fmla="*/ 22 h 376"/>
                <a:gd name="T10" fmla="*/ 424 w 534"/>
                <a:gd name="T11" fmla="*/ 0 h 376"/>
                <a:gd name="T12" fmla="*/ 120 w 534"/>
                <a:gd name="T13" fmla="*/ 0 h 376"/>
                <a:gd name="T14" fmla="*/ 28 w 534"/>
                <a:gd name="T15" fmla="*/ 82 h 376"/>
                <a:gd name="T16" fmla="*/ 28 w 534"/>
                <a:gd name="T17" fmla="*/ 82 h 376"/>
                <a:gd name="T18" fmla="*/ 0 w 534"/>
                <a:gd name="T19" fmla="*/ 289 h 376"/>
                <a:gd name="T20" fmla="*/ 0 w 534"/>
                <a:gd name="T21" fmla="*/ 290 h 376"/>
                <a:gd name="T22" fmla="*/ 0 w 534"/>
                <a:gd name="T23" fmla="*/ 299 h 376"/>
                <a:gd name="T24" fmla="*/ 22 w 534"/>
                <a:gd name="T25" fmla="*/ 353 h 376"/>
                <a:gd name="T26" fmla="*/ 77 w 534"/>
                <a:gd name="T27" fmla="*/ 376 h 376"/>
                <a:gd name="T28" fmla="*/ 77 w 534"/>
                <a:gd name="T29" fmla="*/ 376 h 376"/>
                <a:gd name="T30" fmla="*/ 376 w 534"/>
                <a:gd name="T31" fmla="*/ 376 h 376"/>
                <a:gd name="T32" fmla="*/ 381 w 534"/>
                <a:gd name="T33" fmla="*/ 376 h 376"/>
                <a:gd name="T34" fmla="*/ 457 w 534"/>
                <a:gd name="T35" fmla="*/ 376 h 376"/>
                <a:gd name="T36" fmla="*/ 457 w 534"/>
                <a:gd name="T37" fmla="*/ 376 h 376"/>
                <a:gd name="T38" fmla="*/ 512 w 534"/>
                <a:gd name="T39" fmla="*/ 353 h 376"/>
                <a:gd name="T40" fmla="*/ 534 w 534"/>
                <a:gd name="T41" fmla="*/ 299 h 376"/>
                <a:gd name="T42" fmla="*/ 534 w 534"/>
                <a:gd name="T43" fmla="*/ 290 h 376"/>
                <a:gd name="T44" fmla="*/ 376 w 534"/>
                <a:gd name="T45" fmla="*/ 347 h 376"/>
                <a:gd name="T46" fmla="*/ 77 w 534"/>
                <a:gd name="T47" fmla="*/ 347 h 376"/>
                <a:gd name="T48" fmla="*/ 28 w 534"/>
                <a:gd name="T49" fmla="*/ 299 h 376"/>
                <a:gd name="T50" fmla="*/ 28 w 534"/>
                <a:gd name="T51" fmla="*/ 293 h 376"/>
                <a:gd name="T52" fmla="*/ 28 w 534"/>
                <a:gd name="T53" fmla="*/ 293 h 376"/>
                <a:gd name="T54" fmla="*/ 56 w 534"/>
                <a:gd name="T55" fmla="*/ 86 h 376"/>
                <a:gd name="T56" fmla="*/ 56 w 534"/>
                <a:gd name="T57" fmla="*/ 86 h 376"/>
                <a:gd name="T58" fmla="*/ 120 w 534"/>
                <a:gd name="T59" fmla="*/ 28 h 376"/>
                <a:gd name="T60" fmla="*/ 395 w 534"/>
                <a:gd name="T61" fmla="*/ 28 h 376"/>
                <a:gd name="T62" fmla="*/ 395 w 534"/>
                <a:gd name="T63" fmla="*/ 28 h 376"/>
                <a:gd name="T64" fmla="*/ 414 w 534"/>
                <a:gd name="T65" fmla="*/ 28 h 376"/>
                <a:gd name="T66" fmla="*/ 472 w 534"/>
                <a:gd name="T67" fmla="*/ 65 h 376"/>
                <a:gd name="T68" fmla="*/ 473 w 534"/>
                <a:gd name="T69" fmla="*/ 77 h 376"/>
                <a:gd name="T70" fmla="*/ 473 w 534"/>
                <a:gd name="T71" fmla="*/ 83 h 376"/>
                <a:gd name="T72" fmla="*/ 445 w 534"/>
                <a:gd name="T73" fmla="*/ 290 h 376"/>
                <a:gd name="T74" fmla="*/ 445 w 534"/>
                <a:gd name="T75" fmla="*/ 290 h 376"/>
                <a:gd name="T76" fmla="*/ 381 w 534"/>
                <a:gd name="T77" fmla="*/ 347 h 376"/>
                <a:gd name="T78" fmla="*/ 376 w 534"/>
                <a:gd name="T79" fmla="*/ 347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34" h="376">
                  <a:moveTo>
                    <a:pt x="534" y="290"/>
                  </a:moveTo>
                  <a:cubicBezTo>
                    <a:pt x="534" y="289"/>
                    <a:pt x="534" y="289"/>
                    <a:pt x="534" y="289"/>
                  </a:cubicBezTo>
                  <a:cubicBezTo>
                    <a:pt x="506" y="82"/>
                    <a:pt x="506" y="82"/>
                    <a:pt x="506" y="82"/>
                  </a:cubicBezTo>
                  <a:cubicBezTo>
                    <a:pt x="505" y="73"/>
                    <a:pt x="502" y="64"/>
                    <a:pt x="499" y="56"/>
                  </a:cubicBezTo>
                  <a:cubicBezTo>
                    <a:pt x="495" y="43"/>
                    <a:pt x="488" y="31"/>
                    <a:pt x="479" y="22"/>
                  </a:cubicBezTo>
                  <a:cubicBezTo>
                    <a:pt x="465" y="8"/>
                    <a:pt x="446" y="0"/>
                    <a:pt x="424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74" y="0"/>
                    <a:pt x="34" y="36"/>
                    <a:pt x="28" y="82"/>
                  </a:cubicBezTo>
                  <a:cubicBezTo>
                    <a:pt x="28" y="82"/>
                    <a:pt x="28" y="82"/>
                    <a:pt x="28" y="82"/>
                  </a:cubicBezTo>
                  <a:cubicBezTo>
                    <a:pt x="0" y="289"/>
                    <a:pt x="0" y="289"/>
                    <a:pt x="0" y="289"/>
                  </a:cubicBezTo>
                  <a:cubicBezTo>
                    <a:pt x="0" y="290"/>
                    <a:pt x="0" y="290"/>
                    <a:pt x="0" y="290"/>
                  </a:cubicBezTo>
                  <a:cubicBezTo>
                    <a:pt x="0" y="293"/>
                    <a:pt x="0" y="296"/>
                    <a:pt x="0" y="299"/>
                  </a:cubicBezTo>
                  <a:cubicBezTo>
                    <a:pt x="0" y="320"/>
                    <a:pt x="8" y="339"/>
                    <a:pt x="22" y="353"/>
                  </a:cubicBezTo>
                  <a:cubicBezTo>
                    <a:pt x="36" y="367"/>
                    <a:pt x="55" y="376"/>
                    <a:pt x="77" y="376"/>
                  </a:cubicBezTo>
                  <a:cubicBezTo>
                    <a:pt x="77" y="376"/>
                    <a:pt x="77" y="376"/>
                    <a:pt x="77" y="376"/>
                  </a:cubicBezTo>
                  <a:cubicBezTo>
                    <a:pt x="376" y="376"/>
                    <a:pt x="376" y="376"/>
                    <a:pt x="376" y="376"/>
                  </a:cubicBezTo>
                  <a:cubicBezTo>
                    <a:pt x="381" y="376"/>
                    <a:pt x="381" y="376"/>
                    <a:pt x="381" y="376"/>
                  </a:cubicBezTo>
                  <a:cubicBezTo>
                    <a:pt x="457" y="376"/>
                    <a:pt x="457" y="376"/>
                    <a:pt x="457" y="376"/>
                  </a:cubicBezTo>
                  <a:cubicBezTo>
                    <a:pt x="457" y="376"/>
                    <a:pt x="457" y="376"/>
                    <a:pt x="457" y="376"/>
                  </a:cubicBezTo>
                  <a:cubicBezTo>
                    <a:pt x="479" y="376"/>
                    <a:pt x="498" y="367"/>
                    <a:pt x="512" y="353"/>
                  </a:cubicBezTo>
                  <a:cubicBezTo>
                    <a:pt x="526" y="339"/>
                    <a:pt x="534" y="320"/>
                    <a:pt x="534" y="299"/>
                  </a:cubicBezTo>
                  <a:cubicBezTo>
                    <a:pt x="534" y="296"/>
                    <a:pt x="534" y="293"/>
                    <a:pt x="534" y="290"/>
                  </a:cubicBezTo>
                  <a:close/>
                  <a:moveTo>
                    <a:pt x="376" y="347"/>
                  </a:moveTo>
                  <a:cubicBezTo>
                    <a:pt x="77" y="347"/>
                    <a:pt x="77" y="347"/>
                    <a:pt x="77" y="347"/>
                  </a:cubicBezTo>
                  <a:cubicBezTo>
                    <a:pt x="48" y="347"/>
                    <a:pt x="28" y="327"/>
                    <a:pt x="28" y="299"/>
                  </a:cubicBezTo>
                  <a:cubicBezTo>
                    <a:pt x="28" y="297"/>
                    <a:pt x="28" y="295"/>
                    <a:pt x="28" y="293"/>
                  </a:cubicBezTo>
                  <a:cubicBezTo>
                    <a:pt x="28" y="293"/>
                    <a:pt x="28" y="293"/>
                    <a:pt x="28" y="293"/>
                  </a:cubicBezTo>
                  <a:cubicBezTo>
                    <a:pt x="56" y="86"/>
                    <a:pt x="56" y="86"/>
                    <a:pt x="56" y="86"/>
                  </a:cubicBezTo>
                  <a:cubicBezTo>
                    <a:pt x="56" y="86"/>
                    <a:pt x="56" y="86"/>
                    <a:pt x="56" y="86"/>
                  </a:cubicBezTo>
                  <a:cubicBezTo>
                    <a:pt x="59" y="55"/>
                    <a:pt x="89" y="28"/>
                    <a:pt x="120" y="28"/>
                  </a:cubicBezTo>
                  <a:cubicBezTo>
                    <a:pt x="395" y="28"/>
                    <a:pt x="395" y="28"/>
                    <a:pt x="395" y="28"/>
                  </a:cubicBezTo>
                  <a:cubicBezTo>
                    <a:pt x="395" y="28"/>
                    <a:pt x="395" y="28"/>
                    <a:pt x="395" y="28"/>
                  </a:cubicBezTo>
                  <a:cubicBezTo>
                    <a:pt x="414" y="28"/>
                    <a:pt x="414" y="28"/>
                    <a:pt x="414" y="28"/>
                  </a:cubicBezTo>
                  <a:cubicBezTo>
                    <a:pt x="438" y="28"/>
                    <a:pt x="461" y="44"/>
                    <a:pt x="472" y="65"/>
                  </a:cubicBezTo>
                  <a:cubicBezTo>
                    <a:pt x="473" y="69"/>
                    <a:pt x="473" y="73"/>
                    <a:pt x="473" y="77"/>
                  </a:cubicBezTo>
                  <a:cubicBezTo>
                    <a:pt x="473" y="79"/>
                    <a:pt x="473" y="80"/>
                    <a:pt x="473" y="83"/>
                  </a:cubicBezTo>
                  <a:cubicBezTo>
                    <a:pt x="445" y="290"/>
                    <a:pt x="445" y="290"/>
                    <a:pt x="445" y="290"/>
                  </a:cubicBezTo>
                  <a:cubicBezTo>
                    <a:pt x="445" y="290"/>
                    <a:pt x="445" y="290"/>
                    <a:pt x="445" y="290"/>
                  </a:cubicBezTo>
                  <a:cubicBezTo>
                    <a:pt x="442" y="321"/>
                    <a:pt x="412" y="348"/>
                    <a:pt x="381" y="347"/>
                  </a:cubicBezTo>
                  <a:lnTo>
                    <a:pt x="376" y="34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127" name="Freeform 52"/>
            <p:cNvSpPr/>
            <p:nvPr/>
          </p:nvSpPr>
          <p:spPr bwMode="auto">
            <a:xfrm>
              <a:off x="962025" y="3263900"/>
              <a:ext cx="561975" cy="481013"/>
            </a:xfrm>
            <a:custGeom>
              <a:avLst/>
              <a:gdLst>
                <a:gd name="T0" fmla="*/ 79 w 193"/>
                <a:gd name="T1" fmla="*/ 161 h 165"/>
                <a:gd name="T2" fmla="*/ 190 w 193"/>
                <a:gd name="T3" fmla="*/ 5 h 165"/>
                <a:gd name="T4" fmla="*/ 188 w 193"/>
                <a:gd name="T5" fmla="*/ 3 h 165"/>
                <a:gd name="T6" fmla="*/ 83 w 193"/>
                <a:gd name="T7" fmla="*/ 88 h 165"/>
                <a:gd name="T8" fmla="*/ 67 w 193"/>
                <a:gd name="T9" fmla="*/ 91 h 165"/>
                <a:gd name="T10" fmla="*/ 6 w 193"/>
                <a:gd name="T11" fmla="*/ 67 h 165"/>
                <a:gd name="T12" fmla="*/ 3 w 193"/>
                <a:gd name="T13" fmla="*/ 71 h 165"/>
                <a:gd name="T14" fmla="*/ 67 w 193"/>
                <a:gd name="T15" fmla="*/ 161 h 165"/>
                <a:gd name="T16" fmla="*/ 79 w 193"/>
                <a:gd name="T17" fmla="*/ 161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3" h="165">
                  <a:moveTo>
                    <a:pt x="79" y="161"/>
                  </a:moveTo>
                  <a:cubicBezTo>
                    <a:pt x="190" y="5"/>
                    <a:pt x="190" y="5"/>
                    <a:pt x="190" y="5"/>
                  </a:cubicBezTo>
                  <a:cubicBezTo>
                    <a:pt x="193" y="0"/>
                    <a:pt x="192" y="0"/>
                    <a:pt x="188" y="3"/>
                  </a:cubicBezTo>
                  <a:cubicBezTo>
                    <a:pt x="83" y="88"/>
                    <a:pt x="83" y="88"/>
                    <a:pt x="83" y="88"/>
                  </a:cubicBezTo>
                  <a:cubicBezTo>
                    <a:pt x="79" y="92"/>
                    <a:pt x="72" y="93"/>
                    <a:pt x="67" y="91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1" y="65"/>
                    <a:pt x="0" y="67"/>
                    <a:pt x="3" y="71"/>
                  </a:cubicBezTo>
                  <a:cubicBezTo>
                    <a:pt x="67" y="161"/>
                    <a:pt x="67" y="161"/>
                    <a:pt x="67" y="161"/>
                  </a:cubicBezTo>
                  <a:cubicBezTo>
                    <a:pt x="70" y="165"/>
                    <a:pt x="75" y="165"/>
                    <a:pt x="79" y="1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128" name="Freeform 53"/>
            <p:cNvSpPr/>
            <p:nvPr/>
          </p:nvSpPr>
          <p:spPr bwMode="auto">
            <a:xfrm>
              <a:off x="482600" y="2830513"/>
              <a:ext cx="306388" cy="307975"/>
            </a:xfrm>
            <a:custGeom>
              <a:avLst/>
              <a:gdLst>
                <a:gd name="T0" fmla="*/ 53 w 105"/>
                <a:gd name="T1" fmla="*/ 0 h 106"/>
                <a:gd name="T2" fmla="*/ 0 w 105"/>
                <a:gd name="T3" fmla="*/ 57 h 106"/>
                <a:gd name="T4" fmla="*/ 23 w 105"/>
                <a:gd name="T5" fmla="*/ 104 h 106"/>
                <a:gd name="T6" fmla="*/ 30 w 105"/>
                <a:gd name="T7" fmla="*/ 106 h 106"/>
                <a:gd name="T8" fmla="*/ 40 w 105"/>
                <a:gd name="T9" fmla="*/ 101 h 106"/>
                <a:gd name="T10" fmla="*/ 38 w 105"/>
                <a:gd name="T11" fmla="*/ 84 h 106"/>
                <a:gd name="T12" fmla="*/ 38 w 105"/>
                <a:gd name="T13" fmla="*/ 84 h 106"/>
                <a:gd name="T14" fmla="*/ 25 w 105"/>
                <a:gd name="T15" fmla="*/ 57 h 106"/>
                <a:gd name="T16" fmla="*/ 33 w 105"/>
                <a:gd name="T17" fmla="*/ 34 h 106"/>
                <a:gd name="T18" fmla="*/ 53 w 105"/>
                <a:gd name="T19" fmla="*/ 25 h 106"/>
                <a:gd name="T20" fmla="*/ 80 w 105"/>
                <a:gd name="T21" fmla="*/ 49 h 106"/>
                <a:gd name="T22" fmla="*/ 105 w 105"/>
                <a:gd name="T23" fmla="*/ 49 h 106"/>
                <a:gd name="T24" fmla="*/ 105 w 105"/>
                <a:gd name="T25" fmla="*/ 48 h 106"/>
                <a:gd name="T26" fmla="*/ 53 w 105"/>
                <a:gd name="T2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5" h="106">
                  <a:moveTo>
                    <a:pt x="53" y="0"/>
                  </a:moveTo>
                  <a:cubicBezTo>
                    <a:pt x="23" y="1"/>
                    <a:pt x="0" y="27"/>
                    <a:pt x="0" y="57"/>
                  </a:cubicBezTo>
                  <a:cubicBezTo>
                    <a:pt x="0" y="76"/>
                    <a:pt x="9" y="93"/>
                    <a:pt x="23" y="104"/>
                  </a:cubicBezTo>
                  <a:cubicBezTo>
                    <a:pt x="25" y="105"/>
                    <a:pt x="28" y="106"/>
                    <a:pt x="30" y="106"/>
                  </a:cubicBezTo>
                  <a:cubicBezTo>
                    <a:pt x="34" y="106"/>
                    <a:pt x="38" y="105"/>
                    <a:pt x="40" y="101"/>
                  </a:cubicBezTo>
                  <a:cubicBezTo>
                    <a:pt x="44" y="96"/>
                    <a:pt x="43" y="88"/>
                    <a:pt x="38" y="84"/>
                  </a:cubicBezTo>
                  <a:cubicBezTo>
                    <a:pt x="38" y="84"/>
                    <a:pt x="38" y="84"/>
                    <a:pt x="38" y="84"/>
                  </a:cubicBezTo>
                  <a:cubicBezTo>
                    <a:pt x="30" y="79"/>
                    <a:pt x="25" y="69"/>
                    <a:pt x="25" y="57"/>
                  </a:cubicBezTo>
                  <a:cubicBezTo>
                    <a:pt x="25" y="48"/>
                    <a:pt x="28" y="40"/>
                    <a:pt x="33" y="34"/>
                  </a:cubicBezTo>
                  <a:cubicBezTo>
                    <a:pt x="39" y="28"/>
                    <a:pt x="45" y="25"/>
                    <a:pt x="53" y="25"/>
                  </a:cubicBezTo>
                  <a:cubicBezTo>
                    <a:pt x="65" y="25"/>
                    <a:pt x="76" y="35"/>
                    <a:pt x="80" y="49"/>
                  </a:cubicBezTo>
                  <a:cubicBezTo>
                    <a:pt x="105" y="49"/>
                    <a:pt x="105" y="49"/>
                    <a:pt x="105" y="49"/>
                  </a:cubicBezTo>
                  <a:cubicBezTo>
                    <a:pt x="105" y="49"/>
                    <a:pt x="105" y="48"/>
                    <a:pt x="105" y="48"/>
                  </a:cubicBezTo>
                  <a:cubicBezTo>
                    <a:pt x="101" y="22"/>
                    <a:pt x="80" y="1"/>
                    <a:pt x="5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129" name="Freeform 54"/>
            <p:cNvSpPr/>
            <p:nvPr/>
          </p:nvSpPr>
          <p:spPr bwMode="auto">
            <a:xfrm>
              <a:off x="820738" y="2830513"/>
              <a:ext cx="304800" cy="307975"/>
            </a:xfrm>
            <a:custGeom>
              <a:avLst/>
              <a:gdLst>
                <a:gd name="T0" fmla="*/ 105 w 105"/>
                <a:gd name="T1" fmla="*/ 48 h 106"/>
                <a:gd name="T2" fmla="*/ 53 w 105"/>
                <a:gd name="T3" fmla="*/ 0 h 106"/>
                <a:gd name="T4" fmla="*/ 1 w 105"/>
                <a:gd name="T5" fmla="*/ 49 h 106"/>
                <a:gd name="T6" fmla="*/ 0 w 105"/>
                <a:gd name="T7" fmla="*/ 57 h 106"/>
                <a:gd name="T8" fmla="*/ 23 w 105"/>
                <a:gd name="T9" fmla="*/ 104 h 106"/>
                <a:gd name="T10" fmla="*/ 30 w 105"/>
                <a:gd name="T11" fmla="*/ 106 h 106"/>
                <a:gd name="T12" fmla="*/ 40 w 105"/>
                <a:gd name="T13" fmla="*/ 101 h 106"/>
                <a:gd name="T14" fmla="*/ 38 w 105"/>
                <a:gd name="T15" fmla="*/ 84 h 106"/>
                <a:gd name="T16" fmla="*/ 25 w 105"/>
                <a:gd name="T17" fmla="*/ 57 h 106"/>
                <a:gd name="T18" fmla="*/ 26 w 105"/>
                <a:gd name="T19" fmla="*/ 49 h 106"/>
                <a:gd name="T20" fmla="*/ 33 w 105"/>
                <a:gd name="T21" fmla="*/ 34 h 106"/>
                <a:gd name="T22" fmla="*/ 53 w 105"/>
                <a:gd name="T23" fmla="*/ 25 h 106"/>
                <a:gd name="T24" fmla="*/ 80 w 105"/>
                <a:gd name="T25" fmla="*/ 49 h 106"/>
                <a:gd name="T26" fmla="*/ 105 w 105"/>
                <a:gd name="T27" fmla="*/ 49 h 106"/>
                <a:gd name="T28" fmla="*/ 105 w 105"/>
                <a:gd name="T29" fmla="*/ 4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5" h="106">
                  <a:moveTo>
                    <a:pt x="105" y="48"/>
                  </a:moveTo>
                  <a:cubicBezTo>
                    <a:pt x="101" y="22"/>
                    <a:pt x="80" y="1"/>
                    <a:pt x="53" y="0"/>
                  </a:cubicBezTo>
                  <a:cubicBezTo>
                    <a:pt x="25" y="1"/>
                    <a:pt x="4" y="22"/>
                    <a:pt x="1" y="49"/>
                  </a:cubicBezTo>
                  <a:cubicBezTo>
                    <a:pt x="0" y="52"/>
                    <a:pt x="0" y="54"/>
                    <a:pt x="0" y="57"/>
                  </a:cubicBezTo>
                  <a:cubicBezTo>
                    <a:pt x="0" y="76"/>
                    <a:pt x="9" y="93"/>
                    <a:pt x="23" y="104"/>
                  </a:cubicBezTo>
                  <a:cubicBezTo>
                    <a:pt x="25" y="105"/>
                    <a:pt x="28" y="106"/>
                    <a:pt x="30" y="106"/>
                  </a:cubicBezTo>
                  <a:cubicBezTo>
                    <a:pt x="34" y="106"/>
                    <a:pt x="38" y="105"/>
                    <a:pt x="40" y="101"/>
                  </a:cubicBezTo>
                  <a:cubicBezTo>
                    <a:pt x="44" y="96"/>
                    <a:pt x="43" y="88"/>
                    <a:pt x="38" y="84"/>
                  </a:cubicBezTo>
                  <a:cubicBezTo>
                    <a:pt x="30" y="79"/>
                    <a:pt x="25" y="69"/>
                    <a:pt x="25" y="57"/>
                  </a:cubicBezTo>
                  <a:cubicBezTo>
                    <a:pt x="25" y="54"/>
                    <a:pt x="25" y="52"/>
                    <a:pt x="26" y="49"/>
                  </a:cubicBezTo>
                  <a:cubicBezTo>
                    <a:pt x="27" y="43"/>
                    <a:pt x="30" y="38"/>
                    <a:pt x="33" y="34"/>
                  </a:cubicBezTo>
                  <a:cubicBezTo>
                    <a:pt x="39" y="28"/>
                    <a:pt x="45" y="25"/>
                    <a:pt x="53" y="25"/>
                  </a:cubicBezTo>
                  <a:cubicBezTo>
                    <a:pt x="65" y="25"/>
                    <a:pt x="76" y="35"/>
                    <a:pt x="80" y="49"/>
                  </a:cubicBezTo>
                  <a:cubicBezTo>
                    <a:pt x="105" y="49"/>
                    <a:pt x="105" y="49"/>
                    <a:pt x="105" y="49"/>
                  </a:cubicBezTo>
                  <a:cubicBezTo>
                    <a:pt x="105" y="49"/>
                    <a:pt x="105" y="48"/>
                    <a:pt x="105" y="4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130" name="Freeform 55"/>
            <p:cNvSpPr/>
            <p:nvPr/>
          </p:nvSpPr>
          <p:spPr bwMode="auto">
            <a:xfrm>
              <a:off x="1157288" y="2830513"/>
              <a:ext cx="306388" cy="307975"/>
            </a:xfrm>
            <a:custGeom>
              <a:avLst/>
              <a:gdLst>
                <a:gd name="T0" fmla="*/ 105 w 105"/>
                <a:gd name="T1" fmla="*/ 48 h 106"/>
                <a:gd name="T2" fmla="*/ 53 w 105"/>
                <a:gd name="T3" fmla="*/ 0 h 106"/>
                <a:gd name="T4" fmla="*/ 1 w 105"/>
                <a:gd name="T5" fmla="*/ 49 h 106"/>
                <a:gd name="T6" fmla="*/ 0 w 105"/>
                <a:gd name="T7" fmla="*/ 57 h 106"/>
                <a:gd name="T8" fmla="*/ 23 w 105"/>
                <a:gd name="T9" fmla="*/ 104 h 106"/>
                <a:gd name="T10" fmla="*/ 30 w 105"/>
                <a:gd name="T11" fmla="*/ 106 h 106"/>
                <a:gd name="T12" fmla="*/ 40 w 105"/>
                <a:gd name="T13" fmla="*/ 101 h 106"/>
                <a:gd name="T14" fmla="*/ 38 w 105"/>
                <a:gd name="T15" fmla="*/ 84 h 106"/>
                <a:gd name="T16" fmla="*/ 25 w 105"/>
                <a:gd name="T17" fmla="*/ 57 h 106"/>
                <a:gd name="T18" fmla="*/ 26 w 105"/>
                <a:gd name="T19" fmla="*/ 49 h 106"/>
                <a:gd name="T20" fmla="*/ 33 w 105"/>
                <a:gd name="T21" fmla="*/ 34 h 106"/>
                <a:gd name="T22" fmla="*/ 53 w 105"/>
                <a:gd name="T23" fmla="*/ 25 h 106"/>
                <a:gd name="T24" fmla="*/ 80 w 105"/>
                <a:gd name="T25" fmla="*/ 49 h 106"/>
                <a:gd name="T26" fmla="*/ 105 w 105"/>
                <a:gd name="T27" fmla="*/ 49 h 106"/>
                <a:gd name="T28" fmla="*/ 105 w 105"/>
                <a:gd name="T29" fmla="*/ 4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5" h="106">
                  <a:moveTo>
                    <a:pt x="105" y="48"/>
                  </a:moveTo>
                  <a:cubicBezTo>
                    <a:pt x="101" y="22"/>
                    <a:pt x="80" y="1"/>
                    <a:pt x="53" y="0"/>
                  </a:cubicBezTo>
                  <a:cubicBezTo>
                    <a:pt x="25" y="1"/>
                    <a:pt x="4" y="22"/>
                    <a:pt x="1" y="49"/>
                  </a:cubicBezTo>
                  <a:cubicBezTo>
                    <a:pt x="0" y="52"/>
                    <a:pt x="0" y="54"/>
                    <a:pt x="0" y="57"/>
                  </a:cubicBezTo>
                  <a:cubicBezTo>
                    <a:pt x="0" y="76"/>
                    <a:pt x="9" y="93"/>
                    <a:pt x="23" y="104"/>
                  </a:cubicBezTo>
                  <a:cubicBezTo>
                    <a:pt x="25" y="105"/>
                    <a:pt x="28" y="106"/>
                    <a:pt x="30" y="106"/>
                  </a:cubicBezTo>
                  <a:cubicBezTo>
                    <a:pt x="34" y="106"/>
                    <a:pt x="38" y="105"/>
                    <a:pt x="40" y="101"/>
                  </a:cubicBezTo>
                  <a:cubicBezTo>
                    <a:pt x="44" y="96"/>
                    <a:pt x="43" y="88"/>
                    <a:pt x="38" y="84"/>
                  </a:cubicBezTo>
                  <a:cubicBezTo>
                    <a:pt x="30" y="79"/>
                    <a:pt x="25" y="69"/>
                    <a:pt x="25" y="57"/>
                  </a:cubicBezTo>
                  <a:cubicBezTo>
                    <a:pt x="25" y="54"/>
                    <a:pt x="25" y="52"/>
                    <a:pt x="26" y="49"/>
                  </a:cubicBezTo>
                  <a:cubicBezTo>
                    <a:pt x="27" y="43"/>
                    <a:pt x="30" y="38"/>
                    <a:pt x="33" y="34"/>
                  </a:cubicBezTo>
                  <a:cubicBezTo>
                    <a:pt x="39" y="28"/>
                    <a:pt x="45" y="25"/>
                    <a:pt x="53" y="25"/>
                  </a:cubicBezTo>
                  <a:cubicBezTo>
                    <a:pt x="65" y="25"/>
                    <a:pt x="76" y="35"/>
                    <a:pt x="80" y="49"/>
                  </a:cubicBezTo>
                  <a:cubicBezTo>
                    <a:pt x="105" y="49"/>
                    <a:pt x="105" y="49"/>
                    <a:pt x="105" y="49"/>
                  </a:cubicBezTo>
                  <a:cubicBezTo>
                    <a:pt x="105" y="49"/>
                    <a:pt x="105" y="48"/>
                    <a:pt x="105" y="4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</p:grpSp>
      <p:grpSp>
        <p:nvGrpSpPr>
          <p:cNvPr id="19" name="组合 130"/>
          <p:cNvGrpSpPr/>
          <p:nvPr/>
        </p:nvGrpSpPr>
        <p:grpSpPr>
          <a:xfrm>
            <a:off x="5892032" y="1789426"/>
            <a:ext cx="493631" cy="502095"/>
            <a:chOff x="10334626" y="2786063"/>
            <a:chExt cx="1666875" cy="1695450"/>
          </a:xfrm>
          <a:solidFill>
            <a:schemeClr val="bg1"/>
          </a:solidFill>
        </p:grpSpPr>
        <p:pic>
          <p:nvPicPr>
            <p:cNvPr id="132" name="Picture 6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928351" y="2905125"/>
              <a:ext cx="244475" cy="29845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</p:pic>
        <p:pic>
          <p:nvPicPr>
            <p:cNvPr id="133" name="Picture 6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164888" y="2854325"/>
              <a:ext cx="296863" cy="358775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</p:pic>
        <p:sp>
          <p:nvSpPr>
            <p:cNvPr id="134" name="Freeform 62"/>
            <p:cNvSpPr/>
            <p:nvPr/>
          </p:nvSpPr>
          <p:spPr bwMode="auto">
            <a:xfrm>
              <a:off x="10533063" y="3435350"/>
              <a:ext cx="1084263" cy="819150"/>
            </a:xfrm>
            <a:custGeom>
              <a:avLst/>
              <a:gdLst>
                <a:gd name="T0" fmla="*/ 330 w 371"/>
                <a:gd name="T1" fmla="*/ 0 h 280"/>
                <a:gd name="T2" fmla="*/ 41 w 371"/>
                <a:gd name="T3" fmla="*/ 0 h 280"/>
                <a:gd name="T4" fmla="*/ 0 w 371"/>
                <a:gd name="T5" fmla="*/ 41 h 280"/>
                <a:gd name="T6" fmla="*/ 0 w 371"/>
                <a:gd name="T7" fmla="*/ 239 h 280"/>
                <a:gd name="T8" fmla="*/ 41 w 371"/>
                <a:gd name="T9" fmla="*/ 280 h 280"/>
                <a:gd name="T10" fmla="*/ 330 w 371"/>
                <a:gd name="T11" fmla="*/ 280 h 280"/>
                <a:gd name="T12" fmla="*/ 371 w 371"/>
                <a:gd name="T13" fmla="*/ 239 h 280"/>
                <a:gd name="T14" fmla="*/ 371 w 371"/>
                <a:gd name="T15" fmla="*/ 41 h 280"/>
                <a:gd name="T16" fmla="*/ 330 w 371"/>
                <a:gd name="T17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1" h="280">
                  <a:moveTo>
                    <a:pt x="330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18" y="0"/>
                    <a:pt x="0" y="18"/>
                    <a:pt x="0" y="41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0" y="261"/>
                    <a:pt x="18" y="280"/>
                    <a:pt x="41" y="280"/>
                  </a:cubicBezTo>
                  <a:cubicBezTo>
                    <a:pt x="330" y="280"/>
                    <a:pt x="330" y="280"/>
                    <a:pt x="330" y="280"/>
                  </a:cubicBezTo>
                  <a:cubicBezTo>
                    <a:pt x="353" y="280"/>
                    <a:pt x="371" y="261"/>
                    <a:pt x="371" y="239"/>
                  </a:cubicBezTo>
                  <a:cubicBezTo>
                    <a:pt x="371" y="41"/>
                    <a:pt x="371" y="41"/>
                    <a:pt x="371" y="41"/>
                  </a:cubicBezTo>
                  <a:cubicBezTo>
                    <a:pt x="371" y="18"/>
                    <a:pt x="353" y="0"/>
                    <a:pt x="330" y="0"/>
                  </a:cubicBez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</a:ln>
          </p:spPr>
          <p:txBody>
            <a:bodyPr/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pic>
          <p:nvPicPr>
            <p:cNvPr id="135" name="Picture 6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334626" y="3182938"/>
              <a:ext cx="1666875" cy="1298575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</p:pic>
        <p:pic>
          <p:nvPicPr>
            <p:cNvPr id="136" name="Picture 6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0960101" y="3133725"/>
              <a:ext cx="420688" cy="141288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</p:pic>
        <p:pic>
          <p:nvPicPr>
            <p:cNvPr id="137" name="Picture 6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1009313" y="3055938"/>
              <a:ext cx="325438" cy="22860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</p:pic>
        <p:sp>
          <p:nvSpPr>
            <p:cNvPr id="138" name="Oval 66"/>
            <p:cNvSpPr>
              <a:spLocks noChangeArrowheads="1"/>
            </p:cNvSpPr>
            <p:nvPr/>
          </p:nvSpPr>
          <p:spPr bwMode="auto">
            <a:xfrm>
              <a:off x="10904538" y="2876550"/>
              <a:ext cx="93663" cy="93663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</a:ln>
          </p:spPr>
          <p:txBody>
            <a:bodyPr/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139" name="Oval 67"/>
            <p:cNvSpPr>
              <a:spLocks noChangeArrowheads="1"/>
            </p:cNvSpPr>
            <p:nvPr/>
          </p:nvSpPr>
          <p:spPr bwMode="auto">
            <a:xfrm>
              <a:off x="11387138" y="2786063"/>
              <a:ext cx="130175" cy="131763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</a:ln>
          </p:spPr>
          <p:txBody>
            <a:bodyPr/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组合 11"/>
          <p:cNvGrpSpPr/>
          <p:nvPr/>
        </p:nvGrpSpPr>
        <p:grpSpPr bwMode="auto">
          <a:xfrm>
            <a:off x="7642225" y="2740025"/>
            <a:ext cx="3652838" cy="1957388"/>
            <a:chOff x="12727" y="4789"/>
            <a:chExt cx="5752" cy="3081"/>
          </a:xfrm>
        </p:grpSpPr>
        <p:sp>
          <p:nvSpPr>
            <p:cNvPr id="7" name="TextBox 9"/>
            <p:cNvSpPr txBox="1"/>
            <p:nvPr/>
          </p:nvSpPr>
          <p:spPr>
            <a:xfrm>
              <a:off x="13572" y="4789"/>
              <a:ext cx="4907" cy="106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r>
                <a:rPr lang="en-US" altLang="zh-CN" sz="3600" b="1" spc="300" noProof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Tittle here</a:t>
              </a:r>
            </a:p>
          </p:txBody>
        </p:sp>
        <p:sp>
          <p:nvSpPr>
            <p:cNvPr id="11" name="TextBox 9"/>
            <p:cNvSpPr txBox="1"/>
            <p:nvPr/>
          </p:nvSpPr>
          <p:spPr>
            <a:xfrm>
              <a:off x="12727" y="5779"/>
              <a:ext cx="5565" cy="209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 eaLnBrk="1" fontAlgn="auto" hangingPunct="1">
                <a:buFont typeface="Arial" panose="020B0604020202020204" pitchFamily="34" charset="0"/>
                <a:buNone/>
                <a:defRPr/>
              </a:pPr>
              <a:r>
                <a:rPr lang="en-US" altLang="zh-CN" sz="1600" spc="300" noProof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Add text message</a:t>
              </a:r>
              <a:r>
                <a:rPr lang="en-US" altLang="zh-CN" sz="1600" spc="300" noProof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Add text messageAdd text messageAdd text message</a:t>
              </a:r>
              <a:endParaRPr lang="en-US" altLang="zh-CN" sz="1600" spc="300" noProof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pPr eaLnBrk="1" fontAlgn="auto" hangingPunct="1">
                <a:buFont typeface="Arial" panose="020B0604020202020204" pitchFamily="34" charset="0"/>
                <a:buNone/>
                <a:defRPr/>
              </a:pPr>
              <a:endParaRPr lang="en-US" altLang="zh-CN" sz="1600" spc="300" noProof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4339" name="组合 22"/>
          <p:cNvGrpSpPr/>
          <p:nvPr/>
        </p:nvGrpSpPr>
        <p:grpSpPr bwMode="auto">
          <a:xfrm>
            <a:off x="476250" y="2455863"/>
            <a:ext cx="5510213" cy="2241550"/>
            <a:chOff x="751" y="3868"/>
            <a:chExt cx="8971" cy="3650"/>
          </a:xfrm>
        </p:grpSpPr>
        <p:grpSp>
          <p:nvGrpSpPr>
            <p:cNvPr id="14340" name="组合 18"/>
            <p:cNvGrpSpPr/>
            <p:nvPr/>
          </p:nvGrpSpPr>
          <p:grpSpPr bwMode="auto">
            <a:xfrm rot="-1620000">
              <a:off x="3491" y="3868"/>
              <a:ext cx="4101" cy="3650"/>
              <a:chOff x="2369" y="2443"/>
              <a:chExt cx="2790" cy="2483"/>
            </a:xfrm>
          </p:grpSpPr>
          <p:sp>
            <p:nvSpPr>
              <p:cNvPr id="20" name="任意多边形 19"/>
              <p:cNvSpPr/>
              <p:nvPr/>
            </p:nvSpPr>
            <p:spPr>
              <a:xfrm rot="12831390">
                <a:off x="2669" y="4098"/>
                <a:ext cx="879" cy="828"/>
              </a:xfrm>
              <a:custGeom>
                <a:avLst/>
                <a:gdLst>
                  <a:gd name="connsiteX0" fmla="*/ 0 w 2002971"/>
                  <a:gd name="connsiteY0" fmla="*/ 1335314 h 1944914"/>
                  <a:gd name="connsiteX1" fmla="*/ 783771 w 2002971"/>
                  <a:gd name="connsiteY1" fmla="*/ 0 h 1944914"/>
                  <a:gd name="connsiteX2" fmla="*/ 2002971 w 2002971"/>
                  <a:gd name="connsiteY2" fmla="*/ 1944914 h 1944914"/>
                  <a:gd name="connsiteX0-1" fmla="*/ 0 w 1416184"/>
                  <a:gd name="connsiteY0-2" fmla="*/ 1335314 h 1335314"/>
                  <a:gd name="connsiteX1-3" fmla="*/ 783771 w 1416184"/>
                  <a:gd name="connsiteY1-4" fmla="*/ 0 h 1335314"/>
                  <a:gd name="connsiteX2-5" fmla="*/ 1416184 w 1416184"/>
                  <a:gd name="connsiteY2-6" fmla="*/ 970990 h 133531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1416184" h="1335314">
                    <a:moveTo>
                      <a:pt x="0" y="1335314"/>
                    </a:moveTo>
                    <a:lnTo>
                      <a:pt x="783771" y="0"/>
                    </a:lnTo>
                    <a:lnTo>
                      <a:pt x="1416184" y="970990"/>
                    </a:lnTo>
                  </a:path>
                </a:pathLst>
              </a:custGeom>
              <a:noFill/>
              <a:ln w="1270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buFont typeface="Arial" panose="020B0604020202020204" pitchFamily="34" charset="0"/>
                  <a:buNone/>
                  <a:defRPr/>
                </a:pPr>
                <a:endParaRPr lang="zh-CN" altLang="en-US" noProof="1"/>
              </a:p>
            </p:txBody>
          </p:sp>
          <p:sp>
            <p:nvSpPr>
              <p:cNvPr id="21" name="任意多边形 20"/>
              <p:cNvSpPr/>
              <p:nvPr/>
            </p:nvSpPr>
            <p:spPr>
              <a:xfrm rot="12831631">
                <a:off x="2368" y="2437"/>
                <a:ext cx="2790" cy="1198"/>
              </a:xfrm>
              <a:custGeom>
                <a:avLst/>
                <a:gdLst>
                  <a:gd name="connsiteX0" fmla="*/ 4209143 w 5297714"/>
                  <a:gd name="connsiteY0" fmla="*/ 0 h 1770743"/>
                  <a:gd name="connsiteX1" fmla="*/ 5297714 w 5297714"/>
                  <a:gd name="connsiteY1" fmla="*/ 1770743 h 1770743"/>
                  <a:gd name="connsiteX2" fmla="*/ 0 w 5297714"/>
                  <a:gd name="connsiteY2" fmla="*/ 1306286 h 1770743"/>
                  <a:gd name="connsiteX3" fmla="*/ 769257 w 5297714"/>
                  <a:gd name="connsiteY3" fmla="*/ 29029 h 1770743"/>
                  <a:gd name="connsiteX0-1" fmla="*/ 4209143 w 5297714"/>
                  <a:gd name="connsiteY0-2" fmla="*/ 0 h 1770743"/>
                  <a:gd name="connsiteX1-3" fmla="*/ 5297714 w 5297714"/>
                  <a:gd name="connsiteY1-4" fmla="*/ 1770743 h 1770743"/>
                  <a:gd name="connsiteX2-5" fmla="*/ 0 w 5297714"/>
                  <a:gd name="connsiteY2-6" fmla="*/ 1306286 h 1770743"/>
                  <a:gd name="connsiteX3-7" fmla="*/ 562856 w 5297714"/>
                  <a:gd name="connsiteY3-8" fmla="*/ 395863 h 1770743"/>
                  <a:gd name="connsiteX0-9" fmla="*/ 3872553 w 5297714"/>
                  <a:gd name="connsiteY0-10" fmla="*/ 0 h 2274831"/>
                  <a:gd name="connsiteX1-11" fmla="*/ 5297714 w 5297714"/>
                  <a:gd name="connsiteY1-12" fmla="*/ 2274831 h 2274831"/>
                  <a:gd name="connsiteX2-13" fmla="*/ 0 w 5297714"/>
                  <a:gd name="connsiteY2-14" fmla="*/ 1810374 h 2274831"/>
                  <a:gd name="connsiteX3-15" fmla="*/ 562856 w 5297714"/>
                  <a:gd name="connsiteY3-16" fmla="*/ 899951 h 2274831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5297714" h="2274831">
                    <a:moveTo>
                      <a:pt x="3872553" y="0"/>
                    </a:moveTo>
                    <a:lnTo>
                      <a:pt x="5297714" y="2274831"/>
                    </a:lnTo>
                    <a:lnTo>
                      <a:pt x="0" y="1810374"/>
                    </a:lnTo>
                    <a:lnTo>
                      <a:pt x="562856" y="899951"/>
                    </a:lnTo>
                  </a:path>
                </a:pathLst>
              </a:custGeom>
              <a:noFill/>
              <a:ln w="1270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buFont typeface="Arial" panose="020B0604020202020204" pitchFamily="34" charset="0"/>
                  <a:buNone/>
                  <a:defRPr/>
                </a:pPr>
                <a:endParaRPr lang="zh-CN" altLang="en-US" noProof="1"/>
              </a:p>
            </p:txBody>
          </p:sp>
        </p:grpSp>
        <p:sp>
          <p:nvSpPr>
            <p:cNvPr id="22" name="TextBox 9"/>
            <p:cNvSpPr txBox="1"/>
            <p:nvPr/>
          </p:nvSpPr>
          <p:spPr>
            <a:xfrm>
              <a:off x="751" y="4804"/>
              <a:ext cx="8971" cy="206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r>
                <a:rPr lang="en-US" altLang="zh-CN" sz="7200" b="1" spc="300" noProof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02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组合 162"/>
          <p:cNvGrpSpPr/>
          <p:nvPr/>
        </p:nvGrpSpPr>
        <p:grpSpPr bwMode="auto">
          <a:xfrm>
            <a:off x="2192338" y="2597150"/>
            <a:ext cx="2805112" cy="134938"/>
            <a:chOff x="1558717" y="5489084"/>
            <a:chExt cx="2806220" cy="134676"/>
          </a:xfrm>
        </p:grpSpPr>
        <p:cxnSp>
          <p:nvCxnSpPr>
            <p:cNvPr id="164" name="直接连接符 163"/>
            <p:cNvCxnSpPr/>
            <p:nvPr/>
          </p:nvCxnSpPr>
          <p:spPr>
            <a:xfrm flipH="1">
              <a:off x="1723882" y="5582565"/>
              <a:ext cx="2641055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椭圆 164"/>
            <p:cNvSpPr/>
            <p:nvPr/>
          </p:nvSpPr>
          <p:spPr>
            <a:xfrm>
              <a:off x="1558717" y="5489084"/>
              <a:ext cx="134990" cy="13467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</p:grpSp>
      <p:grpSp>
        <p:nvGrpSpPr>
          <p:cNvPr id="15363" name="组合 5"/>
          <p:cNvGrpSpPr/>
          <p:nvPr/>
        </p:nvGrpSpPr>
        <p:grpSpPr bwMode="auto">
          <a:xfrm>
            <a:off x="1071563" y="298450"/>
            <a:ext cx="1960562" cy="750888"/>
            <a:chOff x="1224505" y="914403"/>
            <a:chExt cx="1960866" cy="960122"/>
          </a:xfrm>
        </p:grpSpPr>
        <p:sp>
          <p:nvSpPr>
            <p:cNvPr id="4" name="等腰三角形 3"/>
            <p:cNvSpPr/>
            <p:nvPr/>
          </p:nvSpPr>
          <p:spPr>
            <a:xfrm rot="5400000">
              <a:off x="2051953" y="741107"/>
              <a:ext cx="960122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5" name="等腰三角形 4"/>
            <p:cNvSpPr/>
            <p:nvPr/>
          </p:nvSpPr>
          <p:spPr>
            <a:xfrm rot="5400000">
              <a:off x="1397801" y="741107"/>
              <a:ext cx="960122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</p:grpSp>
      <p:grpSp>
        <p:nvGrpSpPr>
          <p:cNvPr id="15364" name="组合 6"/>
          <p:cNvGrpSpPr/>
          <p:nvPr/>
        </p:nvGrpSpPr>
        <p:grpSpPr bwMode="auto">
          <a:xfrm rot="10800000">
            <a:off x="9174163" y="298450"/>
            <a:ext cx="1960562" cy="750888"/>
            <a:chOff x="1224505" y="914403"/>
            <a:chExt cx="1960866" cy="960122"/>
          </a:xfrm>
        </p:grpSpPr>
        <p:sp>
          <p:nvSpPr>
            <p:cNvPr id="8" name="等腰三角形 7"/>
            <p:cNvSpPr/>
            <p:nvPr/>
          </p:nvSpPr>
          <p:spPr>
            <a:xfrm rot="5400000">
              <a:off x="2051953" y="741107"/>
              <a:ext cx="960122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9" name="等腰三角形 8"/>
            <p:cNvSpPr/>
            <p:nvPr/>
          </p:nvSpPr>
          <p:spPr>
            <a:xfrm rot="5400000">
              <a:off x="1397802" y="759375"/>
              <a:ext cx="960121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</p:grpSp>
      <p:sp>
        <p:nvSpPr>
          <p:cNvPr id="15365" name="矩形 9"/>
          <p:cNvSpPr>
            <a:spLocks noChangeArrowheads="1"/>
          </p:cNvSpPr>
          <p:nvPr/>
        </p:nvSpPr>
        <p:spPr bwMode="auto">
          <a:xfrm>
            <a:off x="4395788" y="442913"/>
            <a:ext cx="341312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Tittle here Tittle here</a:t>
            </a:r>
            <a:endParaRPr lang="zh-CN" altLang="en-US" sz="2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5366" name="组合 16"/>
          <p:cNvGrpSpPr/>
          <p:nvPr/>
        </p:nvGrpSpPr>
        <p:grpSpPr bwMode="auto">
          <a:xfrm>
            <a:off x="3625850" y="1284288"/>
            <a:ext cx="4940300" cy="4986337"/>
            <a:chOff x="3632543" y="904853"/>
            <a:chExt cx="4938963" cy="4986496"/>
          </a:xfrm>
        </p:grpSpPr>
        <p:grpSp>
          <p:nvGrpSpPr>
            <p:cNvPr id="15392" name="组合 13"/>
            <p:cNvGrpSpPr/>
            <p:nvPr/>
          </p:nvGrpSpPr>
          <p:grpSpPr bwMode="auto">
            <a:xfrm>
              <a:off x="3941059" y="1237136"/>
              <a:ext cx="4321930" cy="4321930"/>
              <a:chOff x="2529840" y="1429560"/>
              <a:chExt cx="4321930" cy="4321930"/>
            </a:xfrm>
          </p:grpSpPr>
          <p:sp>
            <p:nvSpPr>
              <p:cNvPr id="11" name="同心圆 10"/>
              <p:cNvSpPr/>
              <p:nvPr/>
            </p:nvSpPr>
            <p:spPr>
              <a:xfrm>
                <a:off x="2529215" y="1429075"/>
                <a:ext cx="4323180" cy="4322901"/>
              </a:xfrm>
              <a:prstGeom prst="donut">
                <a:avLst>
                  <a:gd name="adj" fmla="val 3867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buFont typeface="Arial" panose="020B0604020202020204" pitchFamily="34" charset="0"/>
                  <a:buNone/>
                  <a:defRPr/>
                </a:pPr>
                <a:endParaRPr lang="zh-CN" altLang="en-US" noProof="1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空心弧 116"/>
              <p:cNvSpPr/>
              <p:nvPr/>
            </p:nvSpPr>
            <p:spPr>
              <a:xfrm>
                <a:off x="2529215" y="1429075"/>
                <a:ext cx="4323180" cy="4322901"/>
              </a:xfrm>
              <a:prstGeom prst="blockArc">
                <a:avLst>
                  <a:gd name="adj1" fmla="val 17331894"/>
                  <a:gd name="adj2" fmla="val 20942245"/>
                  <a:gd name="adj3" fmla="val 3909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buFont typeface="Arial" panose="020B0604020202020204" pitchFamily="34" charset="0"/>
                  <a:buNone/>
                  <a:defRPr/>
                </a:pPr>
                <a:endParaRPr lang="zh-CN" altLang="en-US" noProof="1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6" name="同心圆 145"/>
            <p:cNvSpPr/>
            <p:nvPr/>
          </p:nvSpPr>
          <p:spPr>
            <a:xfrm>
              <a:off x="3632543" y="904853"/>
              <a:ext cx="4938963" cy="4986496"/>
            </a:xfrm>
            <a:prstGeom prst="donut">
              <a:avLst>
                <a:gd name="adj" fmla="val 3867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>
                <a:solidFill>
                  <a:schemeClr val="tx1"/>
                </a:solidFill>
              </a:endParaRPr>
            </a:p>
          </p:txBody>
        </p:sp>
        <p:sp>
          <p:nvSpPr>
            <p:cNvPr id="147" name="空心弧 146"/>
            <p:cNvSpPr/>
            <p:nvPr/>
          </p:nvSpPr>
          <p:spPr>
            <a:xfrm>
              <a:off x="3632543" y="904853"/>
              <a:ext cx="4938963" cy="4986496"/>
            </a:xfrm>
            <a:prstGeom prst="blockArc">
              <a:avLst>
                <a:gd name="adj1" fmla="val 6147524"/>
                <a:gd name="adj2" fmla="val 12309748"/>
                <a:gd name="adj3" fmla="val 389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>
                <a:solidFill>
                  <a:schemeClr val="tx1"/>
                </a:solidFill>
              </a:endParaRPr>
            </a:p>
          </p:txBody>
        </p:sp>
        <p:grpSp>
          <p:nvGrpSpPr>
            <p:cNvPr id="15395" name="组合 14"/>
            <p:cNvGrpSpPr/>
            <p:nvPr/>
          </p:nvGrpSpPr>
          <p:grpSpPr bwMode="auto">
            <a:xfrm>
              <a:off x="4309155" y="1583902"/>
              <a:ext cx="3585738" cy="3628398"/>
              <a:chOff x="6893903" y="899240"/>
              <a:chExt cx="4938963" cy="4997722"/>
            </a:xfrm>
          </p:grpSpPr>
          <p:sp>
            <p:nvSpPr>
              <p:cNvPr id="154" name="同心圆 153"/>
              <p:cNvSpPr/>
              <p:nvPr/>
            </p:nvSpPr>
            <p:spPr>
              <a:xfrm>
                <a:off x="6893187" y="899823"/>
                <a:ext cx="4940396" cy="4985625"/>
              </a:xfrm>
              <a:prstGeom prst="donut">
                <a:avLst>
                  <a:gd name="adj" fmla="val 3867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buFont typeface="Arial" panose="020B0604020202020204" pitchFamily="34" charset="0"/>
                  <a:buNone/>
                  <a:defRPr/>
                </a:pPr>
                <a:endParaRPr lang="zh-CN" altLang="en-US" noProof="1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空心弧 154"/>
              <p:cNvSpPr/>
              <p:nvPr/>
            </p:nvSpPr>
            <p:spPr>
              <a:xfrm>
                <a:off x="6893187" y="910755"/>
                <a:ext cx="4940396" cy="4985625"/>
              </a:xfrm>
              <a:prstGeom prst="blockArc">
                <a:avLst>
                  <a:gd name="adj1" fmla="val 1230229"/>
                  <a:gd name="adj2" fmla="val 5561773"/>
                  <a:gd name="adj3" fmla="val 3841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buFont typeface="Arial" panose="020B0604020202020204" pitchFamily="34" charset="0"/>
                  <a:buNone/>
                  <a:defRPr/>
                </a:pPr>
                <a:endParaRPr lang="zh-CN" altLang="en-US" noProof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396" name="组合 15"/>
            <p:cNvGrpSpPr/>
            <p:nvPr/>
          </p:nvGrpSpPr>
          <p:grpSpPr bwMode="auto">
            <a:xfrm>
              <a:off x="4567445" y="1853252"/>
              <a:ext cx="3057110" cy="3078471"/>
              <a:chOff x="7253037" y="752453"/>
              <a:chExt cx="4951896" cy="4986496"/>
            </a:xfrm>
          </p:grpSpPr>
          <p:sp>
            <p:nvSpPr>
              <p:cNvPr id="157" name="同心圆 156"/>
              <p:cNvSpPr/>
              <p:nvPr/>
            </p:nvSpPr>
            <p:spPr>
              <a:xfrm>
                <a:off x="7252848" y="751429"/>
                <a:ext cx="4938373" cy="4988727"/>
              </a:xfrm>
              <a:prstGeom prst="donut">
                <a:avLst>
                  <a:gd name="adj" fmla="val 3867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buFont typeface="Arial" panose="020B0604020202020204" pitchFamily="34" charset="0"/>
                  <a:buNone/>
                  <a:defRPr/>
                </a:pPr>
                <a:endParaRPr lang="zh-CN" altLang="en-US" noProof="1">
                  <a:solidFill>
                    <a:schemeClr val="tx1"/>
                  </a:solidFill>
                </a:endParaRPr>
              </a:p>
            </p:txBody>
          </p:sp>
          <p:sp>
            <p:nvSpPr>
              <p:cNvPr id="156" name="空心弧 155"/>
              <p:cNvSpPr/>
              <p:nvPr/>
            </p:nvSpPr>
            <p:spPr>
              <a:xfrm>
                <a:off x="7265700" y="751429"/>
                <a:ext cx="4938374" cy="4988727"/>
              </a:xfrm>
              <a:prstGeom prst="blockArc">
                <a:avLst>
                  <a:gd name="adj1" fmla="val 12906868"/>
                  <a:gd name="adj2" fmla="val 15844502"/>
                  <a:gd name="adj3" fmla="val 3748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buFont typeface="Arial" panose="020B0604020202020204" pitchFamily="34" charset="0"/>
                  <a:buNone/>
                  <a:defRPr/>
                </a:pPr>
                <a:endParaRPr lang="zh-CN" altLang="en-US" noProof="1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5367" name="组合 23"/>
          <p:cNvGrpSpPr/>
          <p:nvPr/>
        </p:nvGrpSpPr>
        <p:grpSpPr bwMode="auto">
          <a:xfrm>
            <a:off x="7610475" y="2166938"/>
            <a:ext cx="2578100" cy="134937"/>
            <a:chOff x="7610546" y="2166759"/>
            <a:chExt cx="2578484" cy="134676"/>
          </a:xfrm>
        </p:grpSpPr>
        <p:cxnSp>
          <p:nvCxnSpPr>
            <p:cNvPr id="19" name="直接连接符 18"/>
            <p:cNvCxnSpPr/>
            <p:nvPr/>
          </p:nvCxnSpPr>
          <p:spPr>
            <a:xfrm>
              <a:off x="7610546" y="2231720"/>
              <a:ext cx="256578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椭圆 22"/>
            <p:cNvSpPr/>
            <p:nvPr/>
          </p:nvSpPr>
          <p:spPr>
            <a:xfrm>
              <a:off x="10054073" y="2166759"/>
              <a:ext cx="134957" cy="13467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</p:grpSp>
      <p:grpSp>
        <p:nvGrpSpPr>
          <p:cNvPr id="15368" name="组合 158"/>
          <p:cNvGrpSpPr/>
          <p:nvPr/>
        </p:nvGrpSpPr>
        <p:grpSpPr bwMode="auto">
          <a:xfrm>
            <a:off x="7335838" y="4957763"/>
            <a:ext cx="2578100" cy="134937"/>
            <a:chOff x="7610546" y="2166759"/>
            <a:chExt cx="2578484" cy="134676"/>
          </a:xfrm>
        </p:grpSpPr>
        <p:cxnSp>
          <p:nvCxnSpPr>
            <p:cNvPr id="160" name="直接连接符 159"/>
            <p:cNvCxnSpPr/>
            <p:nvPr/>
          </p:nvCxnSpPr>
          <p:spPr>
            <a:xfrm>
              <a:off x="7610546" y="2231720"/>
              <a:ext cx="256578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椭圆 160"/>
            <p:cNvSpPr/>
            <p:nvPr/>
          </p:nvSpPr>
          <p:spPr>
            <a:xfrm>
              <a:off x="10054072" y="2166759"/>
              <a:ext cx="134958" cy="13467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</p:grpSp>
      <p:grpSp>
        <p:nvGrpSpPr>
          <p:cNvPr id="15369" name="组合 26"/>
          <p:cNvGrpSpPr/>
          <p:nvPr/>
        </p:nvGrpSpPr>
        <p:grpSpPr bwMode="auto">
          <a:xfrm>
            <a:off x="1558925" y="5489575"/>
            <a:ext cx="2806700" cy="134938"/>
            <a:chOff x="1558717" y="5489084"/>
            <a:chExt cx="2806220" cy="134676"/>
          </a:xfrm>
        </p:grpSpPr>
        <p:cxnSp>
          <p:nvCxnSpPr>
            <p:cNvPr id="26" name="直接连接符 25"/>
            <p:cNvCxnSpPr/>
            <p:nvPr/>
          </p:nvCxnSpPr>
          <p:spPr>
            <a:xfrm flipH="1">
              <a:off x="1723789" y="5582565"/>
              <a:ext cx="264114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椭圆 161"/>
            <p:cNvSpPr/>
            <p:nvPr/>
          </p:nvSpPr>
          <p:spPr>
            <a:xfrm>
              <a:off x="1558717" y="5489084"/>
              <a:ext cx="134915" cy="13467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</p:grpSp>
      <p:sp>
        <p:nvSpPr>
          <p:cNvPr id="15370" name="矩形 27"/>
          <p:cNvSpPr>
            <a:spLocks noChangeArrowheads="1"/>
          </p:cNvSpPr>
          <p:nvPr/>
        </p:nvSpPr>
        <p:spPr bwMode="auto">
          <a:xfrm>
            <a:off x="1373188" y="2460625"/>
            <a:ext cx="849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10%</a:t>
            </a:r>
            <a:endParaRPr lang="zh-CN" altLang="en-US" sz="2400"/>
          </a:p>
        </p:txBody>
      </p:sp>
      <p:grpSp>
        <p:nvGrpSpPr>
          <p:cNvPr id="15371" name="组合 165"/>
          <p:cNvGrpSpPr/>
          <p:nvPr/>
        </p:nvGrpSpPr>
        <p:grpSpPr bwMode="auto">
          <a:xfrm>
            <a:off x="923925" y="2887663"/>
            <a:ext cx="2265363" cy="776287"/>
            <a:chOff x="1124496" y="2270419"/>
            <a:chExt cx="2264975" cy="776134"/>
          </a:xfrm>
        </p:grpSpPr>
        <p:sp>
          <p:nvSpPr>
            <p:cNvPr id="15384" name="矩形 166"/>
            <p:cNvSpPr>
              <a:spLocks noChangeArrowheads="1"/>
            </p:cNvSpPr>
            <p:nvPr/>
          </p:nvSpPr>
          <p:spPr bwMode="auto">
            <a:xfrm>
              <a:off x="1228578" y="2270419"/>
              <a:ext cx="1164590" cy="352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6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Tittle here</a:t>
              </a:r>
              <a:endPara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5385" name="矩形 167"/>
            <p:cNvSpPr>
              <a:spLocks noChangeArrowheads="1"/>
            </p:cNvSpPr>
            <p:nvPr/>
          </p:nvSpPr>
          <p:spPr bwMode="auto">
            <a:xfrm>
              <a:off x="1124496" y="2727148"/>
              <a:ext cx="2264975" cy="319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Add text message </a:t>
              </a:r>
              <a:endParaRPr lang="zh-CN" altLang="en-US" sz="1400"/>
            </a:p>
          </p:txBody>
        </p:sp>
      </p:grpSp>
      <p:sp>
        <p:nvSpPr>
          <p:cNvPr id="15372" name="矩形 168"/>
          <p:cNvSpPr>
            <a:spLocks noChangeArrowheads="1"/>
          </p:cNvSpPr>
          <p:nvPr/>
        </p:nvSpPr>
        <p:spPr bwMode="auto">
          <a:xfrm>
            <a:off x="765175" y="5360988"/>
            <a:ext cx="8509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45%</a:t>
            </a:r>
            <a:endParaRPr lang="zh-CN" altLang="en-US" sz="2400"/>
          </a:p>
        </p:txBody>
      </p:sp>
      <p:grpSp>
        <p:nvGrpSpPr>
          <p:cNvPr id="15373" name="组合 169"/>
          <p:cNvGrpSpPr/>
          <p:nvPr/>
        </p:nvGrpSpPr>
        <p:grpSpPr bwMode="auto">
          <a:xfrm>
            <a:off x="185738" y="4495800"/>
            <a:ext cx="2265362" cy="776288"/>
            <a:chOff x="1124496" y="2270419"/>
            <a:chExt cx="2264975" cy="776134"/>
          </a:xfrm>
        </p:grpSpPr>
        <p:sp>
          <p:nvSpPr>
            <p:cNvPr id="15382" name="矩形 170"/>
            <p:cNvSpPr>
              <a:spLocks noChangeArrowheads="1"/>
            </p:cNvSpPr>
            <p:nvPr/>
          </p:nvSpPr>
          <p:spPr bwMode="auto">
            <a:xfrm>
              <a:off x="1228578" y="2270419"/>
              <a:ext cx="1164590" cy="352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6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Tittle here</a:t>
              </a:r>
              <a:endPara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5383" name="矩形 171"/>
            <p:cNvSpPr>
              <a:spLocks noChangeArrowheads="1"/>
            </p:cNvSpPr>
            <p:nvPr/>
          </p:nvSpPr>
          <p:spPr bwMode="auto">
            <a:xfrm>
              <a:off x="1124496" y="2727148"/>
              <a:ext cx="2264975" cy="319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Add text message </a:t>
              </a:r>
              <a:endParaRPr lang="zh-CN" altLang="en-US" sz="1400"/>
            </a:p>
          </p:txBody>
        </p:sp>
      </p:grpSp>
      <p:sp>
        <p:nvSpPr>
          <p:cNvPr id="15374" name="矩形 172"/>
          <p:cNvSpPr>
            <a:spLocks noChangeArrowheads="1"/>
          </p:cNvSpPr>
          <p:nvPr/>
        </p:nvSpPr>
        <p:spPr bwMode="auto">
          <a:xfrm>
            <a:off x="10188575" y="2003425"/>
            <a:ext cx="850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20%</a:t>
            </a:r>
            <a:endParaRPr lang="zh-CN" altLang="en-US" sz="2400"/>
          </a:p>
        </p:txBody>
      </p:sp>
      <p:grpSp>
        <p:nvGrpSpPr>
          <p:cNvPr id="15375" name="组合 173"/>
          <p:cNvGrpSpPr/>
          <p:nvPr/>
        </p:nvGrpSpPr>
        <p:grpSpPr bwMode="auto">
          <a:xfrm>
            <a:off x="9726613" y="2360613"/>
            <a:ext cx="2265362" cy="776287"/>
            <a:chOff x="1124496" y="2270419"/>
            <a:chExt cx="2264975" cy="776134"/>
          </a:xfrm>
        </p:grpSpPr>
        <p:sp>
          <p:nvSpPr>
            <p:cNvPr id="15380" name="矩形 174"/>
            <p:cNvSpPr>
              <a:spLocks noChangeArrowheads="1"/>
            </p:cNvSpPr>
            <p:nvPr/>
          </p:nvSpPr>
          <p:spPr bwMode="auto">
            <a:xfrm>
              <a:off x="1228578" y="2270419"/>
              <a:ext cx="1164590" cy="352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6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Tittle here</a:t>
              </a:r>
              <a:endPara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5381" name="矩形 175"/>
            <p:cNvSpPr>
              <a:spLocks noChangeArrowheads="1"/>
            </p:cNvSpPr>
            <p:nvPr/>
          </p:nvSpPr>
          <p:spPr bwMode="auto">
            <a:xfrm>
              <a:off x="1124496" y="2727148"/>
              <a:ext cx="2264975" cy="319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Add text message </a:t>
              </a:r>
              <a:endParaRPr lang="zh-CN" altLang="en-US" sz="1400"/>
            </a:p>
          </p:txBody>
        </p:sp>
      </p:grpSp>
      <p:sp>
        <p:nvSpPr>
          <p:cNvPr id="15376" name="矩形 176"/>
          <p:cNvSpPr>
            <a:spLocks noChangeArrowheads="1"/>
          </p:cNvSpPr>
          <p:nvPr/>
        </p:nvSpPr>
        <p:spPr bwMode="auto">
          <a:xfrm>
            <a:off x="9913938" y="4816475"/>
            <a:ext cx="850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15%</a:t>
            </a:r>
            <a:endParaRPr lang="zh-CN" altLang="en-US" sz="2400"/>
          </a:p>
        </p:txBody>
      </p:sp>
      <p:grpSp>
        <p:nvGrpSpPr>
          <p:cNvPr id="15377" name="组合 177"/>
          <p:cNvGrpSpPr/>
          <p:nvPr/>
        </p:nvGrpSpPr>
        <p:grpSpPr bwMode="auto">
          <a:xfrm>
            <a:off x="9779000" y="5307013"/>
            <a:ext cx="2265363" cy="776287"/>
            <a:chOff x="1124496" y="2270419"/>
            <a:chExt cx="2264975" cy="776134"/>
          </a:xfrm>
        </p:grpSpPr>
        <p:sp>
          <p:nvSpPr>
            <p:cNvPr id="15378" name="矩形 178"/>
            <p:cNvSpPr>
              <a:spLocks noChangeArrowheads="1"/>
            </p:cNvSpPr>
            <p:nvPr/>
          </p:nvSpPr>
          <p:spPr bwMode="auto">
            <a:xfrm>
              <a:off x="1228578" y="2270419"/>
              <a:ext cx="1164590" cy="352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6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Tittle here</a:t>
              </a:r>
              <a:endPara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5379" name="矩形 179"/>
            <p:cNvSpPr>
              <a:spLocks noChangeArrowheads="1"/>
            </p:cNvSpPr>
            <p:nvPr/>
          </p:nvSpPr>
          <p:spPr bwMode="auto">
            <a:xfrm>
              <a:off x="1124496" y="2727148"/>
              <a:ext cx="2264975" cy="319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Add text message </a:t>
              </a:r>
              <a:endParaRPr lang="zh-CN" altLang="en-US" sz="1400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组合 5"/>
          <p:cNvGrpSpPr/>
          <p:nvPr/>
        </p:nvGrpSpPr>
        <p:grpSpPr bwMode="auto">
          <a:xfrm>
            <a:off x="1071563" y="298450"/>
            <a:ext cx="1960562" cy="750888"/>
            <a:chOff x="1224505" y="914403"/>
            <a:chExt cx="1960866" cy="960122"/>
          </a:xfrm>
        </p:grpSpPr>
        <p:sp>
          <p:nvSpPr>
            <p:cNvPr id="4" name="等腰三角形 3"/>
            <p:cNvSpPr/>
            <p:nvPr/>
          </p:nvSpPr>
          <p:spPr>
            <a:xfrm rot="5400000">
              <a:off x="2051953" y="741107"/>
              <a:ext cx="960122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5" name="等腰三角形 4"/>
            <p:cNvSpPr/>
            <p:nvPr/>
          </p:nvSpPr>
          <p:spPr>
            <a:xfrm rot="5400000">
              <a:off x="1397801" y="741107"/>
              <a:ext cx="960122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</p:grpSp>
      <p:grpSp>
        <p:nvGrpSpPr>
          <p:cNvPr id="17411" name="组合 6"/>
          <p:cNvGrpSpPr/>
          <p:nvPr/>
        </p:nvGrpSpPr>
        <p:grpSpPr bwMode="auto">
          <a:xfrm rot="10800000">
            <a:off x="9174163" y="298450"/>
            <a:ext cx="1960562" cy="750888"/>
            <a:chOff x="1224505" y="914403"/>
            <a:chExt cx="1960866" cy="960122"/>
          </a:xfrm>
        </p:grpSpPr>
        <p:sp>
          <p:nvSpPr>
            <p:cNvPr id="8" name="等腰三角形 7"/>
            <p:cNvSpPr/>
            <p:nvPr/>
          </p:nvSpPr>
          <p:spPr>
            <a:xfrm rot="5400000">
              <a:off x="2051953" y="741107"/>
              <a:ext cx="960122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9" name="等腰三角形 8"/>
            <p:cNvSpPr/>
            <p:nvPr/>
          </p:nvSpPr>
          <p:spPr>
            <a:xfrm rot="5400000">
              <a:off x="1397802" y="759375"/>
              <a:ext cx="960121" cy="1306715"/>
            </a:xfrm>
            <a:prstGeom prst="triangl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</p:grpSp>
      <p:sp>
        <p:nvSpPr>
          <p:cNvPr id="17412" name="矩形 9"/>
          <p:cNvSpPr>
            <a:spLocks noChangeArrowheads="1"/>
          </p:cNvSpPr>
          <p:nvPr/>
        </p:nvSpPr>
        <p:spPr bwMode="auto">
          <a:xfrm>
            <a:off x="4395788" y="442913"/>
            <a:ext cx="341312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Tittle here Tittle here</a:t>
            </a:r>
            <a:endParaRPr lang="zh-CN" altLang="en-US" sz="2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8" name="任意多边形 57"/>
          <p:cNvSpPr/>
          <p:nvPr/>
        </p:nvSpPr>
        <p:spPr>
          <a:xfrm rot="5400000">
            <a:off x="1834357" y="1494631"/>
            <a:ext cx="1804988" cy="1736725"/>
          </a:xfrm>
          <a:custGeom>
            <a:avLst/>
            <a:gdLst>
              <a:gd name="connsiteX0" fmla="*/ 0 w 3684814"/>
              <a:gd name="connsiteY0" fmla="*/ 1773620 h 3547239"/>
              <a:gd name="connsiteX1" fmla="*/ 886810 w 3684814"/>
              <a:gd name="connsiteY1" fmla="*/ 0 h 3547239"/>
              <a:gd name="connsiteX2" fmla="*/ 3227990 w 3684814"/>
              <a:gd name="connsiteY2" fmla="*/ 0 h 3547239"/>
              <a:gd name="connsiteX3" fmla="*/ 3684813 w 3684814"/>
              <a:gd name="connsiteY3" fmla="*/ 913647 h 3547239"/>
              <a:gd name="connsiteX4" fmla="*/ 3254827 w 3684814"/>
              <a:gd name="connsiteY4" fmla="*/ 1773619 h 3547239"/>
              <a:gd name="connsiteX5" fmla="*/ 3684814 w 3684814"/>
              <a:gd name="connsiteY5" fmla="*/ 2633591 h 3547239"/>
              <a:gd name="connsiteX6" fmla="*/ 3227990 w 3684814"/>
              <a:gd name="connsiteY6" fmla="*/ 3547239 h 3547239"/>
              <a:gd name="connsiteX7" fmla="*/ 886810 w 3684814"/>
              <a:gd name="connsiteY7" fmla="*/ 3547239 h 354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84814" h="3547239">
                <a:moveTo>
                  <a:pt x="0" y="1773620"/>
                </a:moveTo>
                <a:lnTo>
                  <a:pt x="886810" y="0"/>
                </a:lnTo>
                <a:lnTo>
                  <a:pt x="3227990" y="0"/>
                </a:lnTo>
                <a:lnTo>
                  <a:pt x="3684813" y="913647"/>
                </a:lnTo>
                <a:lnTo>
                  <a:pt x="3254827" y="1773619"/>
                </a:lnTo>
                <a:lnTo>
                  <a:pt x="3684814" y="2633591"/>
                </a:lnTo>
                <a:lnTo>
                  <a:pt x="3227990" y="3547239"/>
                </a:lnTo>
                <a:lnTo>
                  <a:pt x="886810" y="3547239"/>
                </a:lnTo>
                <a:close/>
              </a:path>
            </a:pathLst>
          </a:custGeom>
          <a:solidFill>
            <a:schemeClr val="bg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57" name="六边形 56"/>
          <p:cNvSpPr/>
          <p:nvPr/>
        </p:nvSpPr>
        <p:spPr>
          <a:xfrm rot="5400000">
            <a:off x="2250281" y="3332957"/>
            <a:ext cx="973137" cy="838200"/>
          </a:xfrm>
          <a:prstGeom prst="hexag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59" name="任意多边形 58"/>
          <p:cNvSpPr/>
          <p:nvPr/>
        </p:nvSpPr>
        <p:spPr>
          <a:xfrm rot="16200000">
            <a:off x="3207544" y="3155156"/>
            <a:ext cx="1804988" cy="1736725"/>
          </a:xfrm>
          <a:custGeom>
            <a:avLst/>
            <a:gdLst>
              <a:gd name="connsiteX0" fmla="*/ 0 w 3684814"/>
              <a:gd name="connsiteY0" fmla="*/ 1773620 h 3547239"/>
              <a:gd name="connsiteX1" fmla="*/ 886810 w 3684814"/>
              <a:gd name="connsiteY1" fmla="*/ 0 h 3547239"/>
              <a:gd name="connsiteX2" fmla="*/ 3227990 w 3684814"/>
              <a:gd name="connsiteY2" fmla="*/ 0 h 3547239"/>
              <a:gd name="connsiteX3" fmla="*/ 3684813 w 3684814"/>
              <a:gd name="connsiteY3" fmla="*/ 913647 h 3547239"/>
              <a:gd name="connsiteX4" fmla="*/ 3254827 w 3684814"/>
              <a:gd name="connsiteY4" fmla="*/ 1773619 h 3547239"/>
              <a:gd name="connsiteX5" fmla="*/ 3684814 w 3684814"/>
              <a:gd name="connsiteY5" fmla="*/ 2633591 h 3547239"/>
              <a:gd name="connsiteX6" fmla="*/ 3227990 w 3684814"/>
              <a:gd name="connsiteY6" fmla="*/ 3547239 h 3547239"/>
              <a:gd name="connsiteX7" fmla="*/ 886810 w 3684814"/>
              <a:gd name="connsiteY7" fmla="*/ 3547239 h 354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84814" h="3547239">
                <a:moveTo>
                  <a:pt x="0" y="1773620"/>
                </a:moveTo>
                <a:lnTo>
                  <a:pt x="886810" y="0"/>
                </a:lnTo>
                <a:lnTo>
                  <a:pt x="3227990" y="0"/>
                </a:lnTo>
                <a:lnTo>
                  <a:pt x="3684813" y="913647"/>
                </a:lnTo>
                <a:lnTo>
                  <a:pt x="3254827" y="1773619"/>
                </a:lnTo>
                <a:lnTo>
                  <a:pt x="3684814" y="2633591"/>
                </a:lnTo>
                <a:lnTo>
                  <a:pt x="3227990" y="3547239"/>
                </a:lnTo>
                <a:lnTo>
                  <a:pt x="886810" y="3547239"/>
                </a:lnTo>
                <a:close/>
              </a:path>
            </a:pathLst>
          </a:custGeom>
          <a:solidFill>
            <a:schemeClr val="bg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60" name="六边形 59"/>
          <p:cNvSpPr/>
          <p:nvPr/>
        </p:nvSpPr>
        <p:spPr>
          <a:xfrm rot="5400000">
            <a:off x="3623469" y="2245519"/>
            <a:ext cx="973138" cy="838200"/>
          </a:xfrm>
          <a:prstGeom prst="hexag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61" name="任意多边形 60"/>
          <p:cNvSpPr/>
          <p:nvPr/>
        </p:nvSpPr>
        <p:spPr>
          <a:xfrm rot="5400000">
            <a:off x="4626769" y="1500981"/>
            <a:ext cx="1804988" cy="1736725"/>
          </a:xfrm>
          <a:custGeom>
            <a:avLst/>
            <a:gdLst>
              <a:gd name="connsiteX0" fmla="*/ 0 w 3684814"/>
              <a:gd name="connsiteY0" fmla="*/ 1773620 h 3547239"/>
              <a:gd name="connsiteX1" fmla="*/ 886810 w 3684814"/>
              <a:gd name="connsiteY1" fmla="*/ 0 h 3547239"/>
              <a:gd name="connsiteX2" fmla="*/ 3227990 w 3684814"/>
              <a:gd name="connsiteY2" fmla="*/ 0 h 3547239"/>
              <a:gd name="connsiteX3" fmla="*/ 3684813 w 3684814"/>
              <a:gd name="connsiteY3" fmla="*/ 913647 h 3547239"/>
              <a:gd name="connsiteX4" fmla="*/ 3254827 w 3684814"/>
              <a:gd name="connsiteY4" fmla="*/ 1773619 h 3547239"/>
              <a:gd name="connsiteX5" fmla="*/ 3684814 w 3684814"/>
              <a:gd name="connsiteY5" fmla="*/ 2633591 h 3547239"/>
              <a:gd name="connsiteX6" fmla="*/ 3227990 w 3684814"/>
              <a:gd name="connsiteY6" fmla="*/ 3547239 h 3547239"/>
              <a:gd name="connsiteX7" fmla="*/ 886810 w 3684814"/>
              <a:gd name="connsiteY7" fmla="*/ 3547239 h 354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84814" h="3547239">
                <a:moveTo>
                  <a:pt x="0" y="1773620"/>
                </a:moveTo>
                <a:lnTo>
                  <a:pt x="886810" y="0"/>
                </a:lnTo>
                <a:lnTo>
                  <a:pt x="3227990" y="0"/>
                </a:lnTo>
                <a:lnTo>
                  <a:pt x="3684813" y="913647"/>
                </a:lnTo>
                <a:lnTo>
                  <a:pt x="3254827" y="1773619"/>
                </a:lnTo>
                <a:lnTo>
                  <a:pt x="3684814" y="2633591"/>
                </a:lnTo>
                <a:lnTo>
                  <a:pt x="3227990" y="3547239"/>
                </a:lnTo>
                <a:lnTo>
                  <a:pt x="886810" y="3547239"/>
                </a:lnTo>
                <a:close/>
              </a:path>
            </a:pathLst>
          </a:custGeom>
          <a:solidFill>
            <a:schemeClr val="bg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62" name="六边形 61"/>
          <p:cNvSpPr/>
          <p:nvPr/>
        </p:nvSpPr>
        <p:spPr>
          <a:xfrm rot="5400000">
            <a:off x="5126831" y="3332957"/>
            <a:ext cx="973137" cy="838200"/>
          </a:xfrm>
          <a:prstGeom prst="hexag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63" name="任意多边形 62"/>
          <p:cNvSpPr/>
          <p:nvPr/>
        </p:nvSpPr>
        <p:spPr>
          <a:xfrm rot="16200000">
            <a:off x="6061869" y="3155156"/>
            <a:ext cx="1804988" cy="1736725"/>
          </a:xfrm>
          <a:custGeom>
            <a:avLst/>
            <a:gdLst>
              <a:gd name="connsiteX0" fmla="*/ 0 w 3684814"/>
              <a:gd name="connsiteY0" fmla="*/ 1773620 h 3547239"/>
              <a:gd name="connsiteX1" fmla="*/ 886810 w 3684814"/>
              <a:gd name="connsiteY1" fmla="*/ 0 h 3547239"/>
              <a:gd name="connsiteX2" fmla="*/ 3227990 w 3684814"/>
              <a:gd name="connsiteY2" fmla="*/ 0 h 3547239"/>
              <a:gd name="connsiteX3" fmla="*/ 3684813 w 3684814"/>
              <a:gd name="connsiteY3" fmla="*/ 913647 h 3547239"/>
              <a:gd name="connsiteX4" fmla="*/ 3254827 w 3684814"/>
              <a:gd name="connsiteY4" fmla="*/ 1773619 h 3547239"/>
              <a:gd name="connsiteX5" fmla="*/ 3684814 w 3684814"/>
              <a:gd name="connsiteY5" fmla="*/ 2633591 h 3547239"/>
              <a:gd name="connsiteX6" fmla="*/ 3227990 w 3684814"/>
              <a:gd name="connsiteY6" fmla="*/ 3547239 h 3547239"/>
              <a:gd name="connsiteX7" fmla="*/ 886810 w 3684814"/>
              <a:gd name="connsiteY7" fmla="*/ 3547239 h 354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84814" h="3547239">
                <a:moveTo>
                  <a:pt x="0" y="1773620"/>
                </a:moveTo>
                <a:lnTo>
                  <a:pt x="886810" y="0"/>
                </a:lnTo>
                <a:lnTo>
                  <a:pt x="3227990" y="0"/>
                </a:lnTo>
                <a:lnTo>
                  <a:pt x="3684813" y="913647"/>
                </a:lnTo>
                <a:lnTo>
                  <a:pt x="3254827" y="1773619"/>
                </a:lnTo>
                <a:lnTo>
                  <a:pt x="3684814" y="2633591"/>
                </a:lnTo>
                <a:lnTo>
                  <a:pt x="3227990" y="3547239"/>
                </a:lnTo>
                <a:lnTo>
                  <a:pt x="886810" y="3547239"/>
                </a:lnTo>
                <a:close/>
              </a:path>
            </a:pathLst>
          </a:custGeom>
          <a:solidFill>
            <a:schemeClr val="bg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64" name="六边形 63"/>
          <p:cNvSpPr/>
          <p:nvPr/>
        </p:nvSpPr>
        <p:spPr>
          <a:xfrm rot="5400000">
            <a:off x="6521450" y="2244725"/>
            <a:ext cx="973138" cy="839788"/>
          </a:xfrm>
          <a:prstGeom prst="hexag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65" name="任意多边形 64"/>
          <p:cNvSpPr/>
          <p:nvPr/>
        </p:nvSpPr>
        <p:spPr>
          <a:xfrm rot="5400000">
            <a:off x="7497763" y="1493837"/>
            <a:ext cx="1804988" cy="1738313"/>
          </a:xfrm>
          <a:custGeom>
            <a:avLst/>
            <a:gdLst>
              <a:gd name="connsiteX0" fmla="*/ 0 w 3684814"/>
              <a:gd name="connsiteY0" fmla="*/ 1773620 h 3547239"/>
              <a:gd name="connsiteX1" fmla="*/ 886810 w 3684814"/>
              <a:gd name="connsiteY1" fmla="*/ 0 h 3547239"/>
              <a:gd name="connsiteX2" fmla="*/ 3227990 w 3684814"/>
              <a:gd name="connsiteY2" fmla="*/ 0 h 3547239"/>
              <a:gd name="connsiteX3" fmla="*/ 3684813 w 3684814"/>
              <a:gd name="connsiteY3" fmla="*/ 913647 h 3547239"/>
              <a:gd name="connsiteX4" fmla="*/ 3254827 w 3684814"/>
              <a:gd name="connsiteY4" fmla="*/ 1773619 h 3547239"/>
              <a:gd name="connsiteX5" fmla="*/ 3684814 w 3684814"/>
              <a:gd name="connsiteY5" fmla="*/ 2633591 h 3547239"/>
              <a:gd name="connsiteX6" fmla="*/ 3227990 w 3684814"/>
              <a:gd name="connsiteY6" fmla="*/ 3547239 h 3547239"/>
              <a:gd name="connsiteX7" fmla="*/ 886810 w 3684814"/>
              <a:gd name="connsiteY7" fmla="*/ 3547239 h 354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84814" h="3547239">
                <a:moveTo>
                  <a:pt x="0" y="1773620"/>
                </a:moveTo>
                <a:lnTo>
                  <a:pt x="886810" y="0"/>
                </a:lnTo>
                <a:lnTo>
                  <a:pt x="3227990" y="0"/>
                </a:lnTo>
                <a:lnTo>
                  <a:pt x="3684813" y="913647"/>
                </a:lnTo>
                <a:lnTo>
                  <a:pt x="3254827" y="1773619"/>
                </a:lnTo>
                <a:lnTo>
                  <a:pt x="3684814" y="2633591"/>
                </a:lnTo>
                <a:lnTo>
                  <a:pt x="3227990" y="3547239"/>
                </a:lnTo>
                <a:lnTo>
                  <a:pt x="886810" y="3547239"/>
                </a:lnTo>
                <a:close/>
              </a:path>
            </a:pathLst>
          </a:custGeom>
          <a:solidFill>
            <a:schemeClr val="bg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66" name="六边形 65"/>
          <p:cNvSpPr/>
          <p:nvPr/>
        </p:nvSpPr>
        <p:spPr>
          <a:xfrm rot="5400000">
            <a:off x="7913688" y="3332163"/>
            <a:ext cx="973137" cy="839787"/>
          </a:xfrm>
          <a:prstGeom prst="hexag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17423" name="矩形 66"/>
          <p:cNvSpPr>
            <a:spLocks noChangeArrowheads="1"/>
          </p:cNvSpPr>
          <p:nvPr/>
        </p:nvSpPr>
        <p:spPr bwMode="auto">
          <a:xfrm>
            <a:off x="2355850" y="3460750"/>
            <a:ext cx="7540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585C5E"/>
                </a:solidFill>
                <a:latin typeface="微软雅黑" panose="020B0503020204020204" charset="-122"/>
                <a:ea typeface="微软雅黑" panose="020B0503020204020204" charset="-122"/>
              </a:rPr>
              <a:t>01</a:t>
            </a:r>
            <a:endParaRPr lang="zh-CN" altLang="en-US" sz="3600">
              <a:solidFill>
                <a:srgbClr val="585C5E"/>
              </a:solidFill>
            </a:endParaRPr>
          </a:p>
        </p:txBody>
      </p:sp>
      <p:sp>
        <p:nvSpPr>
          <p:cNvPr id="17424" name="矩形 67"/>
          <p:cNvSpPr>
            <a:spLocks noChangeArrowheads="1"/>
          </p:cNvSpPr>
          <p:nvPr/>
        </p:nvSpPr>
        <p:spPr bwMode="auto">
          <a:xfrm>
            <a:off x="3722688" y="2359025"/>
            <a:ext cx="7556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585C5E"/>
                </a:solidFill>
                <a:latin typeface="微软雅黑" panose="020B0503020204020204" charset="-122"/>
                <a:ea typeface="微软雅黑" panose="020B0503020204020204" charset="-122"/>
              </a:rPr>
              <a:t>02</a:t>
            </a:r>
            <a:endParaRPr lang="zh-CN" altLang="en-US" sz="3600">
              <a:solidFill>
                <a:srgbClr val="585C5E"/>
              </a:solidFill>
            </a:endParaRPr>
          </a:p>
        </p:txBody>
      </p:sp>
      <p:sp>
        <p:nvSpPr>
          <p:cNvPr id="17425" name="矩形 68"/>
          <p:cNvSpPr>
            <a:spLocks noChangeArrowheads="1"/>
          </p:cNvSpPr>
          <p:nvPr/>
        </p:nvSpPr>
        <p:spPr bwMode="auto">
          <a:xfrm>
            <a:off x="5222875" y="3460750"/>
            <a:ext cx="7556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585C5E"/>
                </a:solidFill>
                <a:latin typeface="微软雅黑" panose="020B0503020204020204" charset="-122"/>
                <a:ea typeface="微软雅黑" panose="020B0503020204020204" charset="-122"/>
              </a:rPr>
              <a:t>03</a:t>
            </a:r>
            <a:endParaRPr lang="zh-CN" altLang="en-US" sz="3600">
              <a:solidFill>
                <a:srgbClr val="585C5E"/>
              </a:solidFill>
            </a:endParaRPr>
          </a:p>
        </p:txBody>
      </p:sp>
      <p:sp>
        <p:nvSpPr>
          <p:cNvPr id="17426" name="矩形 69"/>
          <p:cNvSpPr>
            <a:spLocks noChangeArrowheads="1"/>
          </p:cNvSpPr>
          <p:nvPr/>
        </p:nvSpPr>
        <p:spPr bwMode="auto">
          <a:xfrm>
            <a:off x="6586538" y="2371725"/>
            <a:ext cx="7556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585C5E"/>
                </a:solidFill>
                <a:latin typeface="微软雅黑" panose="020B0503020204020204" charset="-122"/>
                <a:ea typeface="微软雅黑" panose="020B0503020204020204" charset="-122"/>
              </a:rPr>
              <a:t>04</a:t>
            </a:r>
            <a:endParaRPr lang="zh-CN" altLang="en-US" sz="3600">
              <a:solidFill>
                <a:srgbClr val="585C5E"/>
              </a:solidFill>
            </a:endParaRPr>
          </a:p>
        </p:txBody>
      </p:sp>
      <p:sp>
        <p:nvSpPr>
          <p:cNvPr id="17427" name="矩形 70"/>
          <p:cNvSpPr>
            <a:spLocks noChangeArrowheads="1"/>
          </p:cNvSpPr>
          <p:nvPr/>
        </p:nvSpPr>
        <p:spPr bwMode="auto">
          <a:xfrm>
            <a:off x="7988300" y="3424238"/>
            <a:ext cx="7556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585C5E"/>
                </a:solidFill>
                <a:latin typeface="微软雅黑" panose="020B0503020204020204" charset="-122"/>
                <a:ea typeface="微软雅黑" panose="020B0503020204020204" charset="-122"/>
              </a:rPr>
              <a:t>05</a:t>
            </a:r>
            <a:endParaRPr lang="zh-CN" altLang="en-US" sz="3600">
              <a:solidFill>
                <a:srgbClr val="585C5E"/>
              </a:solidFill>
            </a:endParaRPr>
          </a:p>
        </p:txBody>
      </p:sp>
      <p:grpSp>
        <p:nvGrpSpPr>
          <p:cNvPr id="17428" name="组合 71"/>
          <p:cNvGrpSpPr/>
          <p:nvPr/>
        </p:nvGrpSpPr>
        <p:grpSpPr bwMode="auto">
          <a:xfrm>
            <a:off x="1920875" y="2036763"/>
            <a:ext cx="1803400" cy="750887"/>
            <a:chOff x="1497805" y="2285659"/>
            <a:chExt cx="2264975" cy="751515"/>
          </a:xfrm>
        </p:grpSpPr>
        <p:sp>
          <p:nvSpPr>
            <p:cNvPr id="17441" name="矩形 72"/>
            <p:cNvSpPr>
              <a:spLocks noChangeArrowheads="1"/>
            </p:cNvSpPr>
            <p:nvPr/>
          </p:nvSpPr>
          <p:spPr bwMode="auto">
            <a:xfrm>
              <a:off x="1898723" y="2285659"/>
              <a:ext cx="1463139" cy="352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6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Tittle here</a:t>
              </a:r>
              <a:endPara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7442" name="矩形 73"/>
            <p:cNvSpPr>
              <a:spLocks noChangeArrowheads="1"/>
            </p:cNvSpPr>
            <p:nvPr/>
          </p:nvSpPr>
          <p:spPr bwMode="auto">
            <a:xfrm>
              <a:off x="1497805" y="2717769"/>
              <a:ext cx="2264975" cy="319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Add text message </a:t>
              </a:r>
              <a:endParaRPr lang="zh-CN" altLang="en-US" sz="1400"/>
            </a:p>
          </p:txBody>
        </p:sp>
      </p:grpSp>
      <p:grpSp>
        <p:nvGrpSpPr>
          <p:cNvPr id="17429" name="组合 74"/>
          <p:cNvGrpSpPr/>
          <p:nvPr/>
        </p:nvGrpSpPr>
        <p:grpSpPr bwMode="auto">
          <a:xfrm>
            <a:off x="4675188" y="1992313"/>
            <a:ext cx="1803400" cy="750887"/>
            <a:chOff x="1454265" y="2270419"/>
            <a:chExt cx="2264975" cy="751515"/>
          </a:xfrm>
        </p:grpSpPr>
        <p:sp>
          <p:nvSpPr>
            <p:cNvPr id="17439" name="矩形 75"/>
            <p:cNvSpPr>
              <a:spLocks noChangeArrowheads="1"/>
            </p:cNvSpPr>
            <p:nvPr/>
          </p:nvSpPr>
          <p:spPr bwMode="auto">
            <a:xfrm>
              <a:off x="1855183" y="2270419"/>
              <a:ext cx="1463139" cy="352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6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Tittle here</a:t>
              </a:r>
              <a:endPara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7440" name="矩形 76"/>
            <p:cNvSpPr>
              <a:spLocks noChangeArrowheads="1"/>
            </p:cNvSpPr>
            <p:nvPr/>
          </p:nvSpPr>
          <p:spPr bwMode="auto">
            <a:xfrm>
              <a:off x="1454265" y="2702529"/>
              <a:ext cx="2264975" cy="319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Add text message </a:t>
              </a:r>
              <a:endParaRPr lang="zh-CN" altLang="en-US" sz="1400"/>
            </a:p>
          </p:txBody>
        </p:sp>
      </p:grpSp>
      <p:grpSp>
        <p:nvGrpSpPr>
          <p:cNvPr id="17430" name="组合 77"/>
          <p:cNvGrpSpPr/>
          <p:nvPr/>
        </p:nvGrpSpPr>
        <p:grpSpPr bwMode="auto">
          <a:xfrm>
            <a:off x="7554913" y="2020888"/>
            <a:ext cx="1803400" cy="752475"/>
            <a:chOff x="1454265" y="2270419"/>
            <a:chExt cx="2264975" cy="751515"/>
          </a:xfrm>
        </p:grpSpPr>
        <p:sp>
          <p:nvSpPr>
            <p:cNvPr id="17437" name="矩形 78"/>
            <p:cNvSpPr>
              <a:spLocks noChangeArrowheads="1"/>
            </p:cNvSpPr>
            <p:nvPr/>
          </p:nvSpPr>
          <p:spPr bwMode="auto">
            <a:xfrm>
              <a:off x="1855183" y="2270419"/>
              <a:ext cx="1463139" cy="352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6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Tittle here</a:t>
              </a:r>
              <a:endPara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7438" name="矩形 79"/>
            <p:cNvSpPr>
              <a:spLocks noChangeArrowheads="1"/>
            </p:cNvSpPr>
            <p:nvPr/>
          </p:nvSpPr>
          <p:spPr bwMode="auto">
            <a:xfrm>
              <a:off x="1454265" y="2702529"/>
              <a:ext cx="2264975" cy="319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Add text message </a:t>
              </a:r>
              <a:endParaRPr lang="zh-CN" altLang="en-US" sz="1400"/>
            </a:p>
          </p:txBody>
        </p:sp>
      </p:grpSp>
      <p:grpSp>
        <p:nvGrpSpPr>
          <p:cNvPr id="17431" name="组合 80"/>
          <p:cNvGrpSpPr/>
          <p:nvPr/>
        </p:nvGrpSpPr>
        <p:grpSpPr bwMode="auto">
          <a:xfrm>
            <a:off x="3240088" y="3470275"/>
            <a:ext cx="1801812" cy="750888"/>
            <a:chOff x="1454265" y="2270419"/>
            <a:chExt cx="2264975" cy="751515"/>
          </a:xfrm>
        </p:grpSpPr>
        <p:sp>
          <p:nvSpPr>
            <p:cNvPr id="17435" name="矩形 81"/>
            <p:cNvSpPr>
              <a:spLocks noChangeArrowheads="1"/>
            </p:cNvSpPr>
            <p:nvPr/>
          </p:nvSpPr>
          <p:spPr bwMode="auto">
            <a:xfrm>
              <a:off x="1855183" y="2270419"/>
              <a:ext cx="1463139" cy="352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6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Tittle here</a:t>
              </a:r>
              <a:endPara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7436" name="矩形 82"/>
            <p:cNvSpPr>
              <a:spLocks noChangeArrowheads="1"/>
            </p:cNvSpPr>
            <p:nvPr/>
          </p:nvSpPr>
          <p:spPr bwMode="auto">
            <a:xfrm>
              <a:off x="1454265" y="2702529"/>
              <a:ext cx="2264975" cy="319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Add text message </a:t>
              </a:r>
              <a:endParaRPr lang="zh-CN" altLang="en-US" sz="1400"/>
            </a:p>
          </p:txBody>
        </p:sp>
      </p:grpSp>
      <p:grpSp>
        <p:nvGrpSpPr>
          <p:cNvPr id="17432" name="组合 83"/>
          <p:cNvGrpSpPr/>
          <p:nvPr/>
        </p:nvGrpSpPr>
        <p:grpSpPr bwMode="auto">
          <a:xfrm>
            <a:off x="6096000" y="3462338"/>
            <a:ext cx="1801813" cy="750887"/>
            <a:chOff x="1454265" y="2270419"/>
            <a:chExt cx="2264975" cy="751515"/>
          </a:xfrm>
        </p:grpSpPr>
        <p:sp>
          <p:nvSpPr>
            <p:cNvPr id="17433" name="矩形 84"/>
            <p:cNvSpPr>
              <a:spLocks noChangeArrowheads="1"/>
            </p:cNvSpPr>
            <p:nvPr/>
          </p:nvSpPr>
          <p:spPr bwMode="auto">
            <a:xfrm>
              <a:off x="1855183" y="2270419"/>
              <a:ext cx="1463139" cy="352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6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Tittle here</a:t>
              </a:r>
              <a:endPara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7434" name="矩形 85"/>
            <p:cNvSpPr>
              <a:spLocks noChangeArrowheads="1"/>
            </p:cNvSpPr>
            <p:nvPr/>
          </p:nvSpPr>
          <p:spPr bwMode="auto">
            <a:xfrm>
              <a:off x="1454265" y="2702529"/>
              <a:ext cx="2264975" cy="319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4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Add text message </a:t>
              </a:r>
              <a:endParaRPr lang="zh-CN" altLang="en-US" sz="1400"/>
            </a:p>
          </p:txBody>
        </p: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876</Words>
  <Application>Microsoft Office PowerPoint</Application>
  <PresentationFormat>宽屏</PresentationFormat>
  <Paragraphs>191</Paragraphs>
  <Slides>21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8" baseType="lpstr">
      <vt:lpstr>Gill Sans</vt:lpstr>
      <vt:lpstr>微软雅黑</vt:lpstr>
      <vt:lpstr>Arial</vt:lpstr>
      <vt:lpstr>Calibri</vt:lpstr>
      <vt:lpstr>Calibri Light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</cp:revision>
  <dcterms:created xsi:type="dcterms:W3CDTF">2017-06-30T09:46:00Z</dcterms:created>
  <dcterms:modified xsi:type="dcterms:W3CDTF">2021-01-06T01:12:33Z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RubyTemplateID">
    <vt:lpwstr>2</vt:lpwstr>
  </property>
  <property fmtid="{D5CDD505-2E9C-101B-9397-08002B2CF9AE}" pid="3" name="KSOProductBuildVer">
    <vt:lpwstr>2052-11.1.0.9513</vt:lpwstr>
  </property>
</Properties>
</file>